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22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5"/>
          <p:cNvGrpSpPr>
            <a:grpSpLocks/>
          </p:cNvGrpSpPr>
          <p:nvPr/>
        </p:nvGrpSpPr>
        <p:grpSpPr bwMode="auto">
          <a:xfrm>
            <a:off x="-36512" y="-30162"/>
            <a:ext cx="11001391" cy="7851783"/>
            <a:chOff x="-23" y="-19"/>
            <a:chExt cx="6930" cy="4946"/>
          </a:xfrm>
        </p:grpSpPr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" y="-19"/>
              <a:ext cx="6930" cy="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0" name="Rectangle 22"/>
            <p:cNvSpPr>
              <a:spLocks noChangeArrowheads="1"/>
            </p:cNvSpPr>
            <p:nvPr/>
          </p:nvSpPr>
          <p:spPr bwMode="auto">
            <a:xfrm>
              <a:off x="-15" y="4205"/>
              <a:ext cx="6914" cy="715"/>
            </a:xfrm>
            <a:prstGeom prst="rect">
              <a:avLst/>
            </a:prstGeom>
            <a:solidFill>
              <a:srgbClr val="C81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23"/>
            <p:cNvSpPr>
              <a:spLocks/>
            </p:cNvSpPr>
            <p:nvPr/>
          </p:nvSpPr>
          <p:spPr bwMode="auto">
            <a:xfrm>
              <a:off x="372" y="292"/>
              <a:ext cx="3036" cy="1484"/>
            </a:xfrm>
            <a:custGeom>
              <a:avLst/>
              <a:gdLst>
                <a:gd name="T0" fmla="*/ 1509 w 1509"/>
                <a:gd name="T1" fmla="*/ 657 h 737"/>
                <a:gd name="T2" fmla="*/ 1429 w 1509"/>
                <a:gd name="T3" fmla="*/ 737 h 737"/>
                <a:gd name="T4" fmla="*/ 80 w 1509"/>
                <a:gd name="T5" fmla="*/ 737 h 737"/>
                <a:gd name="T6" fmla="*/ 0 w 1509"/>
                <a:gd name="T7" fmla="*/ 657 h 737"/>
                <a:gd name="T8" fmla="*/ 0 w 1509"/>
                <a:gd name="T9" fmla="*/ 79 h 737"/>
                <a:gd name="T10" fmla="*/ 80 w 1509"/>
                <a:gd name="T11" fmla="*/ 0 h 737"/>
                <a:gd name="T12" fmla="*/ 1429 w 1509"/>
                <a:gd name="T13" fmla="*/ 0 h 737"/>
                <a:gd name="T14" fmla="*/ 1509 w 1509"/>
                <a:gd name="T15" fmla="*/ 79 h 737"/>
                <a:gd name="T16" fmla="*/ 1509 w 1509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9" h="737">
                  <a:moveTo>
                    <a:pt x="1509" y="657"/>
                  </a:moveTo>
                  <a:cubicBezTo>
                    <a:pt x="1509" y="701"/>
                    <a:pt x="1473" y="737"/>
                    <a:pt x="1429" y="737"/>
                  </a:cubicBezTo>
                  <a:cubicBezTo>
                    <a:pt x="80" y="737"/>
                    <a:pt x="80" y="737"/>
                    <a:pt x="80" y="737"/>
                  </a:cubicBezTo>
                  <a:cubicBezTo>
                    <a:pt x="36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6" y="0"/>
                    <a:pt x="80" y="0"/>
                  </a:cubicBezTo>
                  <a:cubicBezTo>
                    <a:pt x="1429" y="0"/>
                    <a:pt x="1429" y="0"/>
                    <a:pt x="1429" y="0"/>
                  </a:cubicBezTo>
                  <a:cubicBezTo>
                    <a:pt x="1473" y="0"/>
                    <a:pt x="1509" y="35"/>
                    <a:pt x="1509" y="79"/>
                  </a:cubicBezTo>
                  <a:lnTo>
                    <a:pt x="1509" y="657"/>
                  </a:lnTo>
                  <a:close/>
                </a:path>
              </a:pathLst>
            </a:custGeom>
            <a:solidFill>
              <a:srgbClr val="AF8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24"/>
            <p:cNvSpPr>
              <a:spLocks/>
            </p:cNvSpPr>
            <p:nvPr/>
          </p:nvSpPr>
          <p:spPr bwMode="auto">
            <a:xfrm>
              <a:off x="3561" y="292"/>
              <a:ext cx="3034" cy="1484"/>
            </a:xfrm>
            <a:custGeom>
              <a:avLst/>
              <a:gdLst>
                <a:gd name="T0" fmla="*/ 1508 w 1508"/>
                <a:gd name="T1" fmla="*/ 657 h 737"/>
                <a:gd name="T2" fmla="*/ 1429 w 1508"/>
                <a:gd name="T3" fmla="*/ 737 h 737"/>
                <a:gd name="T4" fmla="*/ 80 w 1508"/>
                <a:gd name="T5" fmla="*/ 737 h 737"/>
                <a:gd name="T6" fmla="*/ 0 w 1508"/>
                <a:gd name="T7" fmla="*/ 657 h 737"/>
                <a:gd name="T8" fmla="*/ 0 w 1508"/>
                <a:gd name="T9" fmla="*/ 79 h 737"/>
                <a:gd name="T10" fmla="*/ 80 w 1508"/>
                <a:gd name="T11" fmla="*/ 0 h 737"/>
                <a:gd name="T12" fmla="*/ 1429 w 1508"/>
                <a:gd name="T13" fmla="*/ 0 h 737"/>
                <a:gd name="T14" fmla="*/ 1508 w 1508"/>
                <a:gd name="T15" fmla="*/ 79 h 737"/>
                <a:gd name="T16" fmla="*/ 1508 w 1508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7"/>
                  </a:moveTo>
                  <a:cubicBezTo>
                    <a:pt x="1508" y="701"/>
                    <a:pt x="1473" y="737"/>
                    <a:pt x="1429" y="737"/>
                  </a:cubicBezTo>
                  <a:cubicBezTo>
                    <a:pt x="80" y="737"/>
                    <a:pt x="80" y="737"/>
                    <a:pt x="80" y="737"/>
                  </a:cubicBezTo>
                  <a:cubicBezTo>
                    <a:pt x="36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6" y="0"/>
                    <a:pt x="80" y="0"/>
                  </a:cubicBezTo>
                  <a:cubicBezTo>
                    <a:pt x="1429" y="0"/>
                    <a:pt x="1429" y="0"/>
                    <a:pt x="1429" y="0"/>
                  </a:cubicBezTo>
                  <a:cubicBezTo>
                    <a:pt x="1473" y="0"/>
                    <a:pt x="1508" y="35"/>
                    <a:pt x="1508" y="79"/>
                  </a:cubicBezTo>
                  <a:lnTo>
                    <a:pt x="1508" y="657"/>
                  </a:lnTo>
                  <a:close/>
                </a:path>
              </a:pathLst>
            </a:custGeom>
            <a:solidFill>
              <a:srgbClr val="AF8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25"/>
            <p:cNvSpPr>
              <a:spLocks/>
            </p:cNvSpPr>
            <p:nvPr/>
          </p:nvSpPr>
          <p:spPr bwMode="auto">
            <a:xfrm>
              <a:off x="372" y="2569"/>
              <a:ext cx="3036" cy="1483"/>
            </a:xfrm>
            <a:custGeom>
              <a:avLst/>
              <a:gdLst>
                <a:gd name="T0" fmla="*/ 1509 w 1509"/>
                <a:gd name="T1" fmla="*/ 658 h 737"/>
                <a:gd name="T2" fmla="*/ 1429 w 1509"/>
                <a:gd name="T3" fmla="*/ 737 h 737"/>
                <a:gd name="T4" fmla="*/ 80 w 1509"/>
                <a:gd name="T5" fmla="*/ 737 h 737"/>
                <a:gd name="T6" fmla="*/ 0 w 1509"/>
                <a:gd name="T7" fmla="*/ 658 h 737"/>
                <a:gd name="T8" fmla="*/ 0 w 1509"/>
                <a:gd name="T9" fmla="*/ 80 h 737"/>
                <a:gd name="T10" fmla="*/ 80 w 1509"/>
                <a:gd name="T11" fmla="*/ 0 h 737"/>
                <a:gd name="T12" fmla="*/ 1429 w 1509"/>
                <a:gd name="T13" fmla="*/ 0 h 737"/>
                <a:gd name="T14" fmla="*/ 1509 w 1509"/>
                <a:gd name="T15" fmla="*/ 80 h 737"/>
                <a:gd name="T16" fmla="*/ 1509 w 1509"/>
                <a:gd name="T17" fmla="*/ 65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9" h="737">
                  <a:moveTo>
                    <a:pt x="1509" y="658"/>
                  </a:moveTo>
                  <a:cubicBezTo>
                    <a:pt x="1509" y="702"/>
                    <a:pt x="1473" y="737"/>
                    <a:pt x="1429" y="737"/>
                  </a:cubicBezTo>
                  <a:cubicBezTo>
                    <a:pt x="80" y="737"/>
                    <a:pt x="80" y="737"/>
                    <a:pt x="80" y="737"/>
                  </a:cubicBezTo>
                  <a:cubicBezTo>
                    <a:pt x="36" y="737"/>
                    <a:pt x="0" y="702"/>
                    <a:pt x="0" y="65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429" y="0"/>
                    <a:pt x="1429" y="0"/>
                    <a:pt x="1429" y="0"/>
                  </a:cubicBezTo>
                  <a:cubicBezTo>
                    <a:pt x="1473" y="0"/>
                    <a:pt x="1509" y="36"/>
                    <a:pt x="1509" y="80"/>
                  </a:cubicBezTo>
                  <a:lnTo>
                    <a:pt x="1509" y="658"/>
                  </a:lnTo>
                  <a:close/>
                </a:path>
              </a:pathLst>
            </a:custGeom>
            <a:solidFill>
              <a:srgbClr val="AF8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26"/>
            <p:cNvSpPr>
              <a:spLocks/>
            </p:cNvSpPr>
            <p:nvPr/>
          </p:nvSpPr>
          <p:spPr bwMode="auto">
            <a:xfrm>
              <a:off x="3561" y="2569"/>
              <a:ext cx="3034" cy="1483"/>
            </a:xfrm>
            <a:custGeom>
              <a:avLst/>
              <a:gdLst>
                <a:gd name="T0" fmla="*/ 1508 w 1508"/>
                <a:gd name="T1" fmla="*/ 658 h 737"/>
                <a:gd name="T2" fmla="*/ 1429 w 1508"/>
                <a:gd name="T3" fmla="*/ 737 h 737"/>
                <a:gd name="T4" fmla="*/ 80 w 1508"/>
                <a:gd name="T5" fmla="*/ 737 h 737"/>
                <a:gd name="T6" fmla="*/ 0 w 1508"/>
                <a:gd name="T7" fmla="*/ 658 h 737"/>
                <a:gd name="T8" fmla="*/ 0 w 1508"/>
                <a:gd name="T9" fmla="*/ 80 h 737"/>
                <a:gd name="T10" fmla="*/ 80 w 1508"/>
                <a:gd name="T11" fmla="*/ 0 h 737"/>
                <a:gd name="T12" fmla="*/ 1429 w 1508"/>
                <a:gd name="T13" fmla="*/ 0 h 737"/>
                <a:gd name="T14" fmla="*/ 1508 w 1508"/>
                <a:gd name="T15" fmla="*/ 80 h 737"/>
                <a:gd name="T16" fmla="*/ 1508 w 1508"/>
                <a:gd name="T17" fmla="*/ 65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8"/>
                  </a:moveTo>
                  <a:cubicBezTo>
                    <a:pt x="1508" y="702"/>
                    <a:pt x="1473" y="737"/>
                    <a:pt x="1429" y="737"/>
                  </a:cubicBezTo>
                  <a:cubicBezTo>
                    <a:pt x="80" y="737"/>
                    <a:pt x="80" y="737"/>
                    <a:pt x="80" y="737"/>
                  </a:cubicBezTo>
                  <a:cubicBezTo>
                    <a:pt x="36" y="737"/>
                    <a:pt x="0" y="702"/>
                    <a:pt x="0" y="65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429" y="0"/>
                    <a:pt x="1429" y="0"/>
                    <a:pt x="1429" y="0"/>
                  </a:cubicBezTo>
                  <a:cubicBezTo>
                    <a:pt x="1473" y="0"/>
                    <a:pt x="1508" y="36"/>
                    <a:pt x="1508" y="80"/>
                  </a:cubicBezTo>
                  <a:lnTo>
                    <a:pt x="1508" y="658"/>
                  </a:lnTo>
                  <a:close/>
                </a:path>
              </a:pathLst>
            </a:custGeom>
            <a:solidFill>
              <a:srgbClr val="AF8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Freeform 27"/>
            <p:cNvSpPr>
              <a:spLocks/>
            </p:cNvSpPr>
            <p:nvPr/>
          </p:nvSpPr>
          <p:spPr bwMode="auto">
            <a:xfrm>
              <a:off x="333" y="252"/>
              <a:ext cx="3035" cy="1484"/>
            </a:xfrm>
            <a:custGeom>
              <a:avLst/>
              <a:gdLst>
                <a:gd name="T0" fmla="*/ 1508 w 1508"/>
                <a:gd name="T1" fmla="*/ 657 h 737"/>
                <a:gd name="T2" fmla="*/ 1428 w 1508"/>
                <a:gd name="T3" fmla="*/ 737 h 737"/>
                <a:gd name="T4" fmla="*/ 79 w 1508"/>
                <a:gd name="T5" fmla="*/ 737 h 737"/>
                <a:gd name="T6" fmla="*/ 0 w 1508"/>
                <a:gd name="T7" fmla="*/ 657 h 737"/>
                <a:gd name="T8" fmla="*/ 0 w 1508"/>
                <a:gd name="T9" fmla="*/ 79 h 737"/>
                <a:gd name="T10" fmla="*/ 79 w 1508"/>
                <a:gd name="T11" fmla="*/ 0 h 737"/>
                <a:gd name="T12" fmla="*/ 1428 w 1508"/>
                <a:gd name="T13" fmla="*/ 0 h 737"/>
                <a:gd name="T14" fmla="*/ 1508 w 1508"/>
                <a:gd name="T15" fmla="*/ 79 h 737"/>
                <a:gd name="T16" fmla="*/ 1508 w 1508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7"/>
                  </a:moveTo>
                  <a:cubicBezTo>
                    <a:pt x="1508" y="701"/>
                    <a:pt x="1472" y="737"/>
                    <a:pt x="1428" y="737"/>
                  </a:cubicBezTo>
                  <a:cubicBezTo>
                    <a:pt x="79" y="737"/>
                    <a:pt x="79" y="737"/>
                    <a:pt x="79" y="737"/>
                  </a:cubicBezTo>
                  <a:cubicBezTo>
                    <a:pt x="35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428" y="0"/>
                    <a:pt x="1428" y="0"/>
                    <a:pt x="1428" y="0"/>
                  </a:cubicBezTo>
                  <a:cubicBezTo>
                    <a:pt x="1472" y="0"/>
                    <a:pt x="1508" y="35"/>
                    <a:pt x="1508" y="79"/>
                  </a:cubicBezTo>
                  <a:lnTo>
                    <a:pt x="1508" y="6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Freeform 28"/>
            <p:cNvSpPr>
              <a:spLocks/>
            </p:cNvSpPr>
            <p:nvPr/>
          </p:nvSpPr>
          <p:spPr bwMode="auto">
            <a:xfrm>
              <a:off x="3522" y="252"/>
              <a:ext cx="3035" cy="1484"/>
            </a:xfrm>
            <a:custGeom>
              <a:avLst/>
              <a:gdLst>
                <a:gd name="T0" fmla="*/ 1508 w 1508"/>
                <a:gd name="T1" fmla="*/ 657 h 737"/>
                <a:gd name="T2" fmla="*/ 1428 w 1508"/>
                <a:gd name="T3" fmla="*/ 737 h 737"/>
                <a:gd name="T4" fmla="*/ 79 w 1508"/>
                <a:gd name="T5" fmla="*/ 737 h 737"/>
                <a:gd name="T6" fmla="*/ 0 w 1508"/>
                <a:gd name="T7" fmla="*/ 657 h 737"/>
                <a:gd name="T8" fmla="*/ 0 w 1508"/>
                <a:gd name="T9" fmla="*/ 79 h 737"/>
                <a:gd name="T10" fmla="*/ 79 w 1508"/>
                <a:gd name="T11" fmla="*/ 0 h 737"/>
                <a:gd name="T12" fmla="*/ 1428 w 1508"/>
                <a:gd name="T13" fmla="*/ 0 h 737"/>
                <a:gd name="T14" fmla="*/ 1508 w 1508"/>
                <a:gd name="T15" fmla="*/ 79 h 737"/>
                <a:gd name="T16" fmla="*/ 1508 w 1508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7"/>
                  </a:moveTo>
                  <a:cubicBezTo>
                    <a:pt x="1508" y="701"/>
                    <a:pt x="1472" y="737"/>
                    <a:pt x="1428" y="737"/>
                  </a:cubicBezTo>
                  <a:cubicBezTo>
                    <a:pt x="79" y="737"/>
                    <a:pt x="79" y="737"/>
                    <a:pt x="79" y="737"/>
                  </a:cubicBezTo>
                  <a:cubicBezTo>
                    <a:pt x="35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428" y="0"/>
                    <a:pt x="1428" y="0"/>
                    <a:pt x="1428" y="0"/>
                  </a:cubicBezTo>
                  <a:cubicBezTo>
                    <a:pt x="1472" y="0"/>
                    <a:pt x="1508" y="35"/>
                    <a:pt x="1508" y="79"/>
                  </a:cubicBezTo>
                  <a:lnTo>
                    <a:pt x="1508" y="6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Freeform 29"/>
            <p:cNvSpPr>
              <a:spLocks/>
            </p:cNvSpPr>
            <p:nvPr/>
          </p:nvSpPr>
          <p:spPr bwMode="auto">
            <a:xfrm>
              <a:off x="333" y="2531"/>
              <a:ext cx="3035" cy="1483"/>
            </a:xfrm>
            <a:custGeom>
              <a:avLst/>
              <a:gdLst>
                <a:gd name="T0" fmla="*/ 1508 w 1508"/>
                <a:gd name="T1" fmla="*/ 657 h 737"/>
                <a:gd name="T2" fmla="*/ 1428 w 1508"/>
                <a:gd name="T3" fmla="*/ 737 h 737"/>
                <a:gd name="T4" fmla="*/ 79 w 1508"/>
                <a:gd name="T5" fmla="*/ 737 h 737"/>
                <a:gd name="T6" fmla="*/ 0 w 1508"/>
                <a:gd name="T7" fmla="*/ 657 h 737"/>
                <a:gd name="T8" fmla="*/ 0 w 1508"/>
                <a:gd name="T9" fmla="*/ 79 h 737"/>
                <a:gd name="T10" fmla="*/ 79 w 1508"/>
                <a:gd name="T11" fmla="*/ 0 h 737"/>
                <a:gd name="T12" fmla="*/ 1428 w 1508"/>
                <a:gd name="T13" fmla="*/ 0 h 737"/>
                <a:gd name="T14" fmla="*/ 1508 w 1508"/>
                <a:gd name="T15" fmla="*/ 79 h 737"/>
                <a:gd name="T16" fmla="*/ 1508 w 1508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7"/>
                  </a:moveTo>
                  <a:cubicBezTo>
                    <a:pt x="1508" y="701"/>
                    <a:pt x="1472" y="737"/>
                    <a:pt x="1428" y="737"/>
                  </a:cubicBezTo>
                  <a:cubicBezTo>
                    <a:pt x="79" y="737"/>
                    <a:pt x="79" y="737"/>
                    <a:pt x="79" y="737"/>
                  </a:cubicBezTo>
                  <a:cubicBezTo>
                    <a:pt x="35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428" y="0"/>
                    <a:pt x="1428" y="0"/>
                    <a:pt x="1428" y="0"/>
                  </a:cubicBezTo>
                  <a:cubicBezTo>
                    <a:pt x="1472" y="0"/>
                    <a:pt x="1508" y="35"/>
                    <a:pt x="1508" y="79"/>
                  </a:cubicBezTo>
                  <a:lnTo>
                    <a:pt x="1508" y="6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Freeform 30"/>
            <p:cNvSpPr>
              <a:spLocks/>
            </p:cNvSpPr>
            <p:nvPr/>
          </p:nvSpPr>
          <p:spPr bwMode="auto">
            <a:xfrm>
              <a:off x="3522" y="2531"/>
              <a:ext cx="3035" cy="1483"/>
            </a:xfrm>
            <a:custGeom>
              <a:avLst/>
              <a:gdLst>
                <a:gd name="T0" fmla="*/ 1508 w 1508"/>
                <a:gd name="T1" fmla="*/ 657 h 737"/>
                <a:gd name="T2" fmla="*/ 1428 w 1508"/>
                <a:gd name="T3" fmla="*/ 737 h 737"/>
                <a:gd name="T4" fmla="*/ 79 w 1508"/>
                <a:gd name="T5" fmla="*/ 737 h 737"/>
                <a:gd name="T6" fmla="*/ 0 w 1508"/>
                <a:gd name="T7" fmla="*/ 657 h 737"/>
                <a:gd name="T8" fmla="*/ 0 w 1508"/>
                <a:gd name="T9" fmla="*/ 79 h 737"/>
                <a:gd name="T10" fmla="*/ 79 w 1508"/>
                <a:gd name="T11" fmla="*/ 0 h 737"/>
                <a:gd name="T12" fmla="*/ 1428 w 1508"/>
                <a:gd name="T13" fmla="*/ 0 h 737"/>
                <a:gd name="T14" fmla="*/ 1508 w 1508"/>
                <a:gd name="T15" fmla="*/ 79 h 737"/>
                <a:gd name="T16" fmla="*/ 1508 w 1508"/>
                <a:gd name="T17" fmla="*/ 6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8" h="737">
                  <a:moveTo>
                    <a:pt x="1508" y="657"/>
                  </a:moveTo>
                  <a:cubicBezTo>
                    <a:pt x="1508" y="701"/>
                    <a:pt x="1472" y="737"/>
                    <a:pt x="1428" y="737"/>
                  </a:cubicBezTo>
                  <a:cubicBezTo>
                    <a:pt x="79" y="737"/>
                    <a:pt x="79" y="737"/>
                    <a:pt x="79" y="737"/>
                  </a:cubicBezTo>
                  <a:cubicBezTo>
                    <a:pt x="35" y="737"/>
                    <a:pt x="0" y="701"/>
                    <a:pt x="0" y="6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428" y="0"/>
                    <a:pt x="1428" y="0"/>
                    <a:pt x="1428" y="0"/>
                  </a:cubicBezTo>
                  <a:cubicBezTo>
                    <a:pt x="1472" y="0"/>
                    <a:pt x="1508" y="35"/>
                    <a:pt x="1508" y="79"/>
                  </a:cubicBezTo>
                  <a:lnTo>
                    <a:pt x="1508" y="6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Freeform 31"/>
            <p:cNvSpPr>
              <a:spLocks noEditPoints="1"/>
            </p:cNvSpPr>
            <p:nvPr/>
          </p:nvSpPr>
          <p:spPr bwMode="auto">
            <a:xfrm>
              <a:off x="339" y="2064"/>
              <a:ext cx="196" cy="197"/>
            </a:xfrm>
            <a:custGeom>
              <a:avLst/>
              <a:gdLst>
                <a:gd name="T0" fmla="*/ 0 w 97"/>
                <a:gd name="T1" fmla="*/ 89 h 98"/>
                <a:gd name="T2" fmla="*/ 60 w 97"/>
                <a:gd name="T3" fmla="*/ 15 h 98"/>
                <a:gd name="T4" fmla="*/ 4 w 97"/>
                <a:gd name="T5" fmla="*/ 18 h 98"/>
                <a:gd name="T6" fmla="*/ 4 w 97"/>
                <a:gd name="T7" fmla="*/ 4 h 98"/>
                <a:gd name="T8" fmla="*/ 86 w 97"/>
                <a:gd name="T9" fmla="*/ 0 h 98"/>
                <a:gd name="T10" fmla="*/ 52 w 97"/>
                <a:gd name="T11" fmla="*/ 52 h 98"/>
                <a:gd name="T12" fmla="*/ 11 w 97"/>
                <a:gd name="T13" fmla="*/ 97 h 98"/>
                <a:gd name="T14" fmla="*/ 0 w 97"/>
                <a:gd name="T15" fmla="*/ 89 h 98"/>
                <a:gd name="T16" fmla="*/ 62 w 97"/>
                <a:gd name="T17" fmla="*/ 50 h 98"/>
                <a:gd name="T18" fmla="*/ 97 w 97"/>
                <a:gd name="T19" fmla="*/ 89 h 98"/>
                <a:gd name="T20" fmla="*/ 87 w 97"/>
                <a:gd name="T21" fmla="*/ 98 h 98"/>
                <a:gd name="T22" fmla="*/ 51 w 97"/>
                <a:gd name="T23" fmla="*/ 59 h 98"/>
                <a:gd name="T24" fmla="*/ 62 w 97"/>
                <a:gd name="T25" fmla="*/ 5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98">
                  <a:moveTo>
                    <a:pt x="0" y="89"/>
                  </a:moveTo>
                  <a:cubicBezTo>
                    <a:pt x="13" y="74"/>
                    <a:pt x="51" y="28"/>
                    <a:pt x="60" y="15"/>
                  </a:cubicBezTo>
                  <a:cubicBezTo>
                    <a:pt x="52" y="16"/>
                    <a:pt x="19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4" y="1"/>
                    <a:pt x="72" y="0"/>
                    <a:pt x="86" y="0"/>
                  </a:cubicBezTo>
                  <a:cubicBezTo>
                    <a:pt x="76" y="18"/>
                    <a:pt x="60" y="42"/>
                    <a:pt x="52" y="52"/>
                  </a:cubicBezTo>
                  <a:cubicBezTo>
                    <a:pt x="47" y="59"/>
                    <a:pt x="28" y="82"/>
                    <a:pt x="11" y="97"/>
                  </a:cubicBezTo>
                  <a:lnTo>
                    <a:pt x="0" y="89"/>
                  </a:lnTo>
                  <a:close/>
                  <a:moveTo>
                    <a:pt x="62" y="50"/>
                  </a:moveTo>
                  <a:cubicBezTo>
                    <a:pt x="71" y="58"/>
                    <a:pt x="90" y="79"/>
                    <a:pt x="97" y="89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79" y="92"/>
                    <a:pt x="57" y="68"/>
                    <a:pt x="51" y="59"/>
                  </a:cubicBezTo>
                  <a:lnTo>
                    <a:pt x="6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Freeform 32"/>
            <p:cNvSpPr>
              <a:spLocks noEditPoints="1"/>
            </p:cNvSpPr>
            <p:nvPr/>
          </p:nvSpPr>
          <p:spPr bwMode="auto">
            <a:xfrm>
              <a:off x="557" y="2043"/>
              <a:ext cx="225" cy="218"/>
            </a:xfrm>
            <a:custGeom>
              <a:avLst/>
              <a:gdLst>
                <a:gd name="T0" fmla="*/ 34 w 112"/>
                <a:gd name="T1" fmla="*/ 69 h 108"/>
                <a:gd name="T2" fmla="*/ 11 w 112"/>
                <a:gd name="T3" fmla="*/ 104 h 108"/>
                <a:gd name="T4" fmla="*/ 0 w 112"/>
                <a:gd name="T5" fmla="*/ 97 h 108"/>
                <a:gd name="T6" fmla="*/ 22 w 112"/>
                <a:gd name="T7" fmla="*/ 61 h 108"/>
                <a:gd name="T8" fmla="*/ 34 w 112"/>
                <a:gd name="T9" fmla="*/ 69 h 108"/>
                <a:gd name="T10" fmla="*/ 62 w 112"/>
                <a:gd name="T11" fmla="*/ 3 h 108"/>
                <a:gd name="T12" fmla="*/ 63 w 112"/>
                <a:gd name="T13" fmla="*/ 30 h 108"/>
                <a:gd name="T14" fmla="*/ 99 w 112"/>
                <a:gd name="T15" fmla="*/ 30 h 108"/>
                <a:gd name="T16" fmla="*/ 99 w 112"/>
                <a:gd name="T17" fmla="*/ 43 h 108"/>
                <a:gd name="T18" fmla="*/ 63 w 112"/>
                <a:gd name="T19" fmla="*/ 45 h 108"/>
                <a:gd name="T20" fmla="*/ 62 w 112"/>
                <a:gd name="T21" fmla="*/ 108 h 108"/>
                <a:gd name="T22" fmla="*/ 47 w 112"/>
                <a:gd name="T23" fmla="*/ 108 h 108"/>
                <a:gd name="T24" fmla="*/ 47 w 112"/>
                <a:gd name="T25" fmla="*/ 45 h 108"/>
                <a:gd name="T26" fmla="*/ 8 w 112"/>
                <a:gd name="T27" fmla="*/ 46 h 108"/>
                <a:gd name="T28" fmla="*/ 8 w 112"/>
                <a:gd name="T29" fmla="*/ 33 h 108"/>
                <a:gd name="T30" fmla="*/ 47 w 112"/>
                <a:gd name="T31" fmla="*/ 31 h 108"/>
                <a:gd name="T32" fmla="*/ 48 w 112"/>
                <a:gd name="T33" fmla="*/ 3 h 108"/>
                <a:gd name="T34" fmla="*/ 62 w 112"/>
                <a:gd name="T35" fmla="*/ 3 h 108"/>
                <a:gd name="T36" fmla="*/ 91 w 112"/>
                <a:gd name="T37" fmla="*/ 60 h 108"/>
                <a:gd name="T38" fmla="*/ 108 w 112"/>
                <a:gd name="T39" fmla="*/ 98 h 108"/>
                <a:gd name="T40" fmla="*/ 95 w 112"/>
                <a:gd name="T41" fmla="*/ 103 h 108"/>
                <a:gd name="T42" fmla="*/ 78 w 112"/>
                <a:gd name="T43" fmla="*/ 66 h 108"/>
                <a:gd name="T44" fmla="*/ 91 w 112"/>
                <a:gd name="T45" fmla="*/ 60 h 108"/>
                <a:gd name="T46" fmla="*/ 112 w 112"/>
                <a:gd name="T47" fmla="*/ 12 h 108"/>
                <a:gd name="T48" fmla="*/ 100 w 112"/>
                <a:gd name="T49" fmla="*/ 24 h 108"/>
                <a:gd name="T50" fmla="*/ 88 w 112"/>
                <a:gd name="T51" fmla="*/ 12 h 108"/>
                <a:gd name="T52" fmla="*/ 100 w 112"/>
                <a:gd name="T53" fmla="*/ 0 h 108"/>
                <a:gd name="T54" fmla="*/ 112 w 112"/>
                <a:gd name="T55" fmla="*/ 12 h 108"/>
                <a:gd name="T56" fmla="*/ 94 w 112"/>
                <a:gd name="T57" fmla="*/ 12 h 108"/>
                <a:gd name="T58" fmla="*/ 100 w 112"/>
                <a:gd name="T59" fmla="*/ 18 h 108"/>
                <a:gd name="T60" fmla="*/ 105 w 112"/>
                <a:gd name="T61" fmla="*/ 12 h 108"/>
                <a:gd name="T62" fmla="*/ 99 w 112"/>
                <a:gd name="T63" fmla="*/ 6 h 108"/>
                <a:gd name="T64" fmla="*/ 94 w 112"/>
                <a:gd name="T6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08">
                  <a:moveTo>
                    <a:pt x="34" y="69"/>
                  </a:moveTo>
                  <a:cubicBezTo>
                    <a:pt x="29" y="79"/>
                    <a:pt x="16" y="99"/>
                    <a:pt x="11" y="10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13" y="72"/>
                    <a:pt x="22" y="61"/>
                  </a:cubicBezTo>
                  <a:lnTo>
                    <a:pt x="34" y="69"/>
                  </a:lnTo>
                  <a:close/>
                  <a:moveTo>
                    <a:pt x="62" y="3"/>
                  </a:moveTo>
                  <a:cubicBezTo>
                    <a:pt x="63" y="8"/>
                    <a:pt x="63" y="24"/>
                    <a:pt x="63" y="30"/>
                  </a:cubicBezTo>
                  <a:cubicBezTo>
                    <a:pt x="80" y="30"/>
                    <a:pt x="82" y="30"/>
                    <a:pt x="99" y="30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2" y="44"/>
                    <a:pt x="87" y="44"/>
                    <a:pt x="63" y="45"/>
                  </a:cubicBezTo>
                  <a:cubicBezTo>
                    <a:pt x="63" y="66"/>
                    <a:pt x="63" y="87"/>
                    <a:pt x="62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87"/>
                    <a:pt x="46" y="66"/>
                    <a:pt x="47" y="45"/>
                  </a:cubicBezTo>
                  <a:cubicBezTo>
                    <a:pt x="25" y="46"/>
                    <a:pt x="22" y="46"/>
                    <a:pt x="8" y="46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6" y="32"/>
                    <a:pt x="20" y="32"/>
                    <a:pt x="47" y="31"/>
                  </a:cubicBezTo>
                  <a:cubicBezTo>
                    <a:pt x="47" y="14"/>
                    <a:pt x="47" y="12"/>
                    <a:pt x="48" y="3"/>
                  </a:cubicBezTo>
                  <a:lnTo>
                    <a:pt x="62" y="3"/>
                  </a:lnTo>
                  <a:close/>
                  <a:moveTo>
                    <a:pt x="91" y="60"/>
                  </a:moveTo>
                  <a:cubicBezTo>
                    <a:pt x="94" y="65"/>
                    <a:pt x="104" y="86"/>
                    <a:pt x="108" y="98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86" y="87"/>
                    <a:pt x="81" y="75"/>
                    <a:pt x="78" y="66"/>
                  </a:cubicBezTo>
                  <a:lnTo>
                    <a:pt x="91" y="60"/>
                  </a:lnTo>
                  <a:close/>
                  <a:moveTo>
                    <a:pt x="112" y="12"/>
                  </a:moveTo>
                  <a:cubicBezTo>
                    <a:pt x="112" y="19"/>
                    <a:pt x="106" y="24"/>
                    <a:pt x="100" y="24"/>
                  </a:cubicBezTo>
                  <a:cubicBezTo>
                    <a:pt x="96" y="24"/>
                    <a:pt x="88" y="20"/>
                    <a:pt x="88" y="12"/>
                  </a:cubicBezTo>
                  <a:cubicBezTo>
                    <a:pt x="88" y="3"/>
                    <a:pt x="96" y="0"/>
                    <a:pt x="100" y="0"/>
                  </a:cubicBezTo>
                  <a:cubicBezTo>
                    <a:pt x="107" y="0"/>
                    <a:pt x="112" y="6"/>
                    <a:pt x="112" y="12"/>
                  </a:cubicBezTo>
                  <a:close/>
                  <a:moveTo>
                    <a:pt x="94" y="12"/>
                  </a:moveTo>
                  <a:cubicBezTo>
                    <a:pt x="94" y="16"/>
                    <a:pt x="97" y="18"/>
                    <a:pt x="100" y="18"/>
                  </a:cubicBezTo>
                  <a:cubicBezTo>
                    <a:pt x="103" y="18"/>
                    <a:pt x="105" y="15"/>
                    <a:pt x="105" y="12"/>
                  </a:cubicBezTo>
                  <a:cubicBezTo>
                    <a:pt x="105" y="9"/>
                    <a:pt x="102" y="6"/>
                    <a:pt x="99" y="6"/>
                  </a:cubicBezTo>
                  <a:cubicBezTo>
                    <a:pt x="98" y="6"/>
                    <a:pt x="94" y="7"/>
                    <a:pt x="9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33"/>
            <p:cNvSpPr>
              <a:spLocks/>
            </p:cNvSpPr>
            <p:nvPr/>
          </p:nvSpPr>
          <p:spPr bwMode="auto">
            <a:xfrm>
              <a:off x="804" y="2134"/>
              <a:ext cx="185" cy="32"/>
            </a:xfrm>
            <a:custGeom>
              <a:avLst/>
              <a:gdLst>
                <a:gd name="T0" fmla="*/ 92 w 92"/>
                <a:gd name="T1" fmla="*/ 13 h 16"/>
                <a:gd name="T2" fmla="*/ 39 w 92"/>
                <a:gd name="T3" fmla="*/ 15 h 16"/>
                <a:gd name="T4" fmla="*/ 0 w 92"/>
                <a:gd name="T5" fmla="*/ 16 h 16"/>
                <a:gd name="T6" fmla="*/ 0 w 92"/>
                <a:gd name="T7" fmla="*/ 3 h 16"/>
                <a:gd name="T8" fmla="*/ 92 w 92"/>
                <a:gd name="T9" fmla="*/ 0 h 16"/>
                <a:gd name="T10" fmla="*/ 92 w 92"/>
                <a:gd name="T11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6">
                  <a:moveTo>
                    <a:pt x="92" y="13"/>
                  </a:moveTo>
                  <a:cubicBezTo>
                    <a:pt x="83" y="14"/>
                    <a:pt x="48" y="15"/>
                    <a:pt x="39" y="15"/>
                  </a:cubicBezTo>
                  <a:cubicBezTo>
                    <a:pt x="26" y="16"/>
                    <a:pt x="13" y="16"/>
                    <a:pt x="0" y="1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2"/>
                    <a:pt x="49" y="0"/>
                    <a:pt x="92" y="0"/>
                  </a:cubicBezTo>
                  <a:lnTo>
                    <a:pt x="92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Freeform 34"/>
            <p:cNvSpPr>
              <a:spLocks noEditPoints="1"/>
            </p:cNvSpPr>
            <p:nvPr/>
          </p:nvSpPr>
          <p:spPr bwMode="auto">
            <a:xfrm>
              <a:off x="1022" y="2064"/>
              <a:ext cx="203" cy="197"/>
            </a:xfrm>
            <a:custGeom>
              <a:avLst/>
              <a:gdLst>
                <a:gd name="T0" fmla="*/ 13 w 101"/>
                <a:gd name="T1" fmla="*/ 7 h 98"/>
                <a:gd name="T2" fmla="*/ 24 w 101"/>
                <a:gd name="T3" fmla="*/ 43 h 98"/>
                <a:gd name="T4" fmla="*/ 11 w 101"/>
                <a:gd name="T5" fmla="*/ 47 h 98"/>
                <a:gd name="T6" fmla="*/ 0 w 101"/>
                <a:gd name="T7" fmla="*/ 11 h 98"/>
                <a:gd name="T8" fmla="*/ 13 w 101"/>
                <a:gd name="T9" fmla="*/ 7 h 98"/>
                <a:gd name="T10" fmla="*/ 44 w 101"/>
                <a:gd name="T11" fmla="*/ 0 h 98"/>
                <a:gd name="T12" fmla="*/ 53 w 101"/>
                <a:gd name="T13" fmla="*/ 35 h 98"/>
                <a:gd name="T14" fmla="*/ 40 w 101"/>
                <a:gd name="T15" fmla="*/ 38 h 98"/>
                <a:gd name="T16" fmla="*/ 31 w 101"/>
                <a:gd name="T17" fmla="*/ 4 h 98"/>
                <a:gd name="T18" fmla="*/ 44 w 101"/>
                <a:gd name="T19" fmla="*/ 0 h 98"/>
                <a:gd name="T20" fmla="*/ 101 w 101"/>
                <a:gd name="T21" fmla="*/ 6 h 98"/>
                <a:gd name="T22" fmla="*/ 79 w 101"/>
                <a:gd name="T23" fmla="*/ 53 h 98"/>
                <a:gd name="T24" fmla="*/ 46 w 101"/>
                <a:gd name="T25" fmla="*/ 98 h 98"/>
                <a:gd name="T26" fmla="*/ 35 w 101"/>
                <a:gd name="T27" fmla="*/ 90 h 98"/>
                <a:gd name="T28" fmla="*/ 89 w 101"/>
                <a:gd name="T29" fmla="*/ 1 h 98"/>
                <a:gd name="T30" fmla="*/ 101 w 101"/>
                <a:gd name="T31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98">
                  <a:moveTo>
                    <a:pt x="13" y="7"/>
                  </a:moveTo>
                  <a:cubicBezTo>
                    <a:pt x="15" y="13"/>
                    <a:pt x="20" y="26"/>
                    <a:pt x="24" y="4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8" y="40"/>
                    <a:pt x="2" y="22"/>
                    <a:pt x="0" y="11"/>
                  </a:cubicBezTo>
                  <a:lnTo>
                    <a:pt x="13" y="7"/>
                  </a:lnTo>
                  <a:close/>
                  <a:moveTo>
                    <a:pt x="44" y="0"/>
                  </a:moveTo>
                  <a:cubicBezTo>
                    <a:pt x="47" y="7"/>
                    <a:pt x="51" y="24"/>
                    <a:pt x="53" y="35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6" y="26"/>
                    <a:pt x="32" y="11"/>
                    <a:pt x="31" y="4"/>
                  </a:cubicBezTo>
                  <a:lnTo>
                    <a:pt x="44" y="0"/>
                  </a:lnTo>
                  <a:close/>
                  <a:moveTo>
                    <a:pt x="101" y="6"/>
                  </a:moveTo>
                  <a:cubicBezTo>
                    <a:pt x="96" y="18"/>
                    <a:pt x="85" y="43"/>
                    <a:pt x="79" y="53"/>
                  </a:cubicBezTo>
                  <a:cubicBezTo>
                    <a:pt x="73" y="63"/>
                    <a:pt x="58" y="85"/>
                    <a:pt x="46" y="98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61" y="53"/>
                    <a:pt x="70" y="35"/>
                    <a:pt x="89" y="1"/>
                  </a:cubicBezTo>
                  <a:lnTo>
                    <a:pt x="10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35"/>
            <p:cNvSpPr>
              <a:spLocks/>
            </p:cNvSpPr>
            <p:nvPr/>
          </p:nvSpPr>
          <p:spPr bwMode="auto">
            <a:xfrm>
              <a:off x="1255" y="2068"/>
              <a:ext cx="201" cy="193"/>
            </a:xfrm>
            <a:custGeom>
              <a:avLst/>
              <a:gdLst>
                <a:gd name="T0" fmla="*/ 48 w 100"/>
                <a:gd name="T1" fmla="*/ 27 h 96"/>
                <a:gd name="T2" fmla="*/ 42 w 100"/>
                <a:gd name="T3" fmla="*/ 61 h 96"/>
                <a:gd name="T4" fmla="*/ 19 w 100"/>
                <a:gd name="T5" fmla="*/ 79 h 96"/>
                <a:gd name="T6" fmla="*/ 5 w 100"/>
                <a:gd name="T7" fmla="*/ 72 h 96"/>
                <a:gd name="T8" fmla="*/ 0 w 100"/>
                <a:gd name="T9" fmla="*/ 54 h 96"/>
                <a:gd name="T10" fmla="*/ 56 w 100"/>
                <a:gd name="T11" fmla="*/ 0 h 96"/>
                <a:gd name="T12" fmla="*/ 100 w 100"/>
                <a:gd name="T13" fmla="*/ 46 h 96"/>
                <a:gd name="T14" fmla="*/ 78 w 100"/>
                <a:gd name="T15" fmla="*/ 96 h 96"/>
                <a:gd name="T16" fmla="*/ 67 w 100"/>
                <a:gd name="T17" fmla="*/ 88 h 96"/>
                <a:gd name="T18" fmla="*/ 85 w 100"/>
                <a:gd name="T19" fmla="*/ 47 h 96"/>
                <a:gd name="T20" fmla="*/ 56 w 100"/>
                <a:gd name="T21" fmla="*/ 14 h 96"/>
                <a:gd name="T22" fmla="*/ 15 w 100"/>
                <a:gd name="T23" fmla="*/ 53 h 96"/>
                <a:gd name="T24" fmla="*/ 21 w 100"/>
                <a:gd name="T25" fmla="*/ 63 h 96"/>
                <a:gd name="T26" fmla="*/ 30 w 100"/>
                <a:gd name="T27" fmla="*/ 53 h 96"/>
                <a:gd name="T28" fmla="*/ 35 w 100"/>
                <a:gd name="T29" fmla="*/ 27 h 96"/>
                <a:gd name="T30" fmla="*/ 48 w 100"/>
                <a:gd name="T31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96">
                  <a:moveTo>
                    <a:pt x="48" y="27"/>
                  </a:moveTo>
                  <a:cubicBezTo>
                    <a:pt x="48" y="43"/>
                    <a:pt x="45" y="53"/>
                    <a:pt x="42" y="61"/>
                  </a:cubicBezTo>
                  <a:cubicBezTo>
                    <a:pt x="37" y="72"/>
                    <a:pt x="28" y="79"/>
                    <a:pt x="19" y="79"/>
                  </a:cubicBezTo>
                  <a:cubicBezTo>
                    <a:pt x="15" y="79"/>
                    <a:pt x="8" y="76"/>
                    <a:pt x="5" y="72"/>
                  </a:cubicBezTo>
                  <a:cubicBezTo>
                    <a:pt x="1" y="66"/>
                    <a:pt x="0" y="59"/>
                    <a:pt x="0" y="54"/>
                  </a:cubicBezTo>
                  <a:cubicBezTo>
                    <a:pt x="0" y="24"/>
                    <a:pt x="25" y="0"/>
                    <a:pt x="56" y="0"/>
                  </a:cubicBezTo>
                  <a:cubicBezTo>
                    <a:pt x="84" y="0"/>
                    <a:pt x="100" y="22"/>
                    <a:pt x="100" y="46"/>
                  </a:cubicBezTo>
                  <a:cubicBezTo>
                    <a:pt x="100" y="62"/>
                    <a:pt x="93" y="80"/>
                    <a:pt x="78" y="96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80" y="72"/>
                    <a:pt x="85" y="58"/>
                    <a:pt x="85" y="47"/>
                  </a:cubicBezTo>
                  <a:cubicBezTo>
                    <a:pt x="85" y="28"/>
                    <a:pt x="73" y="14"/>
                    <a:pt x="56" y="14"/>
                  </a:cubicBezTo>
                  <a:cubicBezTo>
                    <a:pt x="32" y="14"/>
                    <a:pt x="15" y="35"/>
                    <a:pt x="15" y="53"/>
                  </a:cubicBezTo>
                  <a:cubicBezTo>
                    <a:pt x="15" y="62"/>
                    <a:pt x="20" y="63"/>
                    <a:pt x="21" y="63"/>
                  </a:cubicBezTo>
                  <a:cubicBezTo>
                    <a:pt x="26" y="63"/>
                    <a:pt x="29" y="54"/>
                    <a:pt x="30" y="53"/>
                  </a:cubicBezTo>
                  <a:cubicBezTo>
                    <a:pt x="33" y="43"/>
                    <a:pt x="34" y="37"/>
                    <a:pt x="35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36"/>
            <p:cNvSpPr>
              <a:spLocks noEditPoints="1"/>
            </p:cNvSpPr>
            <p:nvPr/>
          </p:nvSpPr>
          <p:spPr bwMode="auto">
            <a:xfrm>
              <a:off x="1476" y="2041"/>
              <a:ext cx="236" cy="224"/>
            </a:xfrm>
            <a:custGeom>
              <a:avLst/>
              <a:gdLst>
                <a:gd name="T0" fmla="*/ 37 w 117"/>
                <a:gd name="T1" fmla="*/ 23 h 111"/>
                <a:gd name="T2" fmla="*/ 38 w 117"/>
                <a:gd name="T3" fmla="*/ 40 h 111"/>
                <a:gd name="T4" fmla="*/ 51 w 117"/>
                <a:gd name="T5" fmla="*/ 39 h 111"/>
                <a:gd name="T6" fmla="*/ 51 w 117"/>
                <a:gd name="T7" fmla="*/ 51 h 111"/>
                <a:gd name="T8" fmla="*/ 38 w 117"/>
                <a:gd name="T9" fmla="*/ 52 h 111"/>
                <a:gd name="T10" fmla="*/ 38 w 117"/>
                <a:gd name="T11" fmla="*/ 110 h 111"/>
                <a:gd name="T12" fmla="*/ 25 w 117"/>
                <a:gd name="T13" fmla="*/ 110 h 111"/>
                <a:gd name="T14" fmla="*/ 24 w 117"/>
                <a:gd name="T15" fmla="*/ 77 h 111"/>
                <a:gd name="T16" fmla="*/ 7 w 117"/>
                <a:gd name="T17" fmla="*/ 93 h 111"/>
                <a:gd name="T18" fmla="*/ 0 w 117"/>
                <a:gd name="T19" fmla="*/ 83 h 111"/>
                <a:gd name="T20" fmla="*/ 24 w 117"/>
                <a:gd name="T21" fmla="*/ 60 h 111"/>
                <a:gd name="T22" fmla="*/ 24 w 117"/>
                <a:gd name="T23" fmla="*/ 53 h 111"/>
                <a:gd name="T24" fmla="*/ 7 w 117"/>
                <a:gd name="T25" fmla="*/ 54 h 111"/>
                <a:gd name="T26" fmla="*/ 7 w 117"/>
                <a:gd name="T27" fmla="*/ 42 h 111"/>
                <a:gd name="T28" fmla="*/ 25 w 117"/>
                <a:gd name="T29" fmla="*/ 40 h 111"/>
                <a:gd name="T30" fmla="*/ 25 w 117"/>
                <a:gd name="T31" fmla="*/ 26 h 111"/>
                <a:gd name="T32" fmla="*/ 25 w 117"/>
                <a:gd name="T33" fmla="*/ 23 h 111"/>
                <a:gd name="T34" fmla="*/ 37 w 117"/>
                <a:gd name="T35" fmla="*/ 23 h 111"/>
                <a:gd name="T36" fmla="*/ 3 w 117"/>
                <a:gd name="T37" fmla="*/ 15 h 111"/>
                <a:gd name="T38" fmla="*/ 56 w 117"/>
                <a:gd name="T39" fmla="*/ 0 h 111"/>
                <a:gd name="T40" fmla="*/ 59 w 117"/>
                <a:gd name="T41" fmla="*/ 11 h 111"/>
                <a:gd name="T42" fmla="*/ 6 w 117"/>
                <a:gd name="T43" fmla="*/ 27 h 111"/>
                <a:gd name="T44" fmla="*/ 3 w 117"/>
                <a:gd name="T45" fmla="*/ 15 h 111"/>
                <a:gd name="T46" fmla="*/ 55 w 117"/>
                <a:gd name="T47" fmla="*/ 70 h 111"/>
                <a:gd name="T48" fmla="*/ 48 w 117"/>
                <a:gd name="T49" fmla="*/ 78 h 111"/>
                <a:gd name="T50" fmla="*/ 39 w 117"/>
                <a:gd name="T51" fmla="*/ 69 h 111"/>
                <a:gd name="T52" fmla="*/ 47 w 117"/>
                <a:gd name="T53" fmla="*/ 61 h 111"/>
                <a:gd name="T54" fmla="*/ 55 w 117"/>
                <a:gd name="T55" fmla="*/ 70 h 111"/>
                <a:gd name="T56" fmla="*/ 47 w 117"/>
                <a:gd name="T57" fmla="*/ 106 h 111"/>
                <a:gd name="T58" fmla="*/ 86 w 117"/>
                <a:gd name="T59" fmla="*/ 0 h 111"/>
                <a:gd name="T60" fmla="*/ 98 w 117"/>
                <a:gd name="T61" fmla="*/ 4 h 111"/>
                <a:gd name="T62" fmla="*/ 58 w 117"/>
                <a:gd name="T63" fmla="*/ 111 h 111"/>
                <a:gd name="T64" fmla="*/ 47 w 117"/>
                <a:gd name="T65" fmla="*/ 106 h 111"/>
                <a:gd name="T66" fmla="*/ 69 w 117"/>
                <a:gd name="T67" fmla="*/ 45 h 111"/>
                <a:gd name="T68" fmla="*/ 62 w 117"/>
                <a:gd name="T69" fmla="*/ 54 h 111"/>
                <a:gd name="T70" fmla="*/ 53 w 117"/>
                <a:gd name="T71" fmla="*/ 44 h 111"/>
                <a:gd name="T72" fmla="*/ 61 w 117"/>
                <a:gd name="T73" fmla="*/ 36 h 111"/>
                <a:gd name="T74" fmla="*/ 69 w 117"/>
                <a:gd name="T75" fmla="*/ 45 h 111"/>
                <a:gd name="T76" fmla="*/ 107 w 117"/>
                <a:gd name="T77" fmla="*/ 109 h 111"/>
                <a:gd name="T78" fmla="*/ 80 w 117"/>
                <a:gd name="T79" fmla="*/ 72 h 111"/>
                <a:gd name="T80" fmla="*/ 90 w 117"/>
                <a:gd name="T81" fmla="*/ 65 h 111"/>
                <a:gd name="T82" fmla="*/ 117 w 117"/>
                <a:gd name="T83" fmla="*/ 101 h 111"/>
                <a:gd name="T84" fmla="*/ 107 w 117"/>
                <a:gd name="T85" fmla="*/ 109 h 111"/>
                <a:gd name="T86" fmla="*/ 89 w 117"/>
                <a:gd name="T87" fmla="*/ 52 h 111"/>
                <a:gd name="T88" fmla="*/ 109 w 117"/>
                <a:gd name="T89" fmla="*/ 31 h 111"/>
                <a:gd name="T90" fmla="*/ 117 w 117"/>
                <a:gd name="T91" fmla="*/ 39 h 111"/>
                <a:gd name="T92" fmla="*/ 97 w 117"/>
                <a:gd name="T93" fmla="*/ 60 h 111"/>
                <a:gd name="T94" fmla="*/ 89 w 117"/>
                <a:gd name="T95" fmla="*/ 5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7" h="111">
                  <a:moveTo>
                    <a:pt x="37" y="23"/>
                  </a:moveTo>
                  <a:cubicBezTo>
                    <a:pt x="38" y="26"/>
                    <a:pt x="38" y="34"/>
                    <a:pt x="38" y="40"/>
                  </a:cubicBezTo>
                  <a:cubicBezTo>
                    <a:pt x="46" y="39"/>
                    <a:pt x="49" y="39"/>
                    <a:pt x="51" y="3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49" y="51"/>
                    <a:pt x="45" y="52"/>
                    <a:pt x="38" y="52"/>
                  </a:cubicBezTo>
                  <a:cubicBezTo>
                    <a:pt x="38" y="72"/>
                    <a:pt x="38" y="91"/>
                    <a:pt x="38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5" y="92"/>
                    <a:pt x="25" y="90"/>
                    <a:pt x="24" y="77"/>
                  </a:cubicBezTo>
                  <a:cubicBezTo>
                    <a:pt x="19" y="82"/>
                    <a:pt x="16" y="86"/>
                    <a:pt x="7" y="9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9" y="73"/>
                    <a:pt x="15" y="68"/>
                    <a:pt x="24" y="60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19" y="54"/>
                    <a:pt x="11" y="54"/>
                    <a:pt x="7" y="54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10" y="42"/>
                    <a:pt x="15" y="41"/>
                    <a:pt x="25" y="40"/>
                  </a:cubicBezTo>
                  <a:cubicBezTo>
                    <a:pt x="25" y="38"/>
                    <a:pt x="25" y="28"/>
                    <a:pt x="25" y="26"/>
                  </a:cubicBezTo>
                  <a:cubicBezTo>
                    <a:pt x="25" y="26"/>
                    <a:pt x="25" y="25"/>
                    <a:pt x="25" y="23"/>
                  </a:cubicBezTo>
                  <a:lnTo>
                    <a:pt x="37" y="23"/>
                  </a:lnTo>
                  <a:close/>
                  <a:moveTo>
                    <a:pt x="3" y="15"/>
                  </a:moveTo>
                  <a:cubicBezTo>
                    <a:pt x="21" y="9"/>
                    <a:pt x="38" y="4"/>
                    <a:pt x="56" y="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49" y="15"/>
                    <a:pt x="29" y="22"/>
                    <a:pt x="6" y="27"/>
                  </a:cubicBezTo>
                  <a:lnTo>
                    <a:pt x="3" y="15"/>
                  </a:lnTo>
                  <a:close/>
                  <a:moveTo>
                    <a:pt x="55" y="70"/>
                  </a:moveTo>
                  <a:cubicBezTo>
                    <a:pt x="55" y="75"/>
                    <a:pt x="53" y="78"/>
                    <a:pt x="48" y="78"/>
                  </a:cubicBezTo>
                  <a:cubicBezTo>
                    <a:pt x="42" y="78"/>
                    <a:pt x="39" y="73"/>
                    <a:pt x="39" y="69"/>
                  </a:cubicBezTo>
                  <a:cubicBezTo>
                    <a:pt x="39" y="67"/>
                    <a:pt x="39" y="61"/>
                    <a:pt x="47" y="61"/>
                  </a:cubicBezTo>
                  <a:cubicBezTo>
                    <a:pt x="50" y="61"/>
                    <a:pt x="55" y="63"/>
                    <a:pt x="55" y="70"/>
                  </a:cubicBezTo>
                  <a:close/>
                  <a:moveTo>
                    <a:pt x="47" y="106"/>
                  </a:moveTo>
                  <a:cubicBezTo>
                    <a:pt x="67" y="55"/>
                    <a:pt x="71" y="44"/>
                    <a:pt x="86" y="0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85" y="55"/>
                    <a:pt x="78" y="72"/>
                    <a:pt x="58" y="111"/>
                  </a:cubicBezTo>
                  <a:lnTo>
                    <a:pt x="47" y="106"/>
                  </a:lnTo>
                  <a:close/>
                  <a:moveTo>
                    <a:pt x="69" y="45"/>
                  </a:moveTo>
                  <a:cubicBezTo>
                    <a:pt x="69" y="50"/>
                    <a:pt x="66" y="54"/>
                    <a:pt x="62" y="54"/>
                  </a:cubicBezTo>
                  <a:cubicBezTo>
                    <a:pt x="57" y="54"/>
                    <a:pt x="53" y="50"/>
                    <a:pt x="53" y="44"/>
                  </a:cubicBezTo>
                  <a:cubicBezTo>
                    <a:pt x="53" y="39"/>
                    <a:pt x="57" y="36"/>
                    <a:pt x="61" y="36"/>
                  </a:cubicBezTo>
                  <a:cubicBezTo>
                    <a:pt x="64" y="36"/>
                    <a:pt x="69" y="38"/>
                    <a:pt x="69" y="45"/>
                  </a:cubicBezTo>
                  <a:close/>
                  <a:moveTo>
                    <a:pt x="107" y="109"/>
                  </a:moveTo>
                  <a:cubicBezTo>
                    <a:pt x="95" y="95"/>
                    <a:pt x="89" y="86"/>
                    <a:pt x="80" y="72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101" y="78"/>
                    <a:pt x="109" y="88"/>
                    <a:pt x="117" y="101"/>
                  </a:cubicBezTo>
                  <a:lnTo>
                    <a:pt x="107" y="109"/>
                  </a:lnTo>
                  <a:close/>
                  <a:moveTo>
                    <a:pt x="89" y="52"/>
                  </a:moveTo>
                  <a:cubicBezTo>
                    <a:pt x="95" y="43"/>
                    <a:pt x="101" y="38"/>
                    <a:pt x="109" y="31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09" y="49"/>
                    <a:pt x="102" y="55"/>
                    <a:pt x="97" y="60"/>
                  </a:cubicBezTo>
                  <a:lnTo>
                    <a:pt x="89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37"/>
            <p:cNvSpPr>
              <a:spLocks noEditPoints="1"/>
            </p:cNvSpPr>
            <p:nvPr/>
          </p:nvSpPr>
          <p:spPr bwMode="auto">
            <a:xfrm>
              <a:off x="1750" y="2054"/>
              <a:ext cx="38" cy="193"/>
            </a:xfrm>
            <a:custGeom>
              <a:avLst/>
              <a:gdLst>
                <a:gd name="T0" fmla="*/ 10 w 19"/>
                <a:gd name="T1" fmla="*/ 77 h 96"/>
                <a:gd name="T2" fmla="*/ 19 w 19"/>
                <a:gd name="T3" fmla="*/ 87 h 96"/>
                <a:gd name="T4" fmla="*/ 10 w 19"/>
                <a:gd name="T5" fmla="*/ 96 h 96"/>
                <a:gd name="T6" fmla="*/ 0 w 19"/>
                <a:gd name="T7" fmla="*/ 87 h 96"/>
                <a:gd name="T8" fmla="*/ 10 w 19"/>
                <a:gd name="T9" fmla="*/ 77 h 96"/>
                <a:gd name="T10" fmla="*/ 3 w 19"/>
                <a:gd name="T11" fmla="*/ 72 h 96"/>
                <a:gd name="T12" fmla="*/ 2 w 19"/>
                <a:gd name="T13" fmla="*/ 40 h 96"/>
                <a:gd name="T14" fmla="*/ 3 w 19"/>
                <a:gd name="T15" fmla="*/ 0 h 96"/>
                <a:gd name="T16" fmla="*/ 17 w 19"/>
                <a:gd name="T17" fmla="*/ 0 h 96"/>
                <a:gd name="T18" fmla="*/ 18 w 19"/>
                <a:gd name="T19" fmla="*/ 38 h 96"/>
                <a:gd name="T20" fmla="*/ 17 w 19"/>
                <a:gd name="T21" fmla="*/ 72 h 96"/>
                <a:gd name="T22" fmla="*/ 3 w 19"/>
                <a:gd name="T2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96">
                  <a:moveTo>
                    <a:pt x="10" y="77"/>
                  </a:moveTo>
                  <a:cubicBezTo>
                    <a:pt x="15" y="77"/>
                    <a:pt x="19" y="82"/>
                    <a:pt x="19" y="87"/>
                  </a:cubicBezTo>
                  <a:cubicBezTo>
                    <a:pt x="19" y="92"/>
                    <a:pt x="15" y="96"/>
                    <a:pt x="10" y="96"/>
                  </a:cubicBezTo>
                  <a:cubicBezTo>
                    <a:pt x="5" y="96"/>
                    <a:pt x="0" y="92"/>
                    <a:pt x="0" y="87"/>
                  </a:cubicBezTo>
                  <a:cubicBezTo>
                    <a:pt x="0" y="82"/>
                    <a:pt x="5" y="77"/>
                    <a:pt x="10" y="77"/>
                  </a:cubicBezTo>
                  <a:close/>
                  <a:moveTo>
                    <a:pt x="3" y="72"/>
                  </a:moveTo>
                  <a:cubicBezTo>
                    <a:pt x="3" y="63"/>
                    <a:pt x="2" y="60"/>
                    <a:pt x="2" y="40"/>
                  </a:cubicBezTo>
                  <a:cubicBezTo>
                    <a:pt x="2" y="31"/>
                    <a:pt x="2" y="15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8"/>
                    <a:pt x="18" y="15"/>
                    <a:pt x="18" y="38"/>
                  </a:cubicBezTo>
                  <a:cubicBezTo>
                    <a:pt x="18" y="58"/>
                    <a:pt x="17" y="64"/>
                    <a:pt x="17" y="72"/>
                  </a:cubicBezTo>
                  <a:lnTo>
                    <a:pt x="3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Freeform 38"/>
            <p:cNvSpPr>
              <a:spLocks/>
            </p:cNvSpPr>
            <p:nvPr/>
          </p:nvSpPr>
          <p:spPr bwMode="auto">
            <a:xfrm>
              <a:off x="170" y="2740"/>
              <a:ext cx="992" cy="1397"/>
            </a:xfrm>
            <a:custGeom>
              <a:avLst/>
              <a:gdLst>
                <a:gd name="T0" fmla="*/ 452 w 493"/>
                <a:gd name="T1" fmla="*/ 580 h 694"/>
                <a:gd name="T2" fmla="*/ 428 w 493"/>
                <a:gd name="T3" fmla="*/ 553 h 694"/>
                <a:gd name="T4" fmla="*/ 409 w 493"/>
                <a:gd name="T5" fmla="*/ 526 h 694"/>
                <a:gd name="T6" fmla="*/ 360 w 493"/>
                <a:gd name="T7" fmla="*/ 425 h 694"/>
                <a:gd name="T8" fmla="*/ 249 w 493"/>
                <a:gd name="T9" fmla="*/ 320 h 694"/>
                <a:gd name="T10" fmla="*/ 265 w 493"/>
                <a:gd name="T11" fmla="*/ 288 h 694"/>
                <a:gd name="T12" fmla="*/ 284 w 493"/>
                <a:gd name="T13" fmla="*/ 313 h 694"/>
                <a:gd name="T14" fmla="*/ 309 w 493"/>
                <a:gd name="T15" fmla="*/ 302 h 694"/>
                <a:gd name="T16" fmla="*/ 298 w 493"/>
                <a:gd name="T17" fmla="*/ 275 h 694"/>
                <a:gd name="T18" fmla="*/ 320 w 493"/>
                <a:gd name="T19" fmla="*/ 192 h 694"/>
                <a:gd name="T20" fmla="*/ 311 w 493"/>
                <a:gd name="T21" fmla="*/ 137 h 694"/>
                <a:gd name="T22" fmla="*/ 312 w 493"/>
                <a:gd name="T23" fmla="*/ 116 h 694"/>
                <a:gd name="T24" fmla="*/ 336 w 493"/>
                <a:gd name="T25" fmla="*/ 87 h 694"/>
                <a:gd name="T26" fmla="*/ 329 w 493"/>
                <a:gd name="T27" fmla="*/ 50 h 694"/>
                <a:gd name="T28" fmla="*/ 276 w 493"/>
                <a:gd name="T29" fmla="*/ 2 h 694"/>
                <a:gd name="T30" fmla="*/ 241 w 493"/>
                <a:gd name="T31" fmla="*/ 51 h 694"/>
                <a:gd name="T32" fmla="*/ 246 w 493"/>
                <a:gd name="T33" fmla="*/ 61 h 694"/>
                <a:gd name="T34" fmla="*/ 250 w 493"/>
                <a:gd name="T35" fmla="*/ 102 h 694"/>
                <a:gd name="T36" fmla="*/ 243 w 493"/>
                <a:gd name="T37" fmla="*/ 106 h 694"/>
                <a:gd name="T38" fmla="*/ 220 w 493"/>
                <a:gd name="T39" fmla="*/ 109 h 694"/>
                <a:gd name="T40" fmla="*/ 186 w 493"/>
                <a:gd name="T41" fmla="*/ 114 h 694"/>
                <a:gd name="T42" fmla="*/ 161 w 493"/>
                <a:gd name="T43" fmla="*/ 126 h 694"/>
                <a:gd name="T44" fmla="*/ 142 w 493"/>
                <a:gd name="T45" fmla="*/ 129 h 694"/>
                <a:gd name="T46" fmla="*/ 151 w 493"/>
                <a:gd name="T47" fmla="*/ 206 h 694"/>
                <a:gd name="T48" fmla="*/ 151 w 493"/>
                <a:gd name="T49" fmla="*/ 209 h 694"/>
                <a:gd name="T50" fmla="*/ 134 w 493"/>
                <a:gd name="T51" fmla="*/ 475 h 694"/>
                <a:gd name="T52" fmla="*/ 84 w 493"/>
                <a:gd name="T53" fmla="*/ 524 h 694"/>
                <a:gd name="T54" fmla="*/ 57 w 493"/>
                <a:gd name="T55" fmla="*/ 579 h 694"/>
                <a:gd name="T56" fmla="*/ 35 w 493"/>
                <a:gd name="T57" fmla="*/ 618 h 694"/>
                <a:gd name="T58" fmla="*/ 5 w 493"/>
                <a:gd name="T59" fmla="*/ 648 h 694"/>
                <a:gd name="T60" fmla="*/ 52 w 493"/>
                <a:gd name="T61" fmla="*/ 688 h 694"/>
                <a:gd name="T62" fmla="*/ 55 w 493"/>
                <a:gd name="T63" fmla="*/ 657 h 694"/>
                <a:gd name="T64" fmla="*/ 73 w 493"/>
                <a:gd name="T65" fmla="*/ 628 h 694"/>
                <a:gd name="T66" fmla="*/ 85 w 493"/>
                <a:gd name="T67" fmla="*/ 598 h 694"/>
                <a:gd name="T68" fmla="*/ 125 w 493"/>
                <a:gd name="T69" fmla="*/ 554 h 694"/>
                <a:gd name="T70" fmla="*/ 177 w 493"/>
                <a:gd name="T71" fmla="*/ 513 h 694"/>
                <a:gd name="T72" fmla="*/ 194 w 493"/>
                <a:gd name="T73" fmla="*/ 430 h 694"/>
                <a:gd name="T74" fmla="*/ 319 w 493"/>
                <a:gd name="T75" fmla="*/ 448 h 694"/>
                <a:gd name="T76" fmla="*/ 335 w 493"/>
                <a:gd name="T77" fmla="*/ 471 h 694"/>
                <a:gd name="T78" fmla="*/ 375 w 493"/>
                <a:gd name="T79" fmla="*/ 537 h 694"/>
                <a:gd name="T80" fmla="*/ 391 w 493"/>
                <a:gd name="T81" fmla="*/ 570 h 694"/>
                <a:gd name="T82" fmla="*/ 392 w 493"/>
                <a:gd name="T83" fmla="*/ 590 h 694"/>
                <a:gd name="T84" fmla="*/ 491 w 493"/>
                <a:gd name="T85" fmla="*/ 603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3" h="694">
                  <a:moveTo>
                    <a:pt x="491" y="594"/>
                  </a:moveTo>
                  <a:cubicBezTo>
                    <a:pt x="489" y="589"/>
                    <a:pt x="481" y="588"/>
                    <a:pt x="479" y="587"/>
                  </a:cubicBezTo>
                  <a:cubicBezTo>
                    <a:pt x="475" y="586"/>
                    <a:pt x="462" y="582"/>
                    <a:pt x="452" y="580"/>
                  </a:cubicBezTo>
                  <a:cubicBezTo>
                    <a:pt x="449" y="579"/>
                    <a:pt x="447" y="579"/>
                    <a:pt x="445" y="578"/>
                  </a:cubicBezTo>
                  <a:cubicBezTo>
                    <a:pt x="443" y="578"/>
                    <a:pt x="442" y="576"/>
                    <a:pt x="441" y="574"/>
                  </a:cubicBezTo>
                  <a:cubicBezTo>
                    <a:pt x="436" y="566"/>
                    <a:pt x="435" y="548"/>
                    <a:pt x="428" y="553"/>
                  </a:cubicBezTo>
                  <a:cubicBezTo>
                    <a:pt x="426" y="554"/>
                    <a:pt x="424" y="556"/>
                    <a:pt x="423" y="558"/>
                  </a:cubicBezTo>
                  <a:cubicBezTo>
                    <a:pt x="421" y="552"/>
                    <a:pt x="418" y="545"/>
                    <a:pt x="414" y="537"/>
                  </a:cubicBezTo>
                  <a:cubicBezTo>
                    <a:pt x="412" y="533"/>
                    <a:pt x="410" y="530"/>
                    <a:pt x="409" y="526"/>
                  </a:cubicBezTo>
                  <a:cubicBezTo>
                    <a:pt x="407" y="522"/>
                    <a:pt x="405" y="518"/>
                    <a:pt x="404" y="516"/>
                  </a:cubicBezTo>
                  <a:cubicBezTo>
                    <a:pt x="404" y="514"/>
                    <a:pt x="401" y="506"/>
                    <a:pt x="396" y="495"/>
                  </a:cubicBezTo>
                  <a:cubicBezTo>
                    <a:pt x="387" y="473"/>
                    <a:pt x="371" y="438"/>
                    <a:pt x="360" y="425"/>
                  </a:cubicBezTo>
                  <a:cubicBezTo>
                    <a:pt x="344" y="404"/>
                    <a:pt x="337" y="396"/>
                    <a:pt x="332" y="394"/>
                  </a:cubicBezTo>
                  <a:cubicBezTo>
                    <a:pt x="314" y="383"/>
                    <a:pt x="246" y="331"/>
                    <a:pt x="249" y="320"/>
                  </a:cubicBezTo>
                  <a:cubicBezTo>
                    <a:pt x="249" y="320"/>
                    <a:pt x="249" y="320"/>
                    <a:pt x="249" y="320"/>
                  </a:cubicBezTo>
                  <a:cubicBezTo>
                    <a:pt x="254" y="318"/>
                    <a:pt x="259" y="315"/>
                    <a:pt x="259" y="308"/>
                  </a:cubicBezTo>
                  <a:cubicBezTo>
                    <a:pt x="259" y="303"/>
                    <a:pt x="258" y="299"/>
                    <a:pt x="260" y="295"/>
                  </a:cubicBezTo>
                  <a:cubicBezTo>
                    <a:pt x="260" y="294"/>
                    <a:pt x="262" y="291"/>
                    <a:pt x="265" y="288"/>
                  </a:cubicBezTo>
                  <a:cubicBezTo>
                    <a:pt x="269" y="293"/>
                    <a:pt x="263" y="310"/>
                    <a:pt x="272" y="315"/>
                  </a:cubicBezTo>
                  <a:cubicBezTo>
                    <a:pt x="274" y="316"/>
                    <a:pt x="281" y="318"/>
                    <a:pt x="283" y="315"/>
                  </a:cubicBezTo>
                  <a:cubicBezTo>
                    <a:pt x="284" y="313"/>
                    <a:pt x="284" y="313"/>
                    <a:pt x="284" y="313"/>
                  </a:cubicBezTo>
                  <a:cubicBezTo>
                    <a:pt x="286" y="314"/>
                    <a:pt x="290" y="314"/>
                    <a:pt x="293" y="313"/>
                  </a:cubicBezTo>
                  <a:cubicBezTo>
                    <a:pt x="293" y="312"/>
                    <a:pt x="293" y="312"/>
                    <a:pt x="293" y="312"/>
                  </a:cubicBezTo>
                  <a:cubicBezTo>
                    <a:pt x="300" y="313"/>
                    <a:pt x="306" y="307"/>
                    <a:pt x="309" y="302"/>
                  </a:cubicBezTo>
                  <a:cubicBezTo>
                    <a:pt x="310" y="299"/>
                    <a:pt x="310" y="295"/>
                    <a:pt x="309" y="291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282"/>
                    <a:pt x="305" y="276"/>
                    <a:pt x="298" y="275"/>
                  </a:cubicBezTo>
                  <a:cubicBezTo>
                    <a:pt x="293" y="274"/>
                    <a:pt x="291" y="271"/>
                    <a:pt x="286" y="263"/>
                  </a:cubicBezTo>
                  <a:cubicBezTo>
                    <a:pt x="286" y="263"/>
                    <a:pt x="287" y="262"/>
                    <a:pt x="287" y="261"/>
                  </a:cubicBezTo>
                  <a:cubicBezTo>
                    <a:pt x="293" y="253"/>
                    <a:pt x="316" y="208"/>
                    <a:pt x="320" y="192"/>
                  </a:cubicBezTo>
                  <a:cubicBezTo>
                    <a:pt x="323" y="180"/>
                    <a:pt x="328" y="166"/>
                    <a:pt x="330" y="157"/>
                  </a:cubicBezTo>
                  <a:cubicBezTo>
                    <a:pt x="331" y="150"/>
                    <a:pt x="310" y="142"/>
                    <a:pt x="311" y="137"/>
                  </a:cubicBezTo>
                  <a:cubicBezTo>
                    <a:pt x="311" y="137"/>
                    <a:pt x="311" y="137"/>
                    <a:pt x="311" y="137"/>
                  </a:cubicBezTo>
                  <a:cubicBezTo>
                    <a:pt x="313" y="133"/>
                    <a:pt x="312" y="129"/>
                    <a:pt x="310" y="125"/>
                  </a:cubicBezTo>
                  <a:cubicBezTo>
                    <a:pt x="311" y="121"/>
                    <a:pt x="311" y="118"/>
                    <a:pt x="312" y="116"/>
                  </a:cubicBezTo>
                  <a:cubicBezTo>
                    <a:pt x="312" y="116"/>
                    <a:pt x="312" y="116"/>
                    <a:pt x="312" y="116"/>
                  </a:cubicBezTo>
                  <a:cubicBezTo>
                    <a:pt x="314" y="115"/>
                    <a:pt x="315" y="113"/>
                    <a:pt x="315" y="112"/>
                  </a:cubicBezTo>
                  <a:cubicBezTo>
                    <a:pt x="317" y="109"/>
                    <a:pt x="321" y="100"/>
                    <a:pt x="323" y="92"/>
                  </a:cubicBezTo>
                  <a:cubicBezTo>
                    <a:pt x="328" y="92"/>
                    <a:pt x="333" y="91"/>
                    <a:pt x="336" y="87"/>
                  </a:cubicBezTo>
                  <a:cubicBezTo>
                    <a:pt x="339" y="84"/>
                    <a:pt x="341" y="73"/>
                    <a:pt x="340" y="66"/>
                  </a:cubicBezTo>
                  <a:cubicBezTo>
                    <a:pt x="339" y="63"/>
                    <a:pt x="335" y="62"/>
                    <a:pt x="330" y="64"/>
                  </a:cubicBezTo>
                  <a:cubicBezTo>
                    <a:pt x="332" y="61"/>
                    <a:pt x="330" y="53"/>
                    <a:pt x="329" y="50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4" y="43"/>
                    <a:pt x="337" y="23"/>
                    <a:pt x="331" y="16"/>
                  </a:cubicBezTo>
                  <a:cubicBezTo>
                    <a:pt x="329" y="13"/>
                    <a:pt x="298" y="0"/>
                    <a:pt x="276" y="2"/>
                  </a:cubicBezTo>
                  <a:cubicBezTo>
                    <a:pt x="272" y="2"/>
                    <a:pt x="251" y="11"/>
                    <a:pt x="243" y="19"/>
                  </a:cubicBezTo>
                  <a:cubicBezTo>
                    <a:pt x="239" y="24"/>
                    <a:pt x="241" y="46"/>
                    <a:pt x="241" y="50"/>
                  </a:cubicBezTo>
                  <a:cubicBezTo>
                    <a:pt x="241" y="51"/>
                    <a:pt x="241" y="51"/>
                    <a:pt x="241" y="51"/>
                  </a:cubicBezTo>
                  <a:cubicBezTo>
                    <a:pt x="241" y="51"/>
                    <a:pt x="240" y="51"/>
                    <a:pt x="240" y="51"/>
                  </a:cubicBezTo>
                  <a:cubicBezTo>
                    <a:pt x="239" y="54"/>
                    <a:pt x="237" y="65"/>
                    <a:pt x="240" y="65"/>
                  </a:cubicBezTo>
                  <a:cubicBezTo>
                    <a:pt x="242" y="65"/>
                    <a:pt x="244" y="63"/>
                    <a:pt x="246" y="61"/>
                  </a:cubicBezTo>
                  <a:cubicBezTo>
                    <a:pt x="246" y="61"/>
                    <a:pt x="246" y="61"/>
                    <a:pt x="246" y="61"/>
                  </a:cubicBezTo>
                  <a:cubicBezTo>
                    <a:pt x="246" y="63"/>
                    <a:pt x="246" y="69"/>
                    <a:pt x="247" y="69"/>
                  </a:cubicBezTo>
                  <a:cubicBezTo>
                    <a:pt x="245" y="76"/>
                    <a:pt x="249" y="97"/>
                    <a:pt x="250" y="102"/>
                  </a:cubicBezTo>
                  <a:cubicBezTo>
                    <a:pt x="251" y="104"/>
                    <a:pt x="251" y="106"/>
                    <a:pt x="252" y="107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0" y="103"/>
                    <a:pt x="242" y="103"/>
                    <a:pt x="243" y="106"/>
                  </a:cubicBezTo>
                  <a:cubicBezTo>
                    <a:pt x="243" y="106"/>
                    <a:pt x="243" y="106"/>
                    <a:pt x="244" y="107"/>
                  </a:cubicBezTo>
                  <a:cubicBezTo>
                    <a:pt x="241" y="107"/>
                    <a:pt x="232" y="110"/>
                    <a:pt x="230" y="112"/>
                  </a:cubicBezTo>
                  <a:cubicBezTo>
                    <a:pt x="229" y="111"/>
                    <a:pt x="222" y="109"/>
                    <a:pt x="220" y="109"/>
                  </a:cubicBezTo>
                  <a:cubicBezTo>
                    <a:pt x="217" y="109"/>
                    <a:pt x="210" y="111"/>
                    <a:pt x="206" y="112"/>
                  </a:cubicBezTo>
                  <a:cubicBezTo>
                    <a:pt x="205" y="113"/>
                    <a:pt x="203" y="113"/>
                    <a:pt x="203" y="113"/>
                  </a:cubicBezTo>
                  <a:cubicBezTo>
                    <a:pt x="201" y="114"/>
                    <a:pt x="190" y="113"/>
                    <a:pt x="186" y="114"/>
                  </a:cubicBezTo>
                  <a:cubicBezTo>
                    <a:pt x="183" y="115"/>
                    <a:pt x="168" y="114"/>
                    <a:pt x="171" y="122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67" y="123"/>
                    <a:pt x="164" y="124"/>
                    <a:pt x="161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60" y="126"/>
                    <a:pt x="160" y="125"/>
                    <a:pt x="159" y="125"/>
                  </a:cubicBezTo>
                  <a:cubicBezTo>
                    <a:pt x="155" y="123"/>
                    <a:pt x="145" y="122"/>
                    <a:pt x="142" y="129"/>
                  </a:cubicBezTo>
                  <a:cubicBezTo>
                    <a:pt x="140" y="137"/>
                    <a:pt x="136" y="167"/>
                    <a:pt x="137" y="178"/>
                  </a:cubicBezTo>
                  <a:cubicBezTo>
                    <a:pt x="138" y="188"/>
                    <a:pt x="143" y="206"/>
                    <a:pt x="145" y="206"/>
                  </a:cubicBezTo>
                  <a:cubicBezTo>
                    <a:pt x="147" y="207"/>
                    <a:pt x="150" y="207"/>
                    <a:pt x="151" y="206"/>
                  </a:cubicBezTo>
                  <a:cubicBezTo>
                    <a:pt x="152" y="206"/>
                    <a:pt x="152" y="206"/>
                    <a:pt x="152" y="206"/>
                  </a:cubicBezTo>
                  <a:cubicBezTo>
                    <a:pt x="153" y="207"/>
                    <a:pt x="153" y="207"/>
                    <a:pt x="153" y="208"/>
                  </a:cubicBezTo>
                  <a:cubicBezTo>
                    <a:pt x="151" y="209"/>
                    <a:pt x="151" y="209"/>
                    <a:pt x="151" y="209"/>
                  </a:cubicBezTo>
                  <a:cubicBezTo>
                    <a:pt x="143" y="218"/>
                    <a:pt x="129" y="259"/>
                    <a:pt x="119" y="297"/>
                  </a:cubicBezTo>
                  <a:cubicBezTo>
                    <a:pt x="113" y="322"/>
                    <a:pt x="108" y="345"/>
                    <a:pt x="107" y="360"/>
                  </a:cubicBezTo>
                  <a:cubicBezTo>
                    <a:pt x="106" y="390"/>
                    <a:pt x="125" y="437"/>
                    <a:pt x="134" y="475"/>
                  </a:cubicBezTo>
                  <a:cubicBezTo>
                    <a:pt x="130" y="476"/>
                    <a:pt x="118" y="484"/>
                    <a:pt x="117" y="488"/>
                  </a:cubicBezTo>
                  <a:cubicBezTo>
                    <a:pt x="117" y="490"/>
                    <a:pt x="118" y="492"/>
                    <a:pt x="118" y="495"/>
                  </a:cubicBezTo>
                  <a:cubicBezTo>
                    <a:pt x="106" y="502"/>
                    <a:pt x="94" y="513"/>
                    <a:pt x="84" y="524"/>
                  </a:cubicBezTo>
                  <a:cubicBezTo>
                    <a:pt x="79" y="529"/>
                    <a:pt x="75" y="535"/>
                    <a:pt x="72" y="540"/>
                  </a:cubicBezTo>
                  <a:cubicBezTo>
                    <a:pt x="67" y="549"/>
                    <a:pt x="64" y="559"/>
                    <a:pt x="61" y="568"/>
                  </a:cubicBezTo>
                  <a:cubicBezTo>
                    <a:pt x="59" y="572"/>
                    <a:pt x="58" y="576"/>
                    <a:pt x="57" y="579"/>
                  </a:cubicBezTo>
                  <a:cubicBezTo>
                    <a:pt x="55" y="585"/>
                    <a:pt x="53" y="590"/>
                    <a:pt x="50" y="595"/>
                  </a:cubicBezTo>
                  <a:cubicBezTo>
                    <a:pt x="48" y="600"/>
                    <a:pt x="45" y="605"/>
                    <a:pt x="41" y="610"/>
                  </a:cubicBezTo>
                  <a:cubicBezTo>
                    <a:pt x="39" y="613"/>
                    <a:pt x="37" y="615"/>
                    <a:pt x="35" y="618"/>
                  </a:cubicBezTo>
                  <a:cubicBezTo>
                    <a:pt x="30" y="623"/>
                    <a:pt x="23" y="627"/>
                    <a:pt x="17" y="631"/>
                  </a:cubicBezTo>
                  <a:cubicBezTo>
                    <a:pt x="12" y="634"/>
                    <a:pt x="7" y="639"/>
                    <a:pt x="5" y="645"/>
                  </a:cubicBezTo>
                  <a:cubicBezTo>
                    <a:pt x="5" y="646"/>
                    <a:pt x="5" y="647"/>
                    <a:pt x="5" y="648"/>
                  </a:cubicBezTo>
                  <a:cubicBezTo>
                    <a:pt x="0" y="652"/>
                    <a:pt x="3" y="661"/>
                    <a:pt x="6" y="665"/>
                  </a:cubicBezTo>
                  <a:cubicBezTo>
                    <a:pt x="12" y="671"/>
                    <a:pt x="49" y="694"/>
                    <a:pt x="52" y="690"/>
                  </a:cubicBezTo>
                  <a:cubicBezTo>
                    <a:pt x="52" y="688"/>
                    <a:pt x="52" y="688"/>
                    <a:pt x="52" y="688"/>
                  </a:cubicBezTo>
                  <a:cubicBezTo>
                    <a:pt x="52" y="688"/>
                    <a:pt x="53" y="688"/>
                    <a:pt x="53" y="688"/>
                  </a:cubicBezTo>
                  <a:cubicBezTo>
                    <a:pt x="55" y="688"/>
                    <a:pt x="56" y="674"/>
                    <a:pt x="55" y="667"/>
                  </a:cubicBezTo>
                  <a:cubicBezTo>
                    <a:pt x="54" y="664"/>
                    <a:pt x="53" y="660"/>
                    <a:pt x="55" y="657"/>
                  </a:cubicBezTo>
                  <a:cubicBezTo>
                    <a:pt x="57" y="653"/>
                    <a:pt x="60" y="650"/>
                    <a:pt x="62" y="647"/>
                  </a:cubicBezTo>
                  <a:cubicBezTo>
                    <a:pt x="63" y="645"/>
                    <a:pt x="63" y="644"/>
                    <a:pt x="64" y="643"/>
                  </a:cubicBezTo>
                  <a:cubicBezTo>
                    <a:pt x="68" y="638"/>
                    <a:pt x="72" y="634"/>
                    <a:pt x="73" y="628"/>
                  </a:cubicBezTo>
                  <a:cubicBezTo>
                    <a:pt x="73" y="624"/>
                    <a:pt x="73" y="620"/>
                    <a:pt x="74" y="616"/>
                  </a:cubicBezTo>
                  <a:cubicBezTo>
                    <a:pt x="76" y="612"/>
                    <a:pt x="78" y="609"/>
                    <a:pt x="80" y="605"/>
                  </a:cubicBezTo>
                  <a:cubicBezTo>
                    <a:pt x="82" y="603"/>
                    <a:pt x="83" y="600"/>
                    <a:pt x="85" y="598"/>
                  </a:cubicBezTo>
                  <a:cubicBezTo>
                    <a:pt x="88" y="595"/>
                    <a:pt x="90" y="592"/>
                    <a:pt x="92" y="589"/>
                  </a:cubicBezTo>
                  <a:cubicBezTo>
                    <a:pt x="98" y="582"/>
                    <a:pt x="103" y="576"/>
                    <a:pt x="110" y="570"/>
                  </a:cubicBezTo>
                  <a:cubicBezTo>
                    <a:pt x="115" y="564"/>
                    <a:pt x="120" y="559"/>
                    <a:pt x="125" y="554"/>
                  </a:cubicBezTo>
                  <a:cubicBezTo>
                    <a:pt x="132" y="547"/>
                    <a:pt x="138" y="540"/>
                    <a:pt x="144" y="533"/>
                  </a:cubicBezTo>
                  <a:cubicBezTo>
                    <a:pt x="148" y="528"/>
                    <a:pt x="154" y="518"/>
                    <a:pt x="162" y="517"/>
                  </a:cubicBezTo>
                  <a:cubicBezTo>
                    <a:pt x="165" y="516"/>
                    <a:pt x="176" y="514"/>
                    <a:pt x="177" y="513"/>
                  </a:cubicBezTo>
                  <a:cubicBezTo>
                    <a:pt x="181" y="511"/>
                    <a:pt x="176" y="506"/>
                    <a:pt x="178" y="500"/>
                  </a:cubicBezTo>
                  <a:cubicBezTo>
                    <a:pt x="181" y="495"/>
                    <a:pt x="207" y="464"/>
                    <a:pt x="206" y="457"/>
                  </a:cubicBezTo>
                  <a:cubicBezTo>
                    <a:pt x="206" y="450"/>
                    <a:pt x="194" y="436"/>
                    <a:pt x="194" y="430"/>
                  </a:cubicBezTo>
                  <a:cubicBezTo>
                    <a:pt x="194" y="424"/>
                    <a:pt x="201" y="414"/>
                    <a:pt x="209" y="405"/>
                  </a:cubicBezTo>
                  <a:cubicBezTo>
                    <a:pt x="221" y="435"/>
                    <a:pt x="294" y="447"/>
                    <a:pt x="311" y="446"/>
                  </a:cubicBezTo>
                  <a:cubicBezTo>
                    <a:pt x="313" y="446"/>
                    <a:pt x="317" y="446"/>
                    <a:pt x="319" y="448"/>
                  </a:cubicBezTo>
                  <a:cubicBezTo>
                    <a:pt x="321" y="450"/>
                    <a:pt x="320" y="461"/>
                    <a:pt x="322" y="463"/>
                  </a:cubicBezTo>
                  <a:cubicBezTo>
                    <a:pt x="325" y="466"/>
                    <a:pt x="326" y="463"/>
                    <a:pt x="329" y="463"/>
                  </a:cubicBezTo>
                  <a:cubicBezTo>
                    <a:pt x="329" y="468"/>
                    <a:pt x="330" y="471"/>
                    <a:pt x="335" y="471"/>
                  </a:cubicBezTo>
                  <a:cubicBezTo>
                    <a:pt x="335" y="480"/>
                    <a:pt x="338" y="489"/>
                    <a:pt x="342" y="497"/>
                  </a:cubicBezTo>
                  <a:cubicBezTo>
                    <a:pt x="343" y="499"/>
                    <a:pt x="345" y="501"/>
                    <a:pt x="347" y="503"/>
                  </a:cubicBezTo>
                  <a:cubicBezTo>
                    <a:pt x="349" y="506"/>
                    <a:pt x="366" y="524"/>
                    <a:pt x="375" y="537"/>
                  </a:cubicBezTo>
                  <a:cubicBezTo>
                    <a:pt x="379" y="541"/>
                    <a:pt x="381" y="544"/>
                    <a:pt x="382" y="546"/>
                  </a:cubicBezTo>
                  <a:cubicBezTo>
                    <a:pt x="382" y="546"/>
                    <a:pt x="382" y="547"/>
                    <a:pt x="382" y="547"/>
                  </a:cubicBezTo>
                  <a:cubicBezTo>
                    <a:pt x="386" y="554"/>
                    <a:pt x="389" y="563"/>
                    <a:pt x="391" y="570"/>
                  </a:cubicBezTo>
                  <a:cubicBezTo>
                    <a:pt x="392" y="572"/>
                    <a:pt x="392" y="575"/>
                    <a:pt x="392" y="577"/>
                  </a:cubicBezTo>
                  <a:cubicBezTo>
                    <a:pt x="391" y="580"/>
                    <a:pt x="391" y="583"/>
                    <a:pt x="391" y="586"/>
                  </a:cubicBezTo>
                  <a:cubicBezTo>
                    <a:pt x="392" y="587"/>
                    <a:pt x="392" y="589"/>
                    <a:pt x="392" y="590"/>
                  </a:cubicBezTo>
                  <a:cubicBezTo>
                    <a:pt x="392" y="596"/>
                    <a:pt x="394" y="600"/>
                    <a:pt x="407" y="603"/>
                  </a:cubicBezTo>
                  <a:cubicBezTo>
                    <a:pt x="413" y="605"/>
                    <a:pt x="422" y="607"/>
                    <a:pt x="429" y="607"/>
                  </a:cubicBezTo>
                  <a:cubicBezTo>
                    <a:pt x="444" y="608"/>
                    <a:pt x="468" y="610"/>
                    <a:pt x="491" y="603"/>
                  </a:cubicBezTo>
                  <a:cubicBezTo>
                    <a:pt x="493" y="599"/>
                    <a:pt x="492" y="596"/>
                    <a:pt x="491" y="5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39"/>
            <p:cNvSpPr>
              <a:spLocks/>
            </p:cNvSpPr>
            <p:nvPr/>
          </p:nvSpPr>
          <p:spPr bwMode="auto">
            <a:xfrm>
              <a:off x="195" y="3950"/>
              <a:ext cx="142" cy="197"/>
            </a:xfrm>
            <a:custGeom>
              <a:avLst/>
              <a:gdLst>
                <a:gd name="T0" fmla="*/ 48 w 142"/>
                <a:gd name="T1" fmla="*/ 0 h 197"/>
                <a:gd name="T2" fmla="*/ 142 w 142"/>
                <a:gd name="T3" fmla="*/ 68 h 197"/>
                <a:gd name="T4" fmla="*/ 80 w 142"/>
                <a:gd name="T5" fmla="*/ 197 h 197"/>
                <a:gd name="T6" fmla="*/ 0 w 142"/>
                <a:gd name="T7" fmla="*/ 138 h 197"/>
                <a:gd name="T8" fmla="*/ 48 w 142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7">
                  <a:moveTo>
                    <a:pt x="48" y="0"/>
                  </a:moveTo>
                  <a:lnTo>
                    <a:pt x="142" y="68"/>
                  </a:lnTo>
                  <a:lnTo>
                    <a:pt x="80" y="197"/>
                  </a:lnTo>
                  <a:lnTo>
                    <a:pt x="0" y="13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Freeform 40"/>
            <p:cNvSpPr>
              <a:spLocks/>
            </p:cNvSpPr>
            <p:nvPr/>
          </p:nvSpPr>
          <p:spPr bwMode="auto">
            <a:xfrm>
              <a:off x="195" y="3950"/>
              <a:ext cx="142" cy="197"/>
            </a:xfrm>
            <a:custGeom>
              <a:avLst/>
              <a:gdLst>
                <a:gd name="T0" fmla="*/ 48 w 142"/>
                <a:gd name="T1" fmla="*/ 0 h 197"/>
                <a:gd name="T2" fmla="*/ 142 w 142"/>
                <a:gd name="T3" fmla="*/ 68 h 197"/>
                <a:gd name="T4" fmla="*/ 80 w 142"/>
                <a:gd name="T5" fmla="*/ 197 h 197"/>
                <a:gd name="T6" fmla="*/ 0 w 142"/>
                <a:gd name="T7" fmla="*/ 13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97">
                  <a:moveTo>
                    <a:pt x="48" y="0"/>
                  </a:moveTo>
                  <a:lnTo>
                    <a:pt x="142" y="68"/>
                  </a:lnTo>
                  <a:lnTo>
                    <a:pt x="80" y="197"/>
                  </a:lnTo>
                  <a:lnTo>
                    <a:pt x="0" y="1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Freeform 41"/>
            <p:cNvSpPr>
              <a:spLocks/>
            </p:cNvSpPr>
            <p:nvPr/>
          </p:nvSpPr>
          <p:spPr bwMode="auto">
            <a:xfrm>
              <a:off x="941" y="3893"/>
              <a:ext cx="268" cy="77"/>
            </a:xfrm>
            <a:custGeom>
              <a:avLst/>
              <a:gdLst>
                <a:gd name="T0" fmla="*/ 0 w 268"/>
                <a:gd name="T1" fmla="*/ 0 h 77"/>
                <a:gd name="T2" fmla="*/ 4 w 268"/>
                <a:gd name="T3" fmla="*/ 55 h 77"/>
                <a:gd name="T4" fmla="*/ 268 w 268"/>
                <a:gd name="T5" fmla="*/ 77 h 77"/>
                <a:gd name="T6" fmla="*/ 207 w 268"/>
                <a:gd name="T7" fmla="*/ 16 h 77"/>
                <a:gd name="T8" fmla="*/ 0 w 268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7">
                  <a:moveTo>
                    <a:pt x="0" y="0"/>
                  </a:moveTo>
                  <a:lnTo>
                    <a:pt x="4" y="55"/>
                  </a:lnTo>
                  <a:lnTo>
                    <a:pt x="268" y="77"/>
                  </a:lnTo>
                  <a:lnTo>
                    <a:pt x="20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Freeform 42"/>
            <p:cNvSpPr>
              <a:spLocks/>
            </p:cNvSpPr>
            <p:nvPr/>
          </p:nvSpPr>
          <p:spPr bwMode="auto">
            <a:xfrm>
              <a:off x="941" y="3893"/>
              <a:ext cx="268" cy="77"/>
            </a:xfrm>
            <a:custGeom>
              <a:avLst/>
              <a:gdLst>
                <a:gd name="T0" fmla="*/ 0 w 268"/>
                <a:gd name="T1" fmla="*/ 0 h 77"/>
                <a:gd name="T2" fmla="*/ 4 w 268"/>
                <a:gd name="T3" fmla="*/ 55 h 77"/>
                <a:gd name="T4" fmla="*/ 268 w 268"/>
                <a:gd name="T5" fmla="*/ 77 h 77"/>
                <a:gd name="T6" fmla="*/ 207 w 268"/>
                <a:gd name="T7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" h="77">
                  <a:moveTo>
                    <a:pt x="0" y="0"/>
                  </a:moveTo>
                  <a:lnTo>
                    <a:pt x="4" y="55"/>
                  </a:lnTo>
                  <a:lnTo>
                    <a:pt x="268" y="77"/>
                  </a:lnTo>
                  <a:lnTo>
                    <a:pt x="207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Freeform 43"/>
            <p:cNvSpPr>
              <a:spLocks/>
            </p:cNvSpPr>
            <p:nvPr/>
          </p:nvSpPr>
          <p:spPr bwMode="auto">
            <a:xfrm>
              <a:off x="303" y="3789"/>
              <a:ext cx="133" cy="205"/>
            </a:xfrm>
            <a:custGeom>
              <a:avLst/>
              <a:gdLst>
                <a:gd name="T0" fmla="*/ 16 w 133"/>
                <a:gd name="T1" fmla="*/ 0 h 205"/>
                <a:gd name="T2" fmla="*/ 115 w 133"/>
                <a:gd name="T3" fmla="*/ 28 h 205"/>
                <a:gd name="T4" fmla="*/ 133 w 133"/>
                <a:gd name="T5" fmla="*/ 84 h 205"/>
                <a:gd name="T6" fmla="*/ 0 w 133"/>
                <a:gd name="T7" fmla="*/ 205 h 205"/>
                <a:gd name="T8" fmla="*/ 16 w 133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05">
                  <a:moveTo>
                    <a:pt x="16" y="0"/>
                  </a:moveTo>
                  <a:lnTo>
                    <a:pt x="115" y="28"/>
                  </a:lnTo>
                  <a:lnTo>
                    <a:pt x="133" y="84"/>
                  </a:lnTo>
                  <a:lnTo>
                    <a:pt x="0" y="20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Freeform 44"/>
            <p:cNvSpPr>
              <a:spLocks/>
            </p:cNvSpPr>
            <p:nvPr/>
          </p:nvSpPr>
          <p:spPr bwMode="auto">
            <a:xfrm>
              <a:off x="303" y="3789"/>
              <a:ext cx="133" cy="205"/>
            </a:xfrm>
            <a:custGeom>
              <a:avLst/>
              <a:gdLst>
                <a:gd name="T0" fmla="*/ 16 w 133"/>
                <a:gd name="T1" fmla="*/ 0 h 205"/>
                <a:gd name="T2" fmla="*/ 115 w 133"/>
                <a:gd name="T3" fmla="*/ 28 h 205"/>
                <a:gd name="T4" fmla="*/ 133 w 133"/>
                <a:gd name="T5" fmla="*/ 84 h 205"/>
                <a:gd name="T6" fmla="*/ 0 w 133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205">
                  <a:moveTo>
                    <a:pt x="16" y="0"/>
                  </a:moveTo>
                  <a:lnTo>
                    <a:pt x="115" y="28"/>
                  </a:lnTo>
                  <a:lnTo>
                    <a:pt x="133" y="84"/>
                  </a:lnTo>
                  <a:lnTo>
                    <a:pt x="0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Freeform 45"/>
            <p:cNvSpPr>
              <a:spLocks/>
            </p:cNvSpPr>
            <p:nvPr/>
          </p:nvSpPr>
          <p:spPr bwMode="auto">
            <a:xfrm>
              <a:off x="836" y="3744"/>
              <a:ext cx="182" cy="149"/>
            </a:xfrm>
            <a:custGeom>
              <a:avLst/>
              <a:gdLst>
                <a:gd name="T0" fmla="*/ 0 w 182"/>
                <a:gd name="T1" fmla="*/ 0 h 149"/>
                <a:gd name="T2" fmla="*/ 85 w 182"/>
                <a:gd name="T3" fmla="*/ 16 h 149"/>
                <a:gd name="T4" fmla="*/ 155 w 182"/>
                <a:gd name="T5" fmla="*/ 8 h 149"/>
                <a:gd name="T6" fmla="*/ 182 w 182"/>
                <a:gd name="T7" fmla="*/ 149 h 149"/>
                <a:gd name="T8" fmla="*/ 0 w 182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49">
                  <a:moveTo>
                    <a:pt x="0" y="0"/>
                  </a:moveTo>
                  <a:lnTo>
                    <a:pt x="85" y="16"/>
                  </a:lnTo>
                  <a:lnTo>
                    <a:pt x="155" y="8"/>
                  </a:lnTo>
                  <a:lnTo>
                    <a:pt x="182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Freeform 46"/>
            <p:cNvSpPr>
              <a:spLocks/>
            </p:cNvSpPr>
            <p:nvPr/>
          </p:nvSpPr>
          <p:spPr bwMode="auto">
            <a:xfrm>
              <a:off x="836" y="3744"/>
              <a:ext cx="182" cy="149"/>
            </a:xfrm>
            <a:custGeom>
              <a:avLst/>
              <a:gdLst>
                <a:gd name="T0" fmla="*/ 0 w 182"/>
                <a:gd name="T1" fmla="*/ 0 h 149"/>
                <a:gd name="T2" fmla="*/ 85 w 182"/>
                <a:gd name="T3" fmla="*/ 16 h 149"/>
                <a:gd name="T4" fmla="*/ 155 w 182"/>
                <a:gd name="T5" fmla="*/ 8 h 149"/>
                <a:gd name="T6" fmla="*/ 182 w 182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49">
                  <a:moveTo>
                    <a:pt x="0" y="0"/>
                  </a:moveTo>
                  <a:lnTo>
                    <a:pt x="85" y="16"/>
                  </a:lnTo>
                  <a:lnTo>
                    <a:pt x="155" y="8"/>
                  </a:lnTo>
                  <a:lnTo>
                    <a:pt x="182" y="1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Freeform 47"/>
            <p:cNvSpPr>
              <a:spLocks/>
            </p:cNvSpPr>
            <p:nvPr/>
          </p:nvSpPr>
          <p:spPr bwMode="auto">
            <a:xfrm>
              <a:off x="515" y="2947"/>
              <a:ext cx="132" cy="89"/>
            </a:xfrm>
            <a:custGeom>
              <a:avLst/>
              <a:gdLst>
                <a:gd name="T0" fmla="*/ 56 w 132"/>
                <a:gd name="T1" fmla="*/ 0 h 89"/>
                <a:gd name="T2" fmla="*/ 132 w 132"/>
                <a:gd name="T3" fmla="*/ 89 h 89"/>
                <a:gd name="T4" fmla="*/ 66 w 132"/>
                <a:gd name="T5" fmla="*/ 89 h 89"/>
                <a:gd name="T6" fmla="*/ 0 w 132"/>
                <a:gd name="T7" fmla="*/ 38 h 89"/>
                <a:gd name="T8" fmla="*/ 56 w 132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89">
                  <a:moveTo>
                    <a:pt x="56" y="0"/>
                  </a:moveTo>
                  <a:lnTo>
                    <a:pt x="132" y="89"/>
                  </a:lnTo>
                  <a:lnTo>
                    <a:pt x="66" y="89"/>
                  </a:lnTo>
                  <a:lnTo>
                    <a:pt x="0" y="3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Freeform 48"/>
            <p:cNvSpPr>
              <a:spLocks/>
            </p:cNvSpPr>
            <p:nvPr/>
          </p:nvSpPr>
          <p:spPr bwMode="auto">
            <a:xfrm>
              <a:off x="515" y="2947"/>
              <a:ext cx="132" cy="89"/>
            </a:xfrm>
            <a:custGeom>
              <a:avLst/>
              <a:gdLst>
                <a:gd name="T0" fmla="*/ 56 w 132"/>
                <a:gd name="T1" fmla="*/ 0 h 89"/>
                <a:gd name="T2" fmla="*/ 132 w 132"/>
                <a:gd name="T3" fmla="*/ 89 h 89"/>
                <a:gd name="T4" fmla="*/ 66 w 132"/>
                <a:gd name="T5" fmla="*/ 89 h 89"/>
                <a:gd name="T6" fmla="*/ 0 w 132"/>
                <a:gd name="T7" fmla="*/ 3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9">
                  <a:moveTo>
                    <a:pt x="56" y="0"/>
                  </a:moveTo>
                  <a:lnTo>
                    <a:pt x="132" y="89"/>
                  </a:lnTo>
                  <a:lnTo>
                    <a:pt x="66" y="89"/>
                  </a:lnTo>
                  <a:lnTo>
                    <a:pt x="0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Freeform 49"/>
            <p:cNvSpPr>
              <a:spLocks/>
            </p:cNvSpPr>
            <p:nvPr/>
          </p:nvSpPr>
          <p:spPr bwMode="auto">
            <a:xfrm>
              <a:off x="679" y="2985"/>
              <a:ext cx="143" cy="119"/>
            </a:xfrm>
            <a:custGeom>
              <a:avLst/>
              <a:gdLst>
                <a:gd name="T0" fmla="*/ 0 w 143"/>
                <a:gd name="T1" fmla="*/ 0 h 119"/>
                <a:gd name="T2" fmla="*/ 143 w 143"/>
                <a:gd name="T3" fmla="*/ 31 h 119"/>
                <a:gd name="T4" fmla="*/ 95 w 143"/>
                <a:gd name="T5" fmla="*/ 119 h 119"/>
                <a:gd name="T6" fmla="*/ 0 w 143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19">
                  <a:moveTo>
                    <a:pt x="0" y="0"/>
                  </a:moveTo>
                  <a:lnTo>
                    <a:pt x="143" y="31"/>
                  </a:lnTo>
                  <a:lnTo>
                    <a:pt x="95" y="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Freeform 50"/>
            <p:cNvSpPr>
              <a:spLocks/>
            </p:cNvSpPr>
            <p:nvPr/>
          </p:nvSpPr>
          <p:spPr bwMode="auto">
            <a:xfrm>
              <a:off x="679" y="2985"/>
              <a:ext cx="143" cy="119"/>
            </a:xfrm>
            <a:custGeom>
              <a:avLst/>
              <a:gdLst>
                <a:gd name="T0" fmla="*/ 0 w 143"/>
                <a:gd name="T1" fmla="*/ 0 h 119"/>
                <a:gd name="T2" fmla="*/ 143 w 143"/>
                <a:gd name="T3" fmla="*/ 31 h 119"/>
                <a:gd name="T4" fmla="*/ 95 w 143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19">
                  <a:moveTo>
                    <a:pt x="0" y="0"/>
                  </a:moveTo>
                  <a:lnTo>
                    <a:pt x="143" y="31"/>
                  </a:lnTo>
                  <a:lnTo>
                    <a:pt x="95" y="1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Freeform 51"/>
            <p:cNvSpPr>
              <a:spLocks/>
            </p:cNvSpPr>
            <p:nvPr/>
          </p:nvSpPr>
          <p:spPr bwMode="auto">
            <a:xfrm>
              <a:off x="631" y="2730"/>
              <a:ext cx="232" cy="139"/>
            </a:xfrm>
            <a:custGeom>
              <a:avLst/>
              <a:gdLst>
                <a:gd name="T0" fmla="*/ 0 w 232"/>
                <a:gd name="T1" fmla="*/ 34 h 139"/>
                <a:gd name="T2" fmla="*/ 105 w 232"/>
                <a:gd name="T3" fmla="*/ 0 h 139"/>
                <a:gd name="T4" fmla="*/ 232 w 232"/>
                <a:gd name="T5" fmla="*/ 48 h 139"/>
                <a:gd name="T6" fmla="*/ 183 w 232"/>
                <a:gd name="T7" fmla="*/ 139 h 139"/>
                <a:gd name="T8" fmla="*/ 0 w 232"/>
                <a:gd name="T9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39">
                  <a:moveTo>
                    <a:pt x="0" y="34"/>
                  </a:moveTo>
                  <a:lnTo>
                    <a:pt x="105" y="0"/>
                  </a:lnTo>
                  <a:lnTo>
                    <a:pt x="232" y="48"/>
                  </a:lnTo>
                  <a:lnTo>
                    <a:pt x="183" y="139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Freeform 52"/>
            <p:cNvSpPr>
              <a:spLocks/>
            </p:cNvSpPr>
            <p:nvPr/>
          </p:nvSpPr>
          <p:spPr bwMode="auto">
            <a:xfrm>
              <a:off x="631" y="2730"/>
              <a:ext cx="232" cy="139"/>
            </a:xfrm>
            <a:custGeom>
              <a:avLst/>
              <a:gdLst>
                <a:gd name="T0" fmla="*/ 0 w 232"/>
                <a:gd name="T1" fmla="*/ 34 h 139"/>
                <a:gd name="T2" fmla="*/ 105 w 232"/>
                <a:gd name="T3" fmla="*/ 0 h 139"/>
                <a:gd name="T4" fmla="*/ 232 w 232"/>
                <a:gd name="T5" fmla="*/ 48 h 139"/>
                <a:gd name="T6" fmla="*/ 183 w 232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139">
                  <a:moveTo>
                    <a:pt x="0" y="34"/>
                  </a:moveTo>
                  <a:lnTo>
                    <a:pt x="105" y="0"/>
                  </a:lnTo>
                  <a:lnTo>
                    <a:pt x="232" y="48"/>
                  </a:lnTo>
                  <a:lnTo>
                    <a:pt x="183" y="1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Rectangle 53"/>
            <p:cNvSpPr>
              <a:spLocks noChangeArrowheads="1"/>
            </p:cNvSpPr>
            <p:nvPr/>
          </p:nvSpPr>
          <p:spPr bwMode="auto">
            <a:xfrm>
              <a:off x="416" y="3185"/>
              <a:ext cx="101" cy="632"/>
            </a:xfrm>
            <a:prstGeom prst="rect">
              <a:avLst/>
            </a:prstGeom>
            <a:solidFill>
              <a:srgbClr val="FFF9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Freeform 54"/>
            <p:cNvSpPr>
              <a:spLocks/>
            </p:cNvSpPr>
            <p:nvPr/>
          </p:nvSpPr>
          <p:spPr bwMode="auto">
            <a:xfrm>
              <a:off x="436" y="2967"/>
              <a:ext cx="151" cy="236"/>
            </a:xfrm>
            <a:custGeom>
              <a:avLst/>
              <a:gdLst>
                <a:gd name="T0" fmla="*/ 36 w 151"/>
                <a:gd name="T1" fmla="*/ 0 h 236"/>
                <a:gd name="T2" fmla="*/ 145 w 151"/>
                <a:gd name="T3" fmla="*/ 69 h 236"/>
                <a:gd name="T4" fmla="*/ 151 w 151"/>
                <a:gd name="T5" fmla="*/ 236 h 236"/>
                <a:gd name="T6" fmla="*/ 0 w 151"/>
                <a:gd name="T7" fmla="*/ 218 h 236"/>
                <a:gd name="T8" fmla="*/ 36 w 15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36">
                  <a:moveTo>
                    <a:pt x="36" y="0"/>
                  </a:moveTo>
                  <a:lnTo>
                    <a:pt x="145" y="69"/>
                  </a:lnTo>
                  <a:lnTo>
                    <a:pt x="151" y="236"/>
                  </a:lnTo>
                  <a:lnTo>
                    <a:pt x="0" y="21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Freeform 55"/>
            <p:cNvSpPr>
              <a:spLocks/>
            </p:cNvSpPr>
            <p:nvPr/>
          </p:nvSpPr>
          <p:spPr bwMode="auto">
            <a:xfrm>
              <a:off x="436" y="2967"/>
              <a:ext cx="151" cy="236"/>
            </a:xfrm>
            <a:custGeom>
              <a:avLst/>
              <a:gdLst>
                <a:gd name="T0" fmla="*/ 36 w 151"/>
                <a:gd name="T1" fmla="*/ 0 h 236"/>
                <a:gd name="T2" fmla="*/ 145 w 151"/>
                <a:gd name="T3" fmla="*/ 69 h 236"/>
                <a:gd name="T4" fmla="*/ 151 w 151"/>
                <a:gd name="T5" fmla="*/ 236 h 236"/>
                <a:gd name="T6" fmla="*/ 0 w 151"/>
                <a:gd name="T7" fmla="*/ 2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36">
                  <a:moveTo>
                    <a:pt x="36" y="0"/>
                  </a:moveTo>
                  <a:lnTo>
                    <a:pt x="145" y="69"/>
                  </a:lnTo>
                  <a:lnTo>
                    <a:pt x="151" y="236"/>
                  </a:lnTo>
                  <a:lnTo>
                    <a:pt x="0" y="2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Freeform 56"/>
            <p:cNvSpPr>
              <a:spLocks/>
            </p:cNvSpPr>
            <p:nvPr/>
          </p:nvSpPr>
          <p:spPr bwMode="auto">
            <a:xfrm>
              <a:off x="663" y="2863"/>
              <a:ext cx="161" cy="141"/>
            </a:xfrm>
            <a:custGeom>
              <a:avLst/>
              <a:gdLst>
                <a:gd name="T0" fmla="*/ 80 w 80"/>
                <a:gd name="T1" fmla="*/ 25 h 70"/>
                <a:gd name="T2" fmla="*/ 70 w 80"/>
                <a:gd name="T3" fmla="*/ 51 h 70"/>
                <a:gd name="T4" fmla="*/ 38 w 80"/>
                <a:gd name="T5" fmla="*/ 69 h 70"/>
                <a:gd name="T6" fmla="*/ 21 w 80"/>
                <a:gd name="T7" fmla="*/ 65 h 70"/>
                <a:gd name="T8" fmla="*/ 5 w 80"/>
                <a:gd name="T9" fmla="*/ 41 h 70"/>
                <a:gd name="T10" fmla="*/ 2 w 80"/>
                <a:gd name="T11" fmla="*/ 8 h 70"/>
                <a:gd name="T12" fmla="*/ 1 w 80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70">
                  <a:moveTo>
                    <a:pt x="80" y="25"/>
                  </a:moveTo>
                  <a:cubicBezTo>
                    <a:pt x="79" y="35"/>
                    <a:pt x="73" y="48"/>
                    <a:pt x="70" y="51"/>
                  </a:cubicBezTo>
                  <a:cubicBezTo>
                    <a:pt x="68" y="55"/>
                    <a:pt x="51" y="67"/>
                    <a:pt x="38" y="69"/>
                  </a:cubicBezTo>
                  <a:cubicBezTo>
                    <a:pt x="32" y="70"/>
                    <a:pt x="24" y="66"/>
                    <a:pt x="21" y="65"/>
                  </a:cubicBezTo>
                  <a:cubicBezTo>
                    <a:pt x="12" y="61"/>
                    <a:pt x="8" y="50"/>
                    <a:pt x="5" y="41"/>
                  </a:cubicBezTo>
                  <a:cubicBezTo>
                    <a:pt x="4" y="36"/>
                    <a:pt x="0" y="15"/>
                    <a:pt x="2" y="8"/>
                  </a:cubicBezTo>
                  <a:cubicBezTo>
                    <a:pt x="1" y="8"/>
                    <a:pt x="1" y="2"/>
                    <a:pt x="1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Freeform 57"/>
            <p:cNvSpPr>
              <a:spLocks/>
            </p:cNvSpPr>
            <p:nvPr/>
          </p:nvSpPr>
          <p:spPr bwMode="auto">
            <a:xfrm>
              <a:off x="792" y="2973"/>
              <a:ext cx="6" cy="51"/>
            </a:xfrm>
            <a:custGeom>
              <a:avLst/>
              <a:gdLst>
                <a:gd name="T0" fmla="*/ 3 w 3"/>
                <a:gd name="T1" fmla="*/ 0 h 25"/>
                <a:gd name="T2" fmla="*/ 0 w 3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5">
                  <a:moveTo>
                    <a:pt x="3" y="0"/>
                  </a:moveTo>
                  <a:cubicBezTo>
                    <a:pt x="2" y="4"/>
                    <a:pt x="0" y="21"/>
                    <a:pt x="0" y="2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Freeform 58"/>
            <p:cNvSpPr>
              <a:spLocks/>
            </p:cNvSpPr>
            <p:nvPr/>
          </p:nvSpPr>
          <p:spPr bwMode="auto">
            <a:xfrm>
              <a:off x="808" y="2853"/>
              <a:ext cx="49" cy="72"/>
            </a:xfrm>
            <a:custGeom>
              <a:avLst/>
              <a:gdLst>
                <a:gd name="T0" fmla="*/ 0 w 24"/>
                <a:gd name="T1" fmla="*/ 0 h 36"/>
                <a:gd name="T2" fmla="*/ 4 w 24"/>
                <a:gd name="T3" fmla="*/ 14 h 36"/>
                <a:gd name="T4" fmla="*/ 23 w 24"/>
                <a:gd name="T5" fmla="*/ 10 h 36"/>
                <a:gd name="T6" fmla="*/ 19 w 24"/>
                <a:gd name="T7" fmla="*/ 31 h 36"/>
                <a:gd name="T8" fmla="*/ 8 w 24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">
                  <a:moveTo>
                    <a:pt x="0" y="0"/>
                  </a:moveTo>
                  <a:cubicBezTo>
                    <a:pt x="1" y="3"/>
                    <a:pt x="4" y="12"/>
                    <a:pt x="4" y="14"/>
                  </a:cubicBezTo>
                  <a:cubicBezTo>
                    <a:pt x="10" y="8"/>
                    <a:pt x="21" y="4"/>
                    <a:pt x="23" y="10"/>
                  </a:cubicBezTo>
                  <a:cubicBezTo>
                    <a:pt x="24" y="17"/>
                    <a:pt x="22" y="28"/>
                    <a:pt x="19" y="31"/>
                  </a:cubicBezTo>
                  <a:cubicBezTo>
                    <a:pt x="16" y="35"/>
                    <a:pt x="13" y="36"/>
                    <a:pt x="8" y="3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Freeform 59"/>
            <p:cNvSpPr>
              <a:spLocks/>
            </p:cNvSpPr>
            <p:nvPr/>
          </p:nvSpPr>
          <p:spPr bwMode="auto">
            <a:xfrm>
              <a:off x="647" y="2816"/>
              <a:ext cx="185" cy="55"/>
            </a:xfrm>
            <a:custGeom>
              <a:avLst/>
              <a:gdLst>
                <a:gd name="T0" fmla="*/ 29 w 92"/>
                <a:gd name="T1" fmla="*/ 1 h 27"/>
                <a:gd name="T2" fmla="*/ 3 w 92"/>
                <a:gd name="T3" fmla="*/ 13 h 27"/>
                <a:gd name="T4" fmla="*/ 3 w 92"/>
                <a:gd name="T5" fmla="*/ 27 h 27"/>
                <a:gd name="T6" fmla="*/ 26 w 92"/>
                <a:gd name="T7" fmla="*/ 2 h 27"/>
                <a:gd name="T8" fmla="*/ 36 w 92"/>
                <a:gd name="T9" fmla="*/ 1 h 27"/>
                <a:gd name="T10" fmla="*/ 74 w 92"/>
                <a:gd name="T11" fmla="*/ 19 h 27"/>
                <a:gd name="T12" fmla="*/ 92 w 92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7">
                  <a:moveTo>
                    <a:pt x="29" y="1"/>
                  </a:moveTo>
                  <a:cubicBezTo>
                    <a:pt x="22" y="3"/>
                    <a:pt x="10" y="8"/>
                    <a:pt x="3" y="13"/>
                  </a:cubicBezTo>
                  <a:cubicBezTo>
                    <a:pt x="2" y="16"/>
                    <a:pt x="0" y="27"/>
                    <a:pt x="3" y="27"/>
                  </a:cubicBezTo>
                  <a:cubicBezTo>
                    <a:pt x="9" y="27"/>
                    <a:pt x="19" y="8"/>
                    <a:pt x="26" y="2"/>
                  </a:cubicBezTo>
                  <a:cubicBezTo>
                    <a:pt x="30" y="0"/>
                    <a:pt x="32" y="0"/>
                    <a:pt x="36" y="1"/>
                  </a:cubicBezTo>
                  <a:cubicBezTo>
                    <a:pt x="39" y="3"/>
                    <a:pt x="66" y="19"/>
                    <a:pt x="74" y="19"/>
                  </a:cubicBezTo>
                  <a:cubicBezTo>
                    <a:pt x="78" y="19"/>
                    <a:pt x="91" y="13"/>
                    <a:pt x="92" y="1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Freeform 60"/>
            <p:cNvSpPr>
              <a:spLocks/>
            </p:cNvSpPr>
            <p:nvPr/>
          </p:nvSpPr>
          <p:spPr bwMode="auto">
            <a:xfrm>
              <a:off x="714" y="2808"/>
              <a:ext cx="118" cy="33"/>
            </a:xfrm>
            <a:custGeom>
              <a:avLst/>
              <a:gdLst>
                <a:gd name="T0" fmla="*/ 0 w 59"/>
                <a:gd name="T1" fmla="*/ 4 h 16"/>
                <a:gd name="T2" fmla="*/ 59 w 59"/>
                <a:gd name="T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16">
                  <a:moveTo>
                    <a:pt x="0" y="4"/>
                  </a:moveTo>
                  <a:cubicBezTo>
                    <a:pt x="26" y="0"/>
                    <a:pt x="57" y="9"/>
                    <a:pt x="59" y="1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Freeform 61"/>
            <p:cNvSpPr>
              <a:spLocks/>
            </p:cNvSpPr>
            <p:nvPr/>
          </p:nvSpPr>
          <p:spPr bwMode="auto">
            <a:xfrm>
              <a:off x="834" y="2843"/>
              <a:ext cx="4" cy="26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cubicBezTo>
                    <a:pt x="0" y="0"/>
                    <a:pt x="2" y="9"/>
                    <a:pt x="0" y="1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Freeform 62"/>
            <p:cNvSpPr>
              <a:spLocks/>
            </p:cNvSpPr>
            <p:nvPr/>
          </p:nvSpPr>
          <p:spPr bwMode="auto">
            <a:xfrm>
              <a:off x="651" y="2740"/>
              <a:ext cx="197" cy="101"/>
            </a:xfrm>
            <a:custGeom>
              <a:avLst/>
              <a:gdLst>
                <a:gd name="T0" fmla="*/ 2 w 98"/>
                <a:gd name="T1" fmla="*/ 50 h 50"/>
                <a:gd name="T2" fmla="*/ 4 w 98"/>
                <a:gd name="T3" fmla="*/ 19 h 50"/>
                <a:gd name="T4" fmla="*/ 37 w 98"/>
                <a:gd name="T5" fmla="*/ 2 h 50"/>
                <a:gd name="T6" fmla="*/ 92 w 98"/>
                <a:gd name="T7" fmla="*/ 16 h 50"/>
                <a:gd name="T8" fmla="*/ 91 w 98"/>
                <a:gd name="T9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0">
                  <a:moveTo>
                    <a:pt x="2" y="50"/>
                  </a:moveTo>
                  <a:cubicBezTo>
                    <a:pt x="2" y="46"/>
                    <a:pt x="0" y="24"/>
                    <a:pt x="4" y="19"/>
                  </a:cubicBezTo>
                  <a:cubicBezTo>
                    <a:pt x="12" y="11"/>
                    <a:pt x="33" y="2"/>
                    <a:pt x="37" y="2"/>
                  </a:cubicBezTo>
                  <a:cubicBezTo>
                    <a:pt x="59" y="0"/>
                    <a:pt x="90" y="13"/>
                    <a:pt x="92" y="16"/>
                  </a:cubicBezTo>
                  <a:cubicBezTo>
                    <a:pt x="98" y="23"/>
                    <a:pt x="96" y="40"/>
                    <a:pt x="91" y="4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Freeform 63"/>
            <p:cNvSpPr>
              <a:spLocks/>
            </p:cNvSpPr>
            <p:nvPr/>
          </p:nvSpPr>
          <p:spPr bwMode="auto">
            <a:xfrm>
              <a:off x="714" y="2744"/>
              <a:ext cx="12" cy="68"/>
            </a:xfrm>
            <a:custGeom>
              <a:avLst/>
              <a:gdLst>
                <a:gd name="T0" fmla="*/ 6 w 6"/>
                <a:gd name="T1" fmla="*/ 0 h 34"/>
                <a:gd name="T2" fmla="*/ 2 w 6"/>
                <a:gd name="T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4">
                  <a:moveTo>
                    <a:pt x="6" y="0"/>
                  </a:moveTo>
                  <a:cubicBezTo>
                    <a:pt x="0" y="17"/>
                    <a:pt x="2" y="34"/>
                    <a:pt x="2" y="3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Freeform 64"/>
            <p:cNvSpPr>
              <a:spLocks/>
            </p:cNvSpPr>
            <p:nvPr/>
          </p:nvSpPr>
          <p:spPr bwMode="auto">
            <a:xfrm>
              <a:off x="710" y="2945"/>
              <a:ext cx="8" cy="6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3" y="0"/>
                    <a:pt x="4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Freeform 65"/>
            <p:cNvSpPr>
              <a:spLocks/>
            </p:cNvSpPr>
            <p:nvPr/>
          </p:nvSpPr>
          <p:spPr bwMode="auto">
            <a:xfrm>
              <a:off x="716" y="2943"/>
              <a:ext cx="42" cy="6"/>
            </a:xfrm>
            <a:custGeom>
              <a:avLst/>
              <a:gdLst>
                <a:gd name="T0" fmla="*/ 0 w 21"/>
                <a:gd name="T1" fmla="*/ 1 h 3"/>
                <a:gd name="T2" fmla="*/ 2 w 21"/>
                <a:gd name="T3" fmla="*/ 3 h 3"/>
                <a:gd name="T4" fmla="*/ 4 w 21"/>
                <a:gd name="T5" fmla="*/ 1 h 3"/>
                <a:gd name="T6" fmla="*/ 21 w 21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0" y="1"/>
                  </a:moveTo>
                  <a:cubicBezTo>
                    <a:pt x="1" y="2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6" y="0"/>
                    <a:pt x="17" y="1"/>
                    <a:pt x="21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Freeform 66"/>
            <p:cNvSpPr>
              <a:spLocks/>
            </p:cNvSpPr>
            <p:nvPr/>
          </p:nvSpPr>
          <p:spPr bwMode="auto">
            <a:xfrm>
              <a:off x="712" y="2915"/>
              <a:ext cx="2" cy="6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Freeform 67"/>
            <p:cNvSpPr>
              <a:spLocks/>
            </p:cNvSpPr>
            <p:nvPr/>
          </p:nvSpPr>
          <p:spPr bwMode="auto">
            <a:xfrm>
              <a:off x="732" y="2913"/>
              <a:ext cx="6" cy="4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0"/>
                    <a:pt x="3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Freeform 68"/>
            <p:cNvSpPr>
              <a:spLocks/>
            </p:cNvSpPr>
            <p:nvPr/>
          </p:nvSpPr>
          <p:spPr bwMode="auto">
            <a:xfrm>
              <a:off x="746" y="2875"/>
              <a:ext cx="34" cy="8"/>
            </a:xfrm>
            <a:custGeom>
              <a:avLst/>
              <a:gdLst>
                <a:gd name="T0" fmla="*/ 0 w 17"/>
                <a:gd name="T1" fmla="*/ 4 h 4"/>
                <a:gd name="T2" fmla="*/ 17 w 17"/>
                <a:gd name="T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4">
                  <a:moveTo>
                    <a:pt x="0" y="4"/>
                  </a:moveTo>
                  <a:cubicBezTo>
                    <a:pt x="2" y="0"/>
                    <a:pt x="14" y="0"/>
                    <a:pt x="17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Freeform 69"/>
            <p:cNvSpPr>
              <a:spLocks/>
            </p:cNvSpPr>
            <p:nvPr/>
          </p:nvSpPr>
          <p:spPr bwMode="auto">
            <a:xfrm>
              <a:off x="756" y="2885"/>
              <a:ext cx="0" cy="2"/>
            </a:xfrm>
            <a:custGeom>
              <a:avLst/>
              <a:gdLst>
                <a:gd name="T0" fmla="*/ 0 h 1"/>
                <a:gd name="T1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Freeform 70"/>
            <p:cNvSpPr>
              <a:spLocks/>
            </p:cNvSpPr>
            <p:nvPr/>
          </p:nvSpPr>
          <p:spPr bwMode="auto">
            <a:xfrm>
              <a:off x="681" y="2883"/>
              <a:ext cx="23" cy="8"/>
            </a:xfrm>
            <a:custGeom>
              <a:avLst/>
              <a:gdLst>
                <a:gd name="T0" fmla="*/ 0 w 11"/>
                <a:gd name="T1" fmla="*/ 4 h 4"/>
                <a:gd name="T2" fmla="*/ 11 w 11"/>
                <a:gd name="T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4">
                  <a:moveTo>
                    <a:pt x="0" y="4"/>
                  </a:moveTo>
                  <a:cubicBezTo>
                    <a:pt x="1" y="0"/>
                    <a:pt x="8" y="0"/>
                    <a:pt x="11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Freeform 71"/>
            <p:cNvSpPr>
              <a:spLocks/>
            </p:cNvSpPr>
            <p:nvPr/>
          </p:nvSpPr>
          <p:spPr bwMode="auto">
            <a:xfrm>
              <a:off x="688" y="2893"/>
              <a:ext cx="0" cy="2"/>
            </a:xfrm>
            <a:custGeom>
              <a:avLst/>
              <a:gdLst>
                <a:gd name="T0" fmla="*/ 0 h 1"/>
                <a:gd name="T1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Freeform 72"/>
            <p:cNvSpPr>
              <a:spLocks/>
            </p:cNvSpPr>
            <p:nvPr/>
          </p:nvSpPr>
          <p:spPr bwMode="auto">
            <a:xfrm>
              <a:off x="744" y="2857"/>
              <a:ext cx="32" cy="10"/>
            </a:xfrm>
            <a:custGeom>
              <a:avLst/>
              <a:gdLst>
                <a:gd name="T0" fmla="*/ 0 w 16"/>
                <a:gd name="T1" fmla="*/ 5 h 5"/>
                <a:gd name="T2" fmla="*/ 16 w 1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1" y="4"/>
                    <a:pt x="13" y="0"/>
                    <a:pt x="16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Freeform 73"/>
            <p:cNvSpPr>
              <a:spLocks/>
            </p:cNvSpPr>
            <p:nvPr/>
          </p:nvSpPr>
          <p:spPr bwMode="auto">
            <a:xfrm>
              <a:off x="671" y="2871"/>
              <a:ext cx="29" cy="4"/>
            </a:xfrm>
            <a:custGeom>
              <a:avLst/>
              <a:gdLst>
                <a:gd name="T0" fmla="*/ 0 w 14"/>
                <a:gd name="T1" fmla="*/ 2 h 2"/>
                <a:gd name="T2" fmla="*/ 14 w 14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2">
                  <a:moveTo>
                    <a:pt x="0" y="2"/>
                  </a:moveTo>
                  <a:cubicBezTo>
                    <a:pt x="1" y="1"/>
                    <a:pt x="11" y="0"/>
                    <a:pt x="14" y="1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Freeform 74"/>
            <p:cNvSpPr>
              <a:spLocks/>
            </p:cNvSpPr>
            <p:nvPr/>
          </p:nvSpPr>
          <p:spPr bwMode="auto">
            <a:xfrm>
              <a:off x="657" y="2947"/>
              <a:ext cx="145" cy="81"/>
            </a:xfrm>
            <a:custGeom>
              <a:avLst/>
              <a:gdLst>
                <a:gd name="T0" fmla="*/ 9 w 72"/>
                <a:gd name="T1" fmla="*/ 5 h 40"/>
                <a:gd name="T2" fmla="*/ 1 w 72"/>
                <a:gd name="T3" fmla="*/ 3 h 40"/>
                <a:gd name="T4" fmla="*/ 26 w 72"/>
                <a:gd name="T5" fmla="*/ 28 h 40"/>
                <a:gd name="T6" fmla="*/ 60 w 72"/>
                <a:gd name="T7" fmla="*/ 39 h 40"/>
                <a:gd name="T8" fmla="*/ 70 w 72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0">
                  <a:moveTo>
                    <a:pt x="9" y="5"/>
                  </a:moveTo>
                  <a:cubicBezTo>
                    <a:pt x="8" y="0"/>
                    <a:pt x="0" y="0"/>
                    <a:pt x="1" y="3"/>
                  </a:cubicBezTo>
                  <a:cubicBezTo>
                    <a:pt x="3" y="6"/>
                    <a:pt x="18" y="22"/>
                    <a:pt x="26" y="28"/>
                  </a:cubicBezTo>
                  <a:cubicBezTo>
                    <a:pt x="35" y="33"/>
                    <a:pt x="52" y="40"/>
                    <a:pt x="60" y="39"/>
                  </a:cubicBezTo>
                  <a:cubicBezTo>
                    <a:pt x="70" y="39"/>
                    <a:pt x="72" y="29"/>
                    <a:pt x="70" y="2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Freeform 75"/>
            <p:cNvSpPr>
              <a:spLocks/>
            </p:cNvSpPr>
            <p:nvPr/>
          </p:nvSpPr>
          <p:spPr bwMode="auto">
            <a:xfrm>
              <a:off x="508" y="2955"/>
              <a:ext cx="153" cy="30"/>
            </a:xfrm>
            <a:custGeom>
              <a:avLst/>
              <a:gdLst>
                <a:gd name="T0" fmla="*/ 3 w 76"/>
                <a:gd name="T1" fmla="*/ 15 h 15"/>
                <a:gd name="T2" fmla="*/ 18 w 76"/>
                <a:gd name="T3" fmla="*/ 7 h 15"/>
                <a:gd name="T4" fmla="*/ 35 w 76"/>
                <a:gd name="T5" fmla="*/ 6 h 15"/>
                <a:gd name="T6" fmla="*/ 52 w 76"/>
                <a:gd name="T7" fmla="*/ 2 h 15"/>
                <a:gd name="T8" fmla="*/ 62 w 76"/>
                <a:gd name="T9" fmla="*/ 5 h 15"/>
                <a:gd name="T10" fmla="*/ 76 w 7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5">
                  <a:moveTo>
                    <a:pt x="3" y="15"/>
                  </a:moveTo>
                  <a:cubicBezTo>
                    <a:pt x="0" y="7"/>
                    <a:pt x="15" y="8"/>
                    <a:pt x="18" y="7"/>
                  </a:cubicBezTo>
                  <a:cubicBezTo>
                    <a:pt x="22" y="6"/>
                    <a:pt x="33" y="7"/>
                    <a:pt x="35" y="6"/>
                  </a:cubicBezTo>
                  <a:cubicBezTo>
                    <a:pt x="36" y="6"/>
                    <a:pt x="48" y="2"/>
                    <a:pt x="52" y="2"/>
                  </a:cubicBezTo>
                  <a:cubicBezTo>
                    <a:pt x="54" y="2"/>
                    <a:pt x="61" y="4"/>
                    <a:pt x="62" y="5"/>
                  </a:cubicBezTo>
                  <a:cubicBezTo>
                    <a:pt x="64" y="3"/>
                    <a:pt x="73" y="0"/>
                    <a:pt x="76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Freeform 76"/>
            <p:cNvSpPr>
              <a:spLocks/>
            </p:cNvSpPr>
            <p:nvPr/>
          </p:nvSpPr>
          <p:spPr bwMode="auto">
            <a:xfrm>
              <a:off x="579" y="3034"/>
              <a:ext cx="78" cy="14"/>
            </a:xfrm>
            <a:custGeom>
              <a:avLst/>
              <a:gdLst>
                <a:gd name="T0" fmla="*/ 0 w 39"/>
                <a:gd name="T1" fmla="*/ 0 h 7"/>
                <a:gd name="T2" fmla="*/ 10 w 39"/>
                <a:gd name="T3" fmla="*/ 5 h 7"/>
                <a:gd name="T4" fmla="*/ 39 w 3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7">
                  <a:moveTo>
                    <a:pt x="0" y="0"/>
                  </a:moveTo>
                  <a:cubicBezTo>
                    <a:pt x="2" y="2"/>
                    <a:pt x="6" y="4"/>
                    <a:pt x="10" y="5"/>
                  </a:cubicBezTo>
                  <a:cubicBezTo>
                    <a:pt x="19" y="7"/>
                    <a:pt x="30" y="5"/>
                    <a:pt x="39" y="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Freeform 77"/>
            <p:cNvSpPr>
              <a:spLocks/>
            </p:cNvSpPr>
            <p:nvPr/>
          </p:nvSpPr>
          <p:spPr bwMode="auto">
            <a:xfrm>
              <a:off x="494" y="2987"/>
              <a:ext cx="107" cy="216"/>
            </a:xfrm>
            <a:custGeom>
              <a:avLst/>
              <a:gdLst>
                <a:gd name="T0" fmla="*/ 0 w 53"/>
                <a:gd name="T1" fmla="*/ 3 h 107"/>
                <a:gd name="T2" fmla="*/ 12 w 53"/>
                <a:gd name="T3" fmla="*/ 1 h 107"/>
                <a:gd name="T4" fmla="*/ 29 w 53"/>
                <a:gd name="T5" fmla="*/ 10 h 107"/>
                <a:gd name="T6" fmla="*/ 43 w 53"/>
                <a:gd name="T7" fmla="*/ 24 h 107"/>
                <a:gd name="T8" fmla="*/ 40 w 53"/>
                <a:gd name="T9" fmla="*/ 30 h 107"/>
                <a:gd name="T10" fmla="*/ 46 w 53"/>
                <a:gd name="T11" fmla="*/ 34 h 107"/>
                <a:gd name="T12" fmla="*/ 46 w 53"/>
                <a:gd name="T13" fmla="*/ 43 h 107"/>
                <a:gd name="T14" fmla="*/ 50 w 53"/>
                <a:gd name="T15" fmla="*/ 53 h 107"/>
                <a:gd name="T16" fmla="*/ 46 w 53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07">
                  <a:moveTo>
                    <a:pt x="0" y="3"/>
                  </a:moveTo>
                  <a:cubicBezTo>
                    <a:pt x="4" y="0"/>
                    <a:pt x="8" y="0"/>
                    <a:pt x="12" y="1"/>
                  </a:cubicBezTo>
                  <a:cubicBezTo>
                    <a:pt x="18" y="2"/>
                    <a:pt x="25" y="6"/>
                    <a:pt x="29" y="10"/>
                  </a:cubicBezTo>
                  <a:cubicBezTo>
                    <a:pt x="31" y="12"/>
                    <a:pt x="42" y="22"/>
                    <a:pt x="43" y="24"/>
                  </a:cubicBezTo>
                  <a:cubicBezTo>
                    <a:pt x="42" y="25"/>
                    <a:pt x="40" y="29"/>
                    <a:pt x="40" y="30"/>
                  </a:cubicBezTo>
                  <a:cubicBezTo>
                    <a:pt x="42" y="31"/>
                    <a:pt x="45" y="32"/>
                    <a:pt x="46" y="34"/>
                  </a:cubicBezTo>
                  <a:cubicBezTo>
                    <a:pt x="48" y="39"/>
                    <a:pt x="46" y="42"/>
                    <a:pt x="46" y="43"/>
                  </a:cubicBezTo>
                  <a:cubicBezTo>
                    <a:pt x="46" y="45"/>
                    <a:pt x="49" y="51"/>
                    <a:pt x="50" y="53"/>
                  </a:cubicBezTo>
                  <a:cubicBezTo>
                    <a:pt x="53" y="64"/>
                    <a:pt x="50" y="100"/>
                    <a:pt x="46" y="10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Freeform 78"/>
            <p:cNvSpPr>
              <a:spLocks/>
            </p:cNvSpPr>
            <p:nvPr/>
          </p:nvSpPr>
          <p:spPr bwMode="auto">
            <a:xfrm>
              <a:off x="529" y="3082"/>
              <a:ext cx="58" cy="121"/>
            </a:xfrm>
            <a:custGeom>
              <a:avLst/>
              <a:gdLst>
                <a:gd name="T0" fmla="*/ 6 w 29"/>
                <a:gd name="T1" fmla="*/ 0 h 60"/>
                <a:gd name="T2" fmla="*/ 1 w 29"/>
                <a:gd name="T3" fmla="*/ 27 h 60"/>
                <a:gd name="T4" fmla="*/ 1 w 29"/>
                <a:gd name="T5" fmla="*/ 41 h 60"/>
                <a:gd name="T6" fmla="*/ 10 w 29"/>
                <a:gd name="T7" fmla="*/ 46 h 60"/>
                <a:gd name="T8" fmla="*/ 29 w 29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0">
                  <a:moveTo>
                    <a:pt x="6" y="0"/>
                  </a:moveTo>
                  <a:cubicBezTo>
                    <a:pt x="3" y="9"/>
                    <a:pt x="2" y="18"/>
                    <a:pt x="1" y="27"/>
                  </a:cubicBezTo>
                  <a:cubicBezTo>
                    <a:pt x="1" y="31"/>
                    <a:pt x="0" y="37"/>
                    <a:pt x="1" y="41"/>
                  </a:cubicBezTo>
                  <a:cubicBezTo>
                    <a:pt x="1" y="45"/>
                    <a:pt x="7" y="46"/>
                    <a:pt x="10" y="46"/>
                  </a:cubicBezTo>
                  <a:cubicBezTo>
                    <a:pt x="19" y="48"/>
                    <a:pt x="27" y="56"/>
                    <a:pt x="29" y="6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Freeform 79"/>
            <p:cNvSpPr>
              <a:spLocks/>
            </p:cNvSpPr>
            <p:nvPr/>
          </p:nvSpPr>
          <p:spPr bwMode="auto">
            <a:xfrm>
              <a:off x="444" y="2983"/>
              <a:ext cx="48" cy="174"/>
            </a:xfrm>
            <a:custGeom>
              <a:avLst/>
              <a:gdLst>
                <a:gd name="T0" fmla="*/ 24 w 24"/>
                <a:gd name="T1" fmla="*/ 5 h 86"/>
                <a:gd name="T2" fmla="*/ 6 w 24"/>
                <a:gd name="T3" fmla="*/ 8 h 86"/>
                <a:gd name="T4" fmla="*/ 1 w 24"/>
                <a:gd name="T5" fmla="*/ 57 h 86"/>
                <a:gd name="T6" fmla="*/ 9 w 24"/>
                <a:gd name="T7" fmla="*/ 85 h 86"/>
                <a:gd name="T8" fmla="*/ 15 w 24"/>
                <a:gd name="T9" fmla="*/ 8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6">
                  <a:moveTo>
                    <a:pt x="24" y="5"/>
                  </a:moveTo>
                  <a:cubicBezTo>
                    <a:pt x="21" y="2"/>
                    <a:pt x="9" y="0"/>
                    <a:pt x="6" y="8"/>
                  </a:cubicBezTo>
                  <a:cubicBezTo>
                    <a:pt x="4" y="16"/>
                    <a:pt x="0" y="46"/>
                    <a:pt x="1" y="57"/>
                  </a:cubicBezTo>
                  <a:cubicBezTo>
                    <a:pt x="2" y="67"/>
                    <a:pt x="7" y="85"/>
                    <a:pt x="9" y="85"/>
                  </a:cubicBezTo>
                  <a:cubicBezTo>
                    <a:pt x="11" y="86"/>
                    <a:pt x="14" y="86"/>
                    <a:pt x="15" y="8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Freeform 80"/>
            <p:cNvSpPr>
              <a:spLocks/>
            </p:cNvSpPr>
            <p:nvPr/>
          </p:nvSpPr>
          <p:spPr bwMode="auto">
            <a:xfrm>
              <a:off x="470" y="3028"/>
              <a:ext cx="28" cy="137"/>
            </a:xfrm>
            <a:custGeom>
              <a:avLst/>
              <a:gdLst>
                <a:gd name="T0" fmla="*/ 9 w 14"/>
                <a:gd name="T1" fmla="*/ 0 h 68"/>
                <a:gd name="T2" fmla="*/ 2 w 14"/>
                <a:gd name="T3" fmla="*/ 28 h 68"/>
                <a:gd name="T4" fmla="*/ 4 w 14"/>
                <a:gd name="T5" fmla="*/ 66 h 68"/>
                <a:gd name="T6" fmla="*/ 14 w 14"/>
                <a:gd name="T7" fmla="*/ 6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8">
                  <a:moveTo>
                    <a:pt x="9" y="0"/>
                  </a:moveTo>
                  <a:cubicBezTo>
                    <a:pt x="7" y="3"/>
                    <a:pt x="3" y="22"/>
                    <a:pt x="2" y="28"/>
                  </a:cubicBezTo>
                  <a:cubicBezTo>
                    <a:pt x="1" y="37"/>
                    <a:pt x="0" y="57"/>
                    <a:pt x="4" y="66"/>
                  </a:cubicBezTo>
                  <a:cubicBezTo>
                    <a:pt x="6" y="68"/>
                    <a:pt x="14" y="67"/>
                    <a:pt x="14" y="6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Freeform 81"/>
            <p:cNvSpPr>
              <a:spLocks/>
            </p:cNvSpPr>
            <p:nvPr/>
          </p:nvSpPr>
          <p:spPr bwMode="auto">
            <a:xfrm>
              <a:off x="498" y="3046"/>
              <a:ext cx="33" cy="125"/>
            </a:xfrm>
            <a:custGeom>
              <a:avLst/>
              <a:gdLst>
                <a:gd name="T0" fmla="*/ 4 w 16"/>
                <a:gd name="T1" fmla="*/ 0 h 62"/>
                <a:gd name="T2" fmla="*/ 1 w 16"/>
                <a:gd name="T3" fmla="*/ 18 h 62"/>
                <a:gd name="T4" fmla="*/ 0 w 16"/>
                <a:gd name="T5" fmla="*/ 56 h 62"/>
                <a:gd name="T6" fmla="*/ 16 w 16"/>
                <a:gd name="T7" fmla="*/ 5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2">
                  <a:moveTo>
                    <a:pt x="4" y="0"/>
                  </a:moveTo>
                  <a:cubicBezTo>
                    <a:pt x="3" y="6"/>
                    <a:pt x="2" y="12"/>
                    <a:pt x="1" y="18"/>
                  </a:cubicBezTo>
                  <a:cubicBezTo>
                    <a:pt x="0" y="28"/>
                    <a:pt x="0" y="54"/>
                    <a:pt x="0" y="56"/>
                  </a:cubicBezTo>
                  <a:cubicBezTo>
                    <a:pt x="2" y="62"/>
                    <a:pt x="14" y="57"/>
                    <a:pt x="16" y="5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Freeform 82"/>
            <p:cNvSpPr>
              <a:spLocks/>
            </p:cNvSpPr>
            <p:nvPr/>
          </p:nvSpPr>
          <p:spPr bwMode="auto">
            <a:xfrm>
              <a:off x="515" y="3165"/>
              <a:ext cx="72" cy="58"/>
            </a:xfrm>
            <a:custGeom>
              <a:avLst/>
              <a:gdLst>
                <a:gd name="T0" fmla="*/ 1 w 36"/>
                <a:gd name="T1" fmla="*/ 0 h 29"/>
                <a:gd name="T2" fmla="*/ 7 w 36"/>
                <a:gd name="T3" fmla="*/ 28 h 29"/>
                <a:gd name="T4" fmla="*/ 36 w 36"/>
                <a:gd name="T5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9">
                  <a:moveTo>
                    <a:pt x="1" y="0"/>
                  </a:moveTo>
                  <a:cubicBezTo>
                    <a:pt x="0" y="10"/>
                    <a:pt x="2" y="27"/>
                    <a:pt x="7" y="28"/>
                  </a:cubicBezTo>
                  <a:cubicBezTo>
                    <a:pt x="11" y="29"/>
                    <a:pt x="30" y="17"/>
                    <a:pt x="36" y="19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Freeform 83"/>
            <p:cNvSpPr>
              <a:spLocks/>
            </p:cNvSpPr>
            <p:nvPr/>
          </p:nvSpPr>
          <p:spPr bwMode="auto">
            <a:xfrm>
              <a:off x="490" y="2993"/>
              <a:ext cx="67" cy="31"/>
            </a:xfrm>
            <a:custGeom>
              <a:avLst/>
              <a:gdLst>
                <a:gd name="T0" fmla="*/ 0 w 33"/>
                <a:gd name="T1" fmla="*/ 0 h 15"/>
                <a:gd name="T2" fmla="*/ 25 w 33"/>
                <a:gd name="T3" fmla="*/ 14 h 15"/>
                <a:gd name="T4" fmla="*/ 30 w 33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5">
                  <a:moveTo>
                    <a:pt x="0" y="0"/>
                  </a:moveTo>
                  <a:cubicBezTo>
                    <a:pt x="6" y="6"/>
                    <a:pt x="18" y="13"/>
                    <a:pt x="25" y="14"/>
                  </a:cubicBezTo>
                  <a:cubicBezTo>
                    <a:pt x="30" y="15"/>
                    <a:pt x="33" y="8"/>
                    <a:pt x="30" y="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Freeform 84"/>
            <p:cNvSpPr>
              <a:spLocks/>
            </p:cNvSpPr>
            <p:nvPr/>
          </p:nvSpPr>
          <p:spPr bwMode="auto">
            <a:xfrm>
              <a:off x="585" y="2965"/>
              <a:ext cx="76" cy="143"/>
            </a:xfrm>
            <a:custGeom>
              <a:avLst/>
              <a:gdLst>
                <a:gd name="T0" fmla="*/ 0 w 38"/>
                <a:gd name="T1" fmla="*/ 0 h 71"/>
                <a:gd name="T2" fmla="*/ 36 w 38"/>
                <a:gd name="T3" fmla="*/ 49 h 71"/>
                <a:gd name="T4" fmla="*/ 34 w 38"/>
                <a:gd name="T5" fmla="*/ 71 h 71"/>
                <a:gd name="T6" fmla="*/ 26 w 38"/>
                <a:gd name="T7" fmla="*/ 65 h 71"/>
                <a:gd name="T8" fmla="*/ 3 w 38"/>
                <a:gd name="T9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1">
                  <a:moveTo>
                    <a:pt x="0" y="0"/>
                  </a:moveTo>
                  <a:cubicBezTo>
                    <a:pt x="19" y="10"/>
                    <a:pt x="34" y="38"/>
                    <a:pt x="36" y="49"/>
                  </a:cubicBezTo>
                  <a:cubicBezTo>
                    <a:pt x="37" y="57"/>
                    <a:pt x="38" y="71"/>
                    <a:pt x="34" y="71"/>
                  </a:cubicBezTo>
                  <a:cubicBezTo>
                    <a:pt x="30" y="71"/>
                    <a:pt x="28" y="67"/>
                    <a:pt x="26" y="65"/>
                  </a:cubicBezTo>
                  <a:cubicBezTo>
                    <a:pt x="23" y="59"/>
                    <a:pt x="10" y="56"/>
                    <a:pt x="3" y="5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Freeform 85"/>
            <p:cNvSpPr>
              <a:spLocks/>
            </p:cNvSpPr>
            <p:nvPr/>
          </p:nvSpPr>
          <p:spPr bwMode="auto">
            <a:xfrm>
              <a:off x="410" y="3016"/>
              <a:ext cx="426" cy="370"/>
            </a:xfrm>
            <a:custGeom>
              <a:avLst/>
              <a:gdLst>
                <a:gd name="T0" fmla="*/ 192 w 212"/>
                <a:gd name="T1" fmla="*/ 0 h 184"/>
                <a:gd name="T2" fmla="*/ 211 w 212"/>
                <a:gd name="T3" fmla="*/ 20 h 184"/>
                <a:gd name="T4" fmla="*/ 201 w 212"/>
                <a:gd name="T5" fmla="*/ 55 h 184"/>
                <a:gd name="T6" fmla="*/ 168 w 212"/>
                <a:gd name="T7" fmla="*/ 124 h 184"/>
                <a:gd name="T8" fmla="*/ 141 w 212"/>
                <a:gd name="T9" fmla="*/ 158 h 184"/>
                <a:gd name="T10" fmla="*/ 140 w 212"/>
                <a:gd name="T11" fmla="*/ 171 h 184"/>
                <a:gd name="T12" fmla="*/ 120 w 212"/>
                <a:gd name="T13" fmla="*/ 182 h 184"/>
                <a:gd name="T14" fmla="*/ 94 w 212"/>
                <a:gd name="T15" fmla="*/ 177 h 184"/>
                <a:gd name="T16" fmla="*/ 68 w 212"/>
                <a:gd name="T17" fmla="*/ 168 h 184"/>
                <a:gd name="T18" fmla="*/ 42 w 212"/>
                <a:gd name="T19" fmla="*/ 159 h 184"/>
                <a:gd name="T20" fmla="*/ 0 w 212"/>
                <a:gd name="T21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84">
                  <a:moveTo>
                    <a:pt x="192" y="0"/>
                  </a:moveTo>
                  <a:cubicBezTo>
                    <a:pt x="191" y="5"/>
                    <a:pt x="212" y="13"/>
                    <a:pt x="211" y="20"/>
                  </a:cubicBezTo>
                  <a:cubicBezTo>
                    <a:pt x="209" y="29"/>
                    <a:pt x="204" y="43"/>
                    <a:pt x="201" y="55"/>
                  </a:cubicBezTo>
                  <a:cubicBezTo>
                    <a:pt x="197" y="71"/>
                    <a:pt x="174" y="116"/>
                    <a:pt x="168" y="124"/>
                  </a:cubicBezTo>
                  <a:cubicBezTo>
                    <a:pt x="163" y="132"/>
                    <a:pt x="143" y="153"/>
                    <a:pt x="141" y="158"/>
                  </a:cubicBezTo>
                  <a:cubicBezTo>
                    <a:pt x="139" y="162"/>
                    <a:pt x="140" y="166"/>
                    <a:pt x="140" y="171"/>
                  </a:cubicBezTo>
                  <a:cubicBezTo>
                    <a:pt x="140" y="182"/>
                    <a:pt x="129" y="184"/>
                    <a:pt x="120" y="182"/>
                  </a:cubicBezTo>
                  <a:cubicBezTo>
                    <a:pt x="115" y="182"/>
                    <a:pt x="99" y="178"/>
                    <a:pt x="94" y="177"/>
                  </a:cubicBezTo>
                  <a:cubicBezTo>
                    <a:pt x="85" y="176"/>
                    <a:pt x="77" y="172"/>
                    <a:pt x="68" y="168"/>
                  </a:cubicBezTo>
                  <a:cubicBezTo>
                    <a:pt x="60" y="164"/>
                    <a:pt x="51" y="161"/>
                    <a:pt x="42" y="159"/>
                  </a:cubicBezTo>
                  <a:cubicBezTo>
                    <a:pt x="31" y="157"/>
                    <a:pt x="11" y="160"/>
                    <a:pt x="0" y="16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Freeform 86"/>
            <p:cNvSpPr>
              <a:spLocks/>
            </p:cNvSpPr>
            <p:nvPr/>
          </p:nvSpPr>
          <p:spPr bwMode="auto">
            <a:xfrm>
              <a:off x="406" y="3696"/>
              <a:ext cx="34" cy="40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13 h 20"/>
                <a:gd name="T4" fmla="*/ 1 w 17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3" y="1"/>
                    <a:pt x="1" y="9"/>
                    <a:pt x="0" y="13"/>
                  </a:cubicBezTo>
                  <a:cubicBezTo>
                    <a:pt x="0" y="15"/>
                    <a:pt x="1" y="18"/>
                    <a:pt x="1" y="2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Freeform 87"/>
            <p:cNvSpPr>
              <a:spLocks/>
            </p:cNvSpPr>
            <p:nvPr/>
          </p:nvSpPr>
          <p:spPr bwMode="auto">
            <a:xfrm>
              <a:off x="178" y="3416"/>
              <a:ext cx="451" cy="709"/>
            </a:xfrm>
            <a:custGeom>
              <a:avLst/>
              <a:gdLst>
                <a:gd name="T0" fmla="*/ 114 w 224"/>
                <a:gd name="T1" fmla="*/ 159 h 352"/>
                <a:gd name="T2" fmla="*/ 68 w 224"/>
                <a:gd name="T3" fmla="*/ 204 h 352"/>
                <a:gd name="T4" fmla="*/ 46 w 224"/>
                <a:gd name="T5" fmla="*/ 259 h 352"/>
                <a:gd name="T6" fmla="*/ 31 w 224"/>
                <a:gd name="T7" fmla="*/ 282 h 352"/>
                <a:gd name="T8" fmla="*/ 13 w 224"/>
                <a:gd name="T9" fmla="*/ 295 h 352"/>
                <a:gd name="T10" fmla="*/ 1 w 224"/>
                <a:gd name="T11" fmla="*/ 309 h 352"/>
                <a:gd name="T12" fmla="*/ 9 w 224"/>
                <a:gd name="T13" fmla="*/ 323 h 352"/>
                <a:gd name="T14" fmla="*/ 32 w 224"/>
                <a:gd name="T15" fmla="*/ 340 h 352"/>
                <a:gd name="T16" fmla="*/ 49 w 224"/>
                <a:gd name="T17" fmla="*/ 352 h 352"/>
                <a:gd name="T18" fmla="*/ 51 w 224"/>
                <a:gd name="T19" fmla="*/ 331 h 352"/>
                <a:gd name="T20" fmla="*/ 51 w 224"/>
                <a:gd name="T21" fmla="*/ 321 h 352"/>
                <a:gd name="T22" fmla="*/ 58 w 224"/>
                <a:gd name="T23" fmla="*/ 311 h 352"/>
                <a:gd name="T24" fmla="*/ 69 w 224"/>
                <a:gd name="T25" fmla="*/ 292 h 352"/>
                <a:gd name="T26" fmla="*/ 70 w 224"/>
                <a:gd name="T27" fmla="*/ 280 h 352"/>
                <a:gd name="T28" fmla="*/ 76 w 224"/>
                <a:gd name="T29" fmla="*/ 269 h 352"/>
                <a:gd name="T30" fmla="*/ 106 w 224"/>
                <a:gd name="T31" fmla="*/ 234 h 352"/>
                <a:gd name="T32" fmla="*/ 140 w 224"/>
                <a:gd name="T33" fmla="*/ 197 h 352"/>
                <a:gd name="T34" fmla="*/ 158 w 224"/>
                <a:gd name="T35" fmla="*/ 181 h 352"/>
                <a:gd name="T36" fmla="*/ 173 w 224"/>
                <a:gd name="T37" fmla="*/ 177 h 352"/>
                <a:gd name="T38" fmla="*/ 174 w 224"/>
                <a:gd name="T39" fmla="*/ 164 h 352"/>
                <a:gd name="T40" fmla="*/ 202 w 224"/>
                <a:gd name="T41" fmla="*/ 121 h 352"/>
                <a:gd name="T42" fmla="*/ 190 w 224"/>
                <a:gd name="T43" fmla="*/ 94 h 352"/>
                <a:gd name="T44" fmla="*/ 224 w 224"/>
                <a:gd name="T45" fmla="*/ 51 h 352"/>
                <a:gd name="T46" fmla="*/ 213 w 224"/>
                <a:gd name="T4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352">
                  <a:moveTo>
                    <a:pt x="114" y="159"/>
                  </a:moveTo>
                  <a:cubicBezTo>
                    <a:pt x="97" y="169"/>
                    <a:pt x="78" y="187"/>
                    <a:pt x="68" y="204"/>
                  </a:cubicBezTo>
                  <a:cubicBezTo>
                    <a:pt x="58" y="222"/>
                    <a:pt x="56" y="241"/>
                    <a:pt x="46" y="259"/>
                  </a:cubicBezTo>
                  <a:cubicBezTo>
                    <a:pt x="42" y="267"/>
                    <a:pt x="37" y="275"/>
                    <a:pt x="31" y="282"/>
                  </a:cubicBezTo>
                  <a:cubicBezTo>
                    <a:pt x="26" y="287"/>
                    <a:pt x="19" y="291"/>
                    <a:pt x="13" y="295"/>
                  </a:cubicBezTo>
                  <a:cubicBezTo>
                    <a:pt x="8" y="298"/>
                    <a:pt x="3" y="303"/>
                    <a:pt x="1" y="309"/>
                  </a:cubicBezTo>
                  <a:cubicBezTo>
                    <a:pt x="0" y="315"/>
                    <a:pt x="4" y="320"/>
                    <a:pt x="9" y="323"/>
                  </a:cubicBezTo>
                  <a:cubicBezTo>
                    <a:pt x="16" y="329"/>
                    <a:pt x="24" y="334"/>
                    <a:pt x="32" y="340"/>
                  </a:cubicBezTo>
                  <a:cubicBezTo>
                    <a:pt x="37" y="344"/>
                    <a:pt x="46" y="352"/>
                    <a:pt x="49" y="352"/>
                  </a:cubicBezTo>
                  <a:cubicBezTo>
                    <a:pt x="51" y="352"/>
                    <a:pt x="52" y="338"/>
                    <a:pt x="51" y="331"/>
                  </a:cubicBezTo>
                  <a:cubicBezTo>
                    <a:pt x="50" y="328"/>
                    <a:pt x="49" y="324"/>
                    <a:pt x="51" y="321"/>
                  </a:cubicBezTo>
                  <a:cubicBezTo>
                    <a:pt x="53" y="317"/>
                    <a:pt x="56" y="314"/>
                    <a:pt x="58" y="311"/>
                  </a:cubicBezTo>
                  <a:cubicBezTo>
                    <a:pt x="62" y="304"/>
                    <a:pt x="68" y="299"/>
                    <a:pt x="69" y="292"/>
                  </a:cubicBezTo>
                  <a:cubicBezTo>
                    <a:pt x="69" y="288"/>
                    <a:pt x="69" y="284"/>
                    <a:pt x="70" y="280"/>
                  </a:cubicBezTo>
                  <a:cubicBezTo>
                    <a:pt x="72" y="276"/>
                    <a:pt x="74" y="273"/>
                    <a:pt x="76" y="269"/>
                  </a:cubicBezTo>
                  <a:cubicBezTo>
                    <a:pt x="85" y="257"/>
                    <a:pt x="94" y="245"/>
                    <a:pt x="106" y="234"/>
                  </a:cubicBezTo>
                  <a:cubicBezTo>
                    <a:pt x="118" y="222"/>
                    <a:pt x="129" y="210"/>
                    <a:pt x="140" y="197"/>
                  </a:cubicBezTo>
                  <a:cubicBezTo>
                    <a:pt x="144" y="192"/>
                    <a:pt x="150" y="182"/>
                    <a:pt x="158" y="181"/>
                  </a:cubicBezTo>
                  <a:cubicBezTo>
                    <a:pt x="161" y="180"/>
                    <a:pt x="172" y="178"/>
                    <a:pt x="173" y="177"/>
                  </a:cubicBezTo>
                  <a:cubicBezTo>
                    <a:pt x="177" y="175"/>
                    <a:pt x="172" y="170"/>
                    <a:pt x="174" y="164"/>
                  </a:cubicBezTo>
                  <a:cubicBezTo>
                    <a:pt x="177" y="159"/>
                    <a:pt x="203" y="128"/>
                    <a:pt x="202" y="121"/>
                  </a:cubicBezTo>
                  <a:cubicBezTo>
                    <a:pt x="202" y="114"/>
                    <a:pt x="190" y="100"/>
                    <a:pt x="190" y="94"/>
                  </a:cubicBezTo>
                  <a:cubicBezTo>
                    <a:pt x="190" y="83"/>
                    <a:pt x="215" y="58"/>
                    <a:pt x="224" y="51"/>
                  </a:cubicBezTo>
                  <a:cubicBezTo>
                    <a:pt x="217" y="41"/>
                    <a:pt x="210" y="15"/>
                    <a:pt x="213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Freeform 88"/>
            <p:cNvSpPr>
              <a:spLocks/>
            </p:cNvSpPr>
            <p:nvPr/>
          </p:nvSpPr>
          <p:spPr bwMode="auto">
            <a:xfrm>
              <a:off x="255" y="3970"/>
              <a:ext cx="54" cy="64"/>
            </a:xfrm>
            <a:custGeom>
              <a:avLst/>
              <a:gdLst>
                <a:gd name="T0" fmla="*/ 0 w 27"/>
                <a:gd name="T1" fmla="*/ 0 h 32"/>
                <a:gd name="T2" fmla="*/ 26 w 27"/>
                <a:gd name="T3" fmla="*/ 14 h 32"/>
                <a:gd name="T4" fmla="*/ 22 w 27"/>
                <a:gd name="T5" fmla="*/ 23 h 32"/>
                <a:gd name="T6" fmla="*/ 22 w 27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2">
                  <a:moveTo>
                    <a:pt x="0" y="0"/>
                  </a:moveTo>
                  <a:cubicBezTo>
                    <a:pt x="7" y="1"/>
                    <a:pt x="25" y="11"/>
                    <a:pt x="26" y="14"/>
                  </a:cubicBezTo>
                  <a:cubicBezTo>
                    <a:pt x="27" y="17"/>
                    <a:pt x="23" y="21"/>
                    <a:pt x="22" y="23"/>
                  </a:cubicBezTo>
                  <a:cubicBezTo>
                    <a:pt x="20" y="27"/>
                    <a:pt x="20" y="30"/>
                    <a:pt x="22" y="3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Freeform 89"/>
            <p:cNvSpPr>
              <a:spLocks/>
            </p:cNvSpPr>
            <p:nvPr/>
          </p:nvSpPr>
          <p:spPr bwMode="auto">
            <a:xfrm>
              <a:off x="237" y="4026"/>
              <a:ext cx="42" cy="20"/>
            </a:xfrm>
            <a:custGeom>
              <a:avLst/>
              <a:gdLst>
                <a:gd name="T0" fmla="*/ 0 w 21"/>
                <a:gd name="T1" fmla="*/ 1 h 10"/>
                <a:gd name="T2" fmla="*/ 21 w 21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" h="10">
                  <a:moveTo>
                    <a:pt x="0" y="1"/>
                  </a:moveTo>
                  <a:cubicBezTo>
                    <a:pt x="9" y="0"/>
                    <a:pt x="20" y="5"/>
                    <a:pt x="21" y="1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Freeform 90"/>
            <p:cNvSpPr>
              <a:spLocks/>
            </p:cNvSpPr>
            <p:nvPr/>
          </p:nvSpPr>
          <p:spPr bwMode="auto">
            <a:xfrm>
              <a:off x="251" y="4012"/>
              <a:ext cx="32" cy="20"/>
            </a:xfrm>
            <a:custGeom>
              <a:avLst/>
              <a:gdLst>
                <a:gd name="T0" fmla="*/ 0 w 16"/>
                <a:gd name="T1" fmla="*/ 3 h 10"/>
                <a:gd name="T2" fmla="*/ 15 w 16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10">
                  <a:moveTo>
                    <a:pt x="0" y="3"/>
                  </a:moveTo>
                  <a:cubicBezTo>
                    <a:pt x="7" y="0"/>
                    <a:pt x="16" y="4"/>
                    <a:pt x="15" y="1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Freeform 91"/>
            <p:cNvSpPr>
              <a:spLocks/>
            </p:cNvSpPr>
            <p:nvPr/>
          </p:nvSpPr>
          <p:spPr bwMode="auto">
            <a:xfrm>
              <a:off x="331" y="3795"/>
              <a:ext cx="91" cy="60"/>
            </a:xfrm>
            <a:custGeom>
              <a:avLst/>
              <a:gdLst>
                <a:gd name="T0" fmla="*/ 0 w 45"/>
                <a:gd name="T1" fmla="*/ 0 h 30"/>
                <a:gd name="T2" fmla="*/ 23 w 45"/>
                <a:gd name="T3" fmla="*/ 3 h 30"/>
                <a:gd name="T4" fmla="*/ 45 w 45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0">
                  <a:moveTo>
                    <a:pt x="0" y="0"/>
                  </a:moveTo>
                  <a:cubicBezTo>
                    <a:pt x="8" y="0"/>
                    <a:pt x="15" y="0"/>
                    <a:pt x="23" y="3"/>
                  </a:cubicBezTo>
                  <a:cubicBezTo>
                    <a:pt x="33" y="7"/>
                    <a:pt x="42" y="21"/>
                    <a:pt x="45" y="3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Freeform 92"/>
            <p:cNvSpPr>
              <a:spLocks/>
            </p:cNvSpPr>
            <p:nvPr/>
          </p:nvSpPr>
          <p:spPr bwMode="auto">
            <a:xfrm>
              <a:off x="293" y="3883"/>
              <a:ext cx="63" cy="42"/>
            </a:xfrm>
            <a:custGeom>
              <a:avLst/>
              <a:gdLst>
                <a:gd name="T0" fmla="*/ 0 w 31"/>
                <a:gd name="T1" fmla="*/ 0 h 21"/>
                <a:gd name="T2" fmla="*/ 16 w 31"/>
                <a:gd name="T3" fmla="*/ 3 h 21"/>
                <a:gd name="T4" fmla="*/ 31 w 31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1">
                  <a:moveTo>
                    <a:pt x="0" y="0"/>
                  </a:moveTo>
                  <a:cubicBezTo>
                    <a:pt x="5" y="0"/>
                    <a:pt x="11" y="0"/>
                    <a:pt x="16" y="3"/>
                  </a:cubicBezTo>
                  <a:cubicBezTo>
                    <a:pt x="23" y="7"/>
                    <a:pt x="29" y="14"/>
                    <a:pt x="31" y="2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Freeform 93"/>
            <p:cNvSpPr>
              <a:spLocks/>
            </p:cNvSpPr>
            <p:nvPr/>
          </p:nvSpPr>
          <p:spPr bwMode="auto">
            <a:xfrm>
              <a:off x="285" y="3901"/>
              <a:ext cx="56" cy="41"/>
            </a:xfrm>
            <a:custGeom>
              <a:avLst/>
              <a:gdLst>
                <a:gd name="T0" fmla="*/ 0 w 28"/>
                <a:gd name="T1" fmla="*/ 2 h 20"/>
                <a:gd name="T2" fmla="*/ 28 w 28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20">
                  <a:moveTo>
                    <a:pt x="0" y="2"/>
                  </a:moveTo>
                  <a:cubicBezTo>
                    <a:pt x="8" y="0"/>
                    <a:pt x="22" y="9"/>
                    <a:pt x="28" y="2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Freeform 94"/>
            <p:cNvSpPr>
              <a:spLocks/>
            </p:cNvSpPr>
            <p:nvPr/>
          </p:nvSpPr>
          <p:spPr bwMode="auto">
            <a:xfrm>
              <a:off x="170" y="4044"/>
              <a:ext cx="105" cy="93"/>
            </a:xfrm>
            <a:custGeom>
              <a:avLst/>
              <a:gdLst>
                <a:gd name="T0" fmla="*/ 5 w 52"/>
                <a:gd name="T1" fmla="*/ 0 h 46"/>
                <a:gd name="T2" fmla="*/ 6 w 52"/>
                <a:gd name="T3" fmla="*/ 17 h 46"/>
                <a:gd name="T4" fmla="*/ 52 w 52"/>
                <a:gd name="T5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6">
                  <a:moveTo>
                    <a:pt x="5" y="0"/>
                  </a:moveTo>
                  <a:cubicBezTo>
                    <a:pt x="0" y="4"/>
                    <a:pt x="3" y="13"/>
                    <a:pt x="6" y="17"/>
                  </a:cubicBezTo>
                  <a:cubicBezTo>
                    <a:pt x="12" y="23"/>
                    <a:pt x="49" y="46"/>
                    <a:pt x="52" y="4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Freeform 95"/>
            <p:cNvSpPr>
              <a:spLocks/>
            </p:cNvSpPr>
            <p:nvPr/>
          </p:nvSpPr>
          <p:spPr bwMode="auto">
            <a:xfrm>
              <a:off x="959" y="3841"/>
              <a:ext cx="209" cy="113"/>
            </a:xfrm>
            <a:custGeom>
              <a:avLst/>
              <a:gdLst>
                <a:gd name="T0" fmla="*/ 0 w 104"/>
                <a:gd name="T1" fmla="*/ 30 h 56"/>
                <a:gd name="T2" fmla="*/ 7 w 104"/>
                <a:gd name="T3" fmla="*/ 27 h 56"/>
                <a:gd name="T4" fmla="*/ 28 w 104"/>
                <a:gd name="T5" fmla="*/ 31 h 56"/>
                <a:gd name="T6" fmla="*/ 36 w 104"/>
                <a:gd name="T7" fmla="*/ 6 h 56"/>
                <a:gd name="T8" fmla="*/ 53 w 104"/>
                <a:gd name="T9" fmla="*/ 31 h 56"/>
                <a:gd name="T10" fmla="*/ 87 w 104"/>
                <a:gd name="T11" fmla="*/ 40 h 56"/>
                <a:gd name="T12" fmla="*/ 99 w 104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6">
                  <a:moveTo>
                    <a:pt x="0" y="30"/>
                  </a:moveTo>
                  <a:cubicBezTo>
                    <a:pt x="1" y="29"/>
                    <a:pt x="5" y="27"/>
                    <a:pt x="7" y="27"/>
                  </a:cubicBezTo>
                  <a:cubicBezTo>
                    <a:pt x="12" y="27"/>
                    <a:pt x="24" y="35"/>
                    <a:pt x="28" y="31"/>
                  </a:cubicBezTo>
                  <a:cubicBezTo>
                    <a:pt x="32" y="27"/>
                    <a:pt x="26" y="12"/>
                    <a:pt x="36" y="6"/>
                  </a:cubicBezTo>
                  <a:cubicBezTo>
                    <a:pt x="45" y="0"/>
                    <a:pt x="44" y="29"/>
                    <a:pt x="53" y="31"/>
                  </a:cubicBezTo>
                  <a:cubicBezTo>
                    <a:pt x="63" y="33"/>
                    <a:pt x="82" y="39"/>
                    <a:pt x="87" y="40"/>
                  </a:cubicBezTo>
                  <a:cubicBezTo>
                    <a:pt x="90" y="41"/>
                    <a:pt x="104" y="43"/>
                    <a:pt x="99" y="5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Freeform 96"/>
            <p:cNvSpPr>
              <a:spLocks/>
            </p:cNvSpPr>
            <p:nvPr/>
          </p:nvSpPr>
          <p:spPr bwMode="auto">
            <a:xfrm>
              <a:off x="959" y="3927"/>
              <a:ext cx="199" cy="25"/>
            </a:xfrm>
            <a:custGeom>
              <a:avLst/>
              <a:gdLst>
                <a:gd name="T0" fmla="*/ 0 w 99"/>
                <a:gd name="T1" fmla="*/ 0 h 12"/>
                <a:gd name="T2" fmla="*/ 22 w 99"/>
                <a:gd name="T3" fmla="*/ 7 h 12"/>
                <a:gd name="T4" fmla="*/ 63 w 99"/>
                <a:gd name="T5" fmla="*/ 10 h 12"/>
                <a:gd name="T6" fmla="*/ 99 w 99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2">
                  <a:moveTo>
                    <a:pt x="0" y="0"/>
                  </a:moveTo>
                  <a:cubicBezTo>
                    <a:pt x="2" y="1"/>
                    <a:pt x="16" y="5"/>
                    <a:pt x="22" y="7"/>
                  </a:cubicBezTo>
                  <a:cubicBezTo>
                    <a:pt x="34" y="11"/>
                    <a:pt x="50" y="12"/>
                    <a:pt x="63" y="10"/>
                  </a:cubicBezTo>
                  <a:cubicBezTo>
                    <a:pt x="75" y="8"/>
                    <a:pt x="86" y="4"/>
                    <a:pt x="99" y="4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Freeform 97"/>
            <p:cNvSpPr>
              <a:spLocks/>
            </p:cNvSpPr>
            <p:nvPr/>
          </p:nvSpPr>
          <p:spPr bwMode="auto">
            <a:xfrm>
              <a:off x="1026" y="3889"/>
              <a:ext cx="40" cy="24"/>
            </a:xfrm>
            <a:custGeom>
              <a:avLst/>
              <a:gdLst>
                <a:gd name="T0" fmla="*/ 1 w 20"/>
                <a:gd name="T1" fmla="*/ 12 h 12"/>
                <a:gd name="T2" fmla="*/ 20 w 20"/>
                <a:gd name="T3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2">
                  <a:moveTo>
                    <a:pt x="1" y="12"/>
                  </a:moveTo>
                  <a:cubicBezTo>
                    <a:pt x="0" y="7"/>
                    <a:pt x="18" y="0"/>
                    <a:pt x="20" y="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Freeform 98"/>
            <p:cNvSpPr>
              <a:spLocks/>
            </p:cNvSpPr>
            <p:nvPr/>
          </p:nvSpPr>
          <p:spPr bwMode="auto">
            <a:xfrm>
              <a:off x="1062" y="3899"/>
              <a:ext cx="32" cy="26"/>
            </a:xfrm>
            <a:custGeom>
              <a:avLst/>
              <a:gdLst>
                <a:gd name="T0" fmla="*/ 0 w 16"/>
                <a:gd name="T1" fmla="*/ 13 h 13"/>
                <a:gd name="T2" fmla="*/ 16 w 16"/>
                <a:gd name="T3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13">
                  <a:moveTo>
                    <a:pt x="0" y="13"/>
                  </a:moveTo>
                  <a:cubicBezTo>
                    <a:pt x="0" y="9"/>
                    <a:pt x="11" y="0"/>
                    <a:pt x="16" y="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Freeform 99"/>
            <p:cNvSpPr>
              <a:spLocks/>
            </p:cNvSpPr>
            <p:nvPr/>
          </p:nvSpPr>
          <p:spPr bwMode="auto">
            <a:xfrm>
              <a:off x="665" y="3384"/>
              <a:ext cx="357" cy="479"/>
            </a:xfrm>
            <a:custGeom>
              <a:avLst/>
              <a:gdLst>
                <a:gd name="T0" fmla="*/ 3 w 177"/>
                <a:gd name="T1" fmla="*/ 0 h 238"/>
                <a:gd name="T2" fmla="*/ 86 w 177"/>
                <a:gd name="T3" fmla="*/ 74 h 238"/>
                <a:gd name="T4" fmla="*/ 114 w 177"/>
                <a:gd name="T5" fmla="*/ 105 h 238"/>
                <a:gd name="T6" fmla="*/ 158 w 177"/>
                <a:gd name="T7" fmla="*/ 196 h 238"/>
                <a:gd name="T8" fmla="*/ 177 w 177"/>
                <a:gd name="T9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38">
                  <a:moveTo>
                    <a:pt x="3" y="0"/>
                  </a:moveTo>
                  <a:cubicBezTo>
                    <a:pt x="0" y="11"/>
                    <a:pt x="68" y="63"/>
                    <a:pt x="86" y="74"/>
                  </a:cubicBezTo>
                  <a:cubicBezTo>
                    <a:pt x="91" y="76"/>
                    <a:pt x="98" y="84"/>
                    <a:pt x="114" y="105"/>
                  </a:cubicBezTo>
                  <a:cubicBezTo>
                    <a:pt x="130" y="125"/>
                    <a:pt x="157" y="191"/>
                    <a:pt x="158" y="196"/>
                  </a:cubicBezTo>
                  <a:cubicBezTo>
                    <a:pt x="161" y="204"/>
                    <a:pt x="173" y="226"/>
                    <a:pt x="177" y="23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Freeform 100"/>
            <p:cNvSpPr>
              <a:spLocks/>
            </p:cNvSpPr>
            <p:nvPr/>
          </p:nvSpPr>
          <p:spPr bwMode="auto">
            <a:xfrm>
              <a:off x="844" y="3688"/>
              <a:ext cx="324" cy="280"/>
            </a:xfrm>
            <a:custGeom>
              <a:avLst/>
              <a:gdLst>
                <a:gd name="T0" fmla="*/ 0 w 161"/>
                <a:gd name="T1" fmla="*/ 0 h 139"/>
                <a:gd name="T2" fmla="*/ 12 w 161"/>
                <a:gd name="T3" fmla="*/ 32 h 139"/>
                <a:gd name="T4" fmla="*/ 47 w 161"/>
                <a:gd name="T5" fmla="*/ 75 h 139"/>
                <a:gd name="T6" fmla="*/ 56 w 161"/>
                <a:gd name="T7" fmla="*/ 99 h 139"/>
                <a:gd name="T8" fmla="*/ 56 w 161"/>
                <a:gd name="T9" fmla="*/ 115 h 139"/>
                <a:gd name="T10" fmla="*/ 72 w 161"/>
                <a:gd name="T11" fmla="*/ 132 h 139"/>
                <a:gd name="T12" fmla="*/ 94 w 161"/>
                <a:gd name="T13" fmla="*/ 136 h 139"/>
                <a:gd name="T14" fmla="*/ 161 w 161"/>
                <a:gd name="T15" fmla="*/ 13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39">
                  <a:moveTo>
                    <a:pt x="0" y="0"/>
                  </a:moveTo>
                  <a:cubicBezTo>
                    <a:pt x="0" y="11"/>
                    <a:pt x="4" y="23"/>
                    <a:pt x="12" y="32"/>
                  </a:cubicBezTo>
                  <a:cubicBezTo>
                    <a:pt x="15" y="36"/>
                    <a:pt x="43" y="67"/>
                    <a:pt x="47" y="75"/>
                  </a:cubicBezTo>
                  <a:cubicBezTo>
                    <a:pt x="51" y="82"/>
                    <a:pt x="54" y="91"/>
                    <a:pt x="56" y="99"/>
                  </a:cubicBezTo>
                  <a:cubicBezTo>
                    <a:pt x="57" y="104"/>
                    <a:pt x="56" y="110"/>
                    <a:pt x="56" y="115"/>
                  </a:cubicBezTo>
                  <a:cubicBezTo>
                    <a:pt x="57" y="123"/>
                    <a:pt x="57" y="129"/>
                    <a:pt x="72" y="132"/>
                  </a:cubicBezTo>
                  <a:cubicBezTo>
                    <a:pt x="78" y="134"/>
                    <a:pt x="87" y="136"/>
                    <a:pt x="94" y="136"/>
                  </a:cubicBezTo>
                  <a:cubicBezTo>
                    <a:pt x="110" y="138"/>
                    <a:pt x="137" y="139"/>
                    <a:pt x="161" y="13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Freeform 101"/>
            <p:cNvSpPr>
              <a:spLocks/>
            </p:cNvSpPr>
            <p:nvPr/>
          </p:nvSpPr>
          <p:spPr bwMode="auto">
            <a:xfrm>
              <a:off x="591" y="3555"/>
              <a:ext cx="253" cy="133"/>
            </a:xfrm>
            <a:custGeom>
              <a:avLst/>
              <a:gdLst>
                <a:gd name="T0" fmla="*/ 0 w 126"/>
                <a:gd name="T1" fmla="*/ 0 h 66"/>
                <a:gd name="T2" fmla="*/ 102 w 126"/>
                <a:gd name="T3" fmla="*/ 41 h 66"/>
                <a:gd name="T4" fmla="*/ 110 w 126"/>
                <a:gd name="T5" fmla="*/ 43 h 66"/>
                <a:gd name="T6" fmla="*/ 113 w 126"/>
                <a:gd name="T7" fmla="*/ 58 h 66"/>
                <a:gd name="T8" fmla="*/ 120 w 126"/>
                <a:gd name="T9" fmla="*/ 58 h 66"/>
                <a:gd name="T10" fmla="*/ 126 w 126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66">
                  <a:moveTo>
                    <a:pt x="0" y="0"/>
                  </a:moveTo>
                  <a:cubicBezTo>
                    <a:pt x="12" y="30"/>
                    <a:pt x="85" y="42"/>
                    <a:pt x="102" y="41"/>
                  </a:cubicBezTo>
                  <a:cubicBezTo>
                    <a:pt x="104" y="41"/>
                    <a:pt x="108" y="41"/>
                    <a:pt x="110" y="43"/>
                  </a:cubicBezTo>
                  <a:cubicBezTo>
                    <a:pt x="112" y="45"/>
                    <a:pt x="111" y="56"/>
                    <a:pt x="113" y="58"/>
                  </a:cubicBezTo>
                  <a:cubicBezTo>
                    <a:pt x="116" y="61"/>
                    <a:pt x="117" y="58"/>
                    <a:pt x="120" y="58"/>
                  </a:cubicBezTo>
                  <a:cubicBezTo>
                    <a:pt x="120" y="63"/>
                    <a:pt x="121" y="66"/>
                    <a:pt x="126" y="6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Freeform 102"/>
            <p:cNvSpPr>
              <a:spLocks/>
            </p:cNvSpPr>
            <p:nvPr/>
          </p:nvSpPr>
          <p:spPr bwMode="auto">
            <a:xfrm>
              <a:off x="857" y="3692"/>
              <a:ext cx="144" cy="70"/>
            </a:xfrm>
            <a:custGeom>
              <a:avLst/>
              <a:gdLst>
                <a:gd name="T0" fmla="*/ 0 w 72"/>
                <a:gd name="T1" fmla="*/ 23 h 35"/>
                <a:gd name="T2" fmla="*/ 32 w 72"/>
                <a:gd name="T3" fmla="*/ 34 h 35"/>
                <a:gd name="T4" fmla="*/ 62 w 72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5">
                  <a:moveTo>
                    <a:pt x="0" y="23"/>
                  </a:moveTo>
                  <a:cubicBezTo>
                    <a:pt x="8" y="31"/>
                    <a:pt x="20" y="35"/>
                    <a:pt x="32" y="34"/>
                  </a:cubicBezTo>
                  <a:cubicBezTo>
                    <a:pt x="47" y="32"/>
                    <a:pt x="72" y="14"/>
                    <a:pt x="62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Freeform 103"/>
            <p:cNvSpPr>
              <a:spLocks/>
            </p:cNvSpPr>
            <p:nvPr/>
          </p:nvSpPr>
          <p:spPr bwMode="auto">
            <a:xfrm>
              <a:off x="925" y="3801"/>
              <a:ext cx="66" cy="28"/>
            </a:xfrm>
            <a:custGeom>
              <a:avLst/>
              <a:gdLst>
                <a:gd name="T0" fmla="*/ 0 w 33"/>
                <a:gd name="T1" fmla="*/ 10 h 14"/>
                <a:gd name="T2" fmla="*/ 33 w 33"/>
                <a:gd name="T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" h="14">
                  <a:moveTo>
                    <a:pt x="0" y="10"/>
                  </a:moveTo>
                  <a:cubicBezTo>
                    <a:pt x="11" y="14"/>
                    <a:pt x="30" y="4"/>
                    <a:pt x="33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Freeform 104"/>
            <p:cNvSpPr>
              <a:spLocks/>
            </p:cNvSpPr>
            <p:nvPr/>
          </p:nvSpPr>
          <p:spPr bwMode="auto">
            <a:xfrm>
              <a:off x="939" y="3821"/>
              <a:ext cx="64" cy="28"/>
            </a:xfrm>
            <a:custGeom>
              <a:avLst/>
              <a:gdLst>
                <a:gd name="T0" fmla="*/ 0 w 32"/>
                <a:gd name="T1" fmla="*/ 10 h 14"/>
                <a:gd name="T2" fmla="*/ 32 w 32"/>
                <a:gd name="T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14">
                  <a:moveTo>
                    <a:pt x="0" y="10"/>
                  </a:moveTo>
                  <a:cubicBezTo>
                    <a:pt x="11" y="14"/>
                    <a:pt x="30" y="4"/>
                    <a:pt x="32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Freeform 105"/>
            <p:cNvSpPr>
              <a:spLocks/>
            </p:cNvSpPr>
            <p:nvPr/>
          </p:nvSpPr>
          <p:spPr bwMode="auto">
            <a:xfrm>
              <a:off x="476" y="3334"/>
              <a:ext cx="4" cy="36"/>
            </a:xfrm>
            <a:custGeom>
              <a:avLst/>
              <a:gdLst>
                <a:gd name="T0" fmla="*/ 2 w 2"/>
                <a:gd name="T1" fmla="*/ 0 h 18"/>
                <a:gd name="T2" fmla="*/ 0 w 2"/>
                <a:gd name="T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8">
                  <a:moveTo>
                    <a:pt x="2" y="0"/>
                  </a:moveTo>
                  <a:cubicBezTo>
                    <a:pt x="1" y="4"/>
                    <a:pt x="0" y="15"/>
                    <a:pt x="0" y="18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Freeform 106"/>
            <p:cNvSpPr>
              <a:spLocks/>
            </p:cNvSpPr>
            <p:nvPr/>
          </p:nvSpPr>
          <p:spPr bwMode="auto">
            <a:xfrm>
              <a:off x="512" y="3342"/>
              <a:ext cx="5" cy="36"/>
            </a:xfrm>
            <a:custGeom>
              <a:avLst/>
              <a:gdLst>
                <a:gd name="T0" fmla="*/ 2 w 2"/>
                <a:gd name="T1" fmla="*/ 0 h 18"/>
                <a:gd name="T2" fmla="*/ 0 w 2"/>
                <a:gd name="T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8">
                  <a:moveTo>
                    <a:pt x="2" y="0"/>
                  </a:moveTo>
                  <a:cubicBezTo>
                    <a:pt x="1" y="6"/>
                    <a:pt x="1" y="13"/>
                    <a:pt x="0" y="18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Freeform 107"/>
            <p:cNvSpPr>
              <a:spLocks/>
            </p:cNvSpPr>
            <p:nvPr/>
          </p:nvSpPr>
          <p:spPr bwMode="auto">
            <a:xfrm>
              <a:off x="537" y="3350"/>
              <a:ext cx="2" cy="30"/>
            </a:xfrm>
            <a:custGeom>
              <a:avLst/>
              <a:gdLst>
                <a:gd name="T0" fmla="*/ 1 w 1"/>
                <a:gd name="T1" fmla="*/ 0 h 15"/>
                <a:gd name="T2" fmla="*/ 0 w 1"/>
                <a:gd name="T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">
                  <a:moveTo>
                    <a:pt x="1" y="0"/>
                  </a:moveTo>
                  <a:cubicBezTo>
                    <a:pt x="1" y="4"/>
                    <a:pt x="0" y="11"/>
                    <a:pt x="0" y="15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Freeform 108"/>
            <p:cNvSpPr>
              <a:spLocks/>
            </p:cNvSpPr>
            <p:nvPr/>
          </p:nvSpPr>
          <p:spPr bwMode="auto">
            <a:xfrm>
              <a:off x="555" y="3360"/>
              <a:ext cx="4" cy="20"/>
            </a:xfrm>
            <a:custGeom>
              <a:avLst/>
              <a:gdLst>
                <a:gd name="T0" fmla="*/ 2 w 2"/>
                <a:gd name="T1" fmla="*/ 0 h 10"/>
                <a:gd name="T2" fmla="*/ 0 w 2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2" y="3"/>
                    <a:pt x="1" y="6"/>
                    <a:pt x="0" y="10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Freeform 109"/>
            <p:cNvSpPr>
              <a:spLocks/>
            </p:cNvSpPr>
            <p:nvPr/>
          </p:nvSpPr>
          <p:spPr bwMode="auto">
            <a:xfrm>
              <a:off x="555" y="3380"/>
              <a:ext cx="96" cy="4"/>
            </a:xfrm>
            <a:custGeom>
              <a:avLst/>
              <a:gdLst>
                <a:gd name="T0" fmla="*/ 0 w 48"/>
                <a:gd name="T1" fmla="*/ 0 h 2"/>
                <a:gd name="T2" fmla="*/ 48 w 48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" h="2">
                  <a:moveTo>
                    <a:pt x="0" y="0"/>
                  </a:moveTo>
                  <a:cubicBezTo>
                    <a:pt x="23" y="1"/>
                    <a:pt x="47" y="2"/>
                    <a:pt x="48" y="1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Freeform 110"/>
            <p:cNvSpPr>
              <a:spLocks/>
            </p:cNvSpPr>
            <p:nvPr/>
          </p:nvSpPr>
          <p:spPr bwMode="auto">
            <a:xfrm>
              <a:off x="476" y="3370"/>
              <a:ext cx="36" cy="6"/>
            </a:xfrm>
            <a:custGeom>
              <a:avLst/>
              <a:gdLst>
                <a:gd name="T0" fmla="*/ 0 w 18"/>
                <a:gd name="T1" fmla="*/ 0 h 3"/>
                <a:gd name="T2" fmla="*/ 18 w 18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3">
                  <a:moveTo>
                    <a:pt x="0" y="0"/>
                  </a:moveTo>
                  <a:cubicBezTo>
                    <a:pt x="4" y="1"/>
                    <a:pt x="11" y="2"/>
                    <a:pt x="18" y="3"/>
                  </a:cubicBezTo>
                </a:path>
              </a:pathLst>
            </a:custGeom>
            <a:noFill/>
            <a:ln w="15875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Freeform 111"/>
            <p:cNvSpPr>
              <a:spLocks/>
            </p:cNvSpPr>
            <p:nvPr/>
          </p:nvSpPr>
          <p:spPr bwMode="auto">
            <a:xfrm>
              <a:off x="746" y="3269"/>
              <a:ext cx="46" cy="57"/>
            </a:xfrm>
            <a:custGeom>
              <a:avLst/>
              <a:gdLst>
                <a:gd name="T0" fmla="*/ 0 w 23"/>
                <a:gd name="T1" fmla="*/ 0 h 28"/>
                <a:gd name="T2" fmla="*/ 12 w 23"/>
                <a:gd name="T3" fmla="*/ 12 h 28"/>
                <a:gd name="T4" fmla="*/ 23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0" y="0"/>
                  </a:moveTo>
                  <a:cubicBezTo>
                    <a:pt x="5" y="8"/>
                    <a:pt x="7" y="11"/>
                    <a:pt x="12" y="12"/>
                  </a:cubicBezTo>
                  <a:cubicBezTo>
                    <a:pt x="19" y="13"/>
                    <a:pt x="23" y="19"/>
                    <a:pt x="23" y="2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Freeform 112"/>
            <p:cNvSpPr>
              <a:spLocks/>
            </p:cNvSpPr>
            <p:nvPr/>
          </p:nvSpPr>
          <p:spPr bwMode="auto">
            <a:xfrm>
              <a:off x="738" y="3305"/>
              <a:ext cx="58" cy="79"/>
            </a:xfrm>
            <a:custGeom>
              <a:avLst/>
              <a:gdLst>
                <a:gd name="T0" fmla="*/ 5 w 29"/>
                <a:gd name="T1" fmla="*/ 7 h 39"/>
                <a:gd name="T2" fmla="*/ 21 w 29"/>
                <a:gd name="T3" fmla="*/ 3 h 39"/>
                <a:gd name="T4" fmla="*/ 27 w 29"/>
                <a:gd name="T5" fmla="*/ 21 h 39"/>
                <a:gd name="T6" fmla="*/ 0 w 29"/>
                <a:gd name="T7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9">
                  <a:moveTo>
                    <a:pt x="5" y="7"/>
                  </a:moveTo>
                  <a:cubicBezTo>
                    <a:pt x="7" y="1"/>
                    <a:pt x="16" y="0"/>
                    <a:pt x="21" y="3"/>
                  </a:cubicBezTo>
                  <a:cubicBezTo>
                    <a:pt x="27" y="5"/>
                    <a:pt x="29" y="16"/>
                    <a:pt x="27" y="21"/>
                  </a:cubicBezTo>
                  <a:cubicBezTo>
                    <a:pt x="22" y="31"/>
                    <a:pt x="5" y="39"/>
                    <a:pt x="0" y="19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Freeform 113"/>
            <p:cNvSpPr>
              <a:spLocks/>
            </p:cNvSpPr>
            <p:nvPr/>
          </p:nvSpPr>
          <p:spPr bwMode="auto">
            <a:xfrm>
              <a:off x="716" y="3283"/>
              <a:ext cx="34" cy="63"/>
            </a:xfrm>
            <a:custGeom>
              <a:avLst/>
              <a:gdLst>
                <a:gd name="T0" fmla="*/ 0 w 17"/>
                <a:gd name="T1" fmla="*/ 12 h 31"/>
                <a:gd name="T2" fmla="*/ 5 w 17"/>
                <a:gd name="T3" fmla="*/ 18 h 31"/>
                <a:gd name="T4" fmla="*/ 11 w 17"/>
                <a:gd name="T5" fmla="*/ 30 h 31"/>
                <a:gd name="T6" fmla="*/ 16 w 17"/>
                <a:gd name="T7" fmla="*/ 19 h 31"/>
                <a:gd name="T8" fmla="*/ 10 w 1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0" y="12"/>
                  </a:moveTo>
                  <a:cubicBezTo>
                    <a:pt x="5" y="13"/>
                    <a:pt x="6" y="17"/>
                    <a:pt x="5" y="18"/>
                  </a:cubicBezTo>
                  <a:cubicBezTo>
                    <a:pt x="4" y="26"/>
                    <a:pt x="5" y="31"/>
                    <a:pt x="11" y="30"/>
                  </a:cubicBezTo>
                  <a:cubicBezTo>
                    <a:pt x="13" y="30"/>
                    <a:pt x="12" y="26"/>
                    <a:pt x="16" y="19"/>
                  </a:cubicBezTo>
                  <a:cubicBezTo>
                    <a:pt x="17" y="12"/>
                    <a:pt x="17" y="4"/>
                    <a:pt x="10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Freeform 114"/>
            <p:cNvSpPr>
              <a:spLocks/>
            </p:cNvSpPr>
            <p:nvPr/>
          </p:nvSpPr>
          <p:spPr bwMode="auto">
            <a:xfrm>
              <a:off x="700" y="3320"/>
              <a:ext cx="40" cy="60"/>
            </a:xfrm>
            <a:custGeom>
              <a:avLst/>
              <a:gdLst>
                <a:gd name="T0" fmla="*/ 2 w 20"/>
                <a:gd name="T1" fmla="*/ 0 h 30"/>
                <a:gd name="T2" fmla="*/ 9 w 20"/>
                <a:gd name="T3" fmla="*/ 27 h 30"/>
                <a:gd name="T4" fmla="*/ 20 w 20"/>
                <a:gd name="T5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0">
                  <a:moveTo>
                    <a:pt x="2" y="0"/>
                  </a:moveTo>
                  <a:cubicBezTo>
                    <a:pt x="6" y="5"/>
                    <a:pt x="0" y="22"/>
                    <a:pt x="9" y="27"/>
                  </a:cubicBezTo>
                  <a:cubicBezTo>
                    <a:pt x="11" y="28"/>
                    <a:pt x="18" y="30"/>
                    <a:pt x="20" y="2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Freeform 115"/>
            <p:cNvSpPr>
              <a:spLocks/>
            </p:cNvSpPr>
            <p:nvPr/>
          </p:nvSpPr>
          <p:spPr bwMode="auto">
            <a:xfrm>
              <a:off x="724" y="3352"/>
              <a:ext cx="36" cy="28"/>
            </a:xfrm>
            <a:custGeom>
              <a:avLst/>
              <a:gdLst>
                <a:gd name="T0" fmla="*/ 0 w 18"/>
                <a:gd name="T1" fmla="*/ 0 h 14"/>
                <a:gd name="T2" fmla="*/ 18 w 18"/>
                <a:gd name="T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cubicBezTo>
                    <a:pt x="0" y="3"/>
                    <a:pt x="7" y="14"/>
                    <a:pt x="18" y="9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Freeform 116"/>
            <p:cNvSpPr>
              <a:spLocks/>
            </p:cNvSpPr>
            <p:nvPr/>
          </p:nvSpPr>
          <p:spPr bwMode="auto">
            <a:xfrm>
              <a:off x="657" y="2969"/>
              <a:ext cx="135" cy="103"/>
            </a:xfrm>
            <a:custGeom>
              <a:avLst/>
              <a:gdLst>
                <a:gd name="T0" fmla="*/ 3 w 67"/>
                <a:gd name="T1" fmla="*/ 0 h 51"/>
                <a:gd name="T2" fmla="*/ 5 w 67"/>
                <a:gd name="T3" fmla="*/ 4 h 51"/>
                <a:gd name="T4" fmla="*/ 17 w 67"/>
                <a:gd name="T5" fmla="*/ 14 h 51"/>
                <a:gd name="T6" fmla="*/ 34 w 67"/>
                <a:gd name="T7" fmla="*/ 38 h 51"/>
                <a:gd name="T8" fmla="*/ 55 w 67"/>
                <a:gd name="T9" fmla="*/ 51 h 51"/>
                <a:gd name="T10" fmla="*/ 67 w 67"/>
                <a:gd name="T11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51">
                  <a:moveTo>
                    <a:pt x="3" y="0"/>
                  </a:moveTo>
                  <a:cubicBezTo>
                    <a:pt x="0" y="2"/>
                    <a:pt x="4" y="4"/>
                    <a:pt x="5" y="4"/>
                  </a:cubicBezTo>
                  <a:cubicBezTo>
                    <a:pt x="9" y="7"/>
                    <a:pt x="14" y="10"/>
                    <a:pt x="17" y="14"/>
                  </a:cubicBezTo>
                  <a:cubicBezTo>
                    <a:pt x="26" y="21"/>
                    <a:pt x="31" y="28"/>
                    <a:pt x="34" y="38"/>
                  </a:cubicBezTo>
                  <a:cubicBezTo>
                    <a:pt x="36" y="45"/>
                    <a:pt x="55" y="50"/>
                    <a:pt x="55" y="51"/>
                  </a:cubicBezTo>
                  <a:cubicBezTo>
                    <a:pt x="56" y="45"/>
                    <a:pt x="63" y="31"/>
                    <a:pt x="67" y="2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Freeform 117"/>
            <p:cNvSpPr>
              <a:spLocks/>
            </p:cNvSpPr>
            <p:nvPr/>
          </p:nvSpPr>
          <p:spPr bwMode="auto">
            <a:xfrm>
              <a:off x="633" y="3078"/>
              <a:ext cx="129" cy="286"/>
            </a:xfrm>
            <a:custGeom>
              <a:avLst/>
              <a:gdLst>
                <a:gd name="T0" fmla="*/ 64 w 64"/>
                <a:gd name="T1" fmla="*/ 0 h 142"/>
                <a:gd name="T2" fmla="*/ 50 w 64"/>
                <a:gd name="T3" fmla="*/ 63 h 142"/>
                <a:gd name="T4" fmla="*/ 2 w 64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42">
                  <a:moveTo>
                    <a:pt x="64" y="0"/>
                  </a:moveTo>
                  <a:cubicBezTo>
                    <a:pt x="58" y="6"/>
                    <a:pt x="46" y="43"/>
                    <a:pt x="50" y="63"/>
                  </a:cubicBezTo>
                  <a:cubicBezTo>
                    <a:pt x="35" y="71"/>
                    <a:pt x="0" y="139"/>
                    <a:pt x="2" y="14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Freeform 118"/>
            <p:cNvSpPr>
              <a:spLocks/>
            </p:cNvSpPr>
            <p:nvPr/>
          </p:nvSpPr>
          <p:spPr bwMode="auto">
            <a:xfrm>
              <a:off x="422" y="3376"/>
              <a:ext cx="42" cy="298"/>
            </a:xfrm>
            <a:custGeom>
              <a:avLst/>
              <a:gdLst>
                <a:gd name="T0" fmla="*/ 12 w 21"/>
                <a:gd name="T1" fmla="*/ 148 h 148"/>
                <a:gd name="T2" fmla="*/ 16 w 21"/>
                <a:gd name="T3" fmla="*/ 139 h 148"/>
                <a:gd name="T4" fmla="*/ 21 w 21"/>
                <a:gd name="T5" fmla="*/ 131 h 148"/>
                <a:gd name="T6" fmla="*/ 15 w 21"/>
                <a:gd name="T7" fmla="*/ 121 h 148"/>
                <a:gd name="T8" fmla="*/ 11 w 21"/>
                <a:gd name="T9" fmla="*/ 109 h 148"/>
                <a:gd name="T10" fmla="*/ 4 w 21"/>
                <a:gd name="T11" fmla="*/ 71 h 148"/>
                <a:gd name="T12" fmla="*/ 2 w 21"/>
                <a:gd name="T13" fmla="*/ 25 h 148"/>
                <a:gd name="T14" fmla="*/ 6 w 21"/>
                <a:gd name="T1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48">
                  <a:moveTo>
                    <a:pt x="12" y="148"/>
                  </a:moveTo>
                  <a:cubicBezTo>
                    <a:pt x="12" y="145"/>
                    <a:pt x="14" y="141"/>
                    <a:pt x="16" y="139"/>
                  </a:cubicBezTo>
                  <a:cubicBezTo>
                    <a:pt x="18" y="136"/>
                    <a:pt x="21" y="134"/>
                    <a:pt x="21" y="131"/>
                  </a:cubicBezTo>
                  <a:cubicBezTo>
                    <a:pt x="21" y="128"/>
                    <a:pt x="17" y="124"/>
                    <a:pt x="15" y="121"/>
                  </a:cubicBezTo>
                  <a:cubicBezTo>
                    <a:pt x="13" y="117"/>
                    <a:pt x="12" y="113"/>
                    <a:pt x="11" y="109"/>
                  </a:cubicBezTo>
                  <a:cubicBezTo>
                    <a:pt x="8" y="97"/>
                    <a:pt x="5" y="84"/>
                    <a:pt x="4" y="71"/>
                  </a:cubicBezTo>
                  <a:cubicBezTo>
                    <a:pt x="3" y="56"/>
                    <a:pt x="3" y="40"/>
                    <a:pt x="2" y="25"/>
                  </a:cubicBezTo>
                  <a:cubicBezTo>
                    <a:pt x="2" y="21"/>
                    <a:pt x="0" y="1"/>
                    <a:pt x="6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119"/>
            <p:cNvSpPr>
              <a:spLocks/>
            </p:cNvSpPr>
            <p:nvPr/>
          </p:nvSpPr>
          <p:spPr bwMode="auto">
            <a:xfrm>
              <a:off x="384" y="3161"/>
              <a:ext cx="90" cy="535"/>
            </a:xfrm>
            <a:custGeom>
              <a:avLst/>
              <a:gdLst>
                <a:gd name="T0" fmla="*/ 45 w 45"/>
                <a:gd name="T1" fmla="*/ 0 h 266"/>
                <a:gd name="T2" fmla="*/ 1 w 45"/>
                <a:gd name="T3" fmla="*/ 151 h 266"/>
                <a:gd name="T4" fmla="*/ 28 w 45"/>
                <a:gd name="T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6">
                  <a:moveTo>
                    <a:pt x="45" y="0"/>
                  </a:moveTo>
                  <a:cubicBezTo>
                    <a:pt x="31" y="14"/>
                    <a:pt x="3" y="114"/>
                    <a:pt x="1" y="151"/>
                  </a:cubicBezTo>
                  <a:cubicBezTo>
                    <a:pt x="0" y="181"/>
                    <a:pt x="19" y="228"/>
                    <a:pt x="28" y="26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120"/>
            <p:cNvSpPr>
              <a:spLocks/>
            </p:cNvSpPr>
            <p:nvPr/>
          </p:nvSpPr>
          <p:spPr bwMode="auto">
            <a:xfrm>
              <a:off x="1746" y="1220"/>
              <a:ext cx="674" cy="600"/>
            </a:xfrm>
            <a:custGeom>
              <a:avLst/>
              <a:gdLst>
                <a:gd name="T0" fmla="*/ 110 w 335"/>
                <a:gd name="T1" fmla="*/ 37 h 298"/>
                <a:gd name="T2" fmla="*/ 106 w 335"/>
                <a:gd name="T3" fmla="*/ 99 h 298"/>
                <a:gd name="T4" fmla="*/ 117 w 335"/>
                <a:gd name="T5" fmla="*/ 135 h 298"/>
                <a:gd name="T6" fmla="*/ 91 w 335"/>
                <a:gd name="T7" fmla="*/ 131 h 298"/>
                <a:gd name="T8" fmla="*/ 87 w 335"/>
                <a:gd name="T9" fmla="*/ 139 h 298"/>
                <a:gd name="T10" fmla="*/ 106 w 335"/>
                <a:gd name="T11" fmla="*/ 165 h 298"/>
                <a:gd name="T12" fmla="*/ 128 w 335"/>
                <a:gd name="T13" fmla="*/ 174 h 298"/>
                <a:gd name="T14" fmla="*/ 125 w 335"/>
                <a:gd name="T15" fmla="*/ 175 h 298"/>
                <a:gd name="T16" fmla="*/ 94 w 335"/>
                <a:gd name="T17" fmla="*/ 184 h 298"/>
                <a:gd name="T18" fmla="*/ 24 w 335"/>
                <a:gd name="T19" fmla="*/ 198 h 298"/>
                <a:gd name="T20" fmla="*/ 20 w 335"/>
                <a:gd name="T21" fmla="*/ 196 h 298"/>
                <a:gd name="T22" fmla="*/ 8 w 335"/>
                <a:gd name="T23" fmla="*/ 194 h 298"/>
                <a:gd name="T24" fmla="*/ 4 w 335"/>
                <a:gd name="T25" fmla="*/ 210 h 298"/>
                <a:gd name="T26" fmla="*/ 47 w 335"/>
                <a:gd name="T27" fmla="*/ 214 h 298"/>
                <a:gd name="T28" fmla="*/ 96 w 335"/>
                <a:gd name="T29" fmla="*/ 196 h 298"/>
                <a:gd name="T30" fmla="*/ 136 w 335"/>
                <a:gd name="T31" fmla="*/ 184 h 298"/>
                <a:gd name="T32" fmla="*/ 126 w 335"/>
                <a:gd name="T33" fmla="*/ 210 h 298"/>
                <a:gd name="T34" fmla="*/ 117 w 335"/>
                <a:gd name="T35" fmla="*/ 241 h 298"/>
                <a:gd name="T36" fmla="*/ 126 w 335"/>
                <a:gd name="T37" fmla="*/ 248 h 298"/>
                <a:gd name="T38" fmla="*/ 152 w 335"/>
                <a:gd name="T39" fmla="*/ 218 h 298"/>
                <a:gd name="T40" fmla="*/ 167 w 335"/>
                <a:gd name="T41" fmla="*/ 256 h 298"/>
                <a:gd name="T42" fmla="*/ 197 w 335"/>
                <a:gd name="T43" fmla="*/ 293 h 298"/>
                <a:gd name="T44" fmla="*/ 205 w 335"/>
                <a:gd name="T45" fmla="*/ 297 h 298"/>
                <a:gd name="T46" fmla="*/ 206 w 335"/>
                <a:gd name="T47" fmla="*/ 296 h 298"/>
                <a:gd name="T48" fmla="*/ 210 w 335"/>
                <a:gd name="T49" fmla="*/ 289 h 298"/>
                <a:gd name="T50" fmla="*/ 203 w 335"/>
                <a:gd name="T51" fmla="*/ 245 h 298"/>
                <a:gd name="T52" fmla="*/ 235 w 335"/>
                <a:gd name="T53" fmla="*/ 257 h 298"/>
                <a:gd name="T54" fmla="*/ 279 w 335"/>
                <a:gd name="T55" fmla="*/ 256 h 298"/>
                <a:gd name="T56" fmla="*/ 320 w 335"/>
                <a:gd name="T57" fmla="*/ 268 h 298"/>
                <a:gd name="T58" fmla="*/ 323 w 335"/>
                <a:gd name="T59" fmla="*/ 256 h 298"/>
                <a:gd name="T60" fmla="*/ 284 w 335"/>
                <a:gd name="T61" fmla="*/ 224 h 298"/>
                <a:gd name="T62" fmla="*/ 254 w 335"/>
                <a:gd name="T63" fmla="*/ 195 h 298"/>
                <a:gd name="T64" fmla="*/ 220 w 335"/>
                <a:gd name="T65" fmla="*/ 183 h 298"/>
                <a:gd name="T66" fmla="*/ 275 w 335"/>
                <a:gd name="T67" fmla="*/ 162 h 298"/>
                <a:gd name="T68" fmla="*/ 331 w 335"/>
                <a:gd name="T69" fmla="*/ 106 h 298"/>
                <a:gd name="T70" fmla="*/ 334 w 335"/>
                <a:gd name="T71" fmla="*/ 98 h 298"/>
                <a:gd name="T72" fmla="*/ 316 w 335"/>
                <a:gd name="T73" fmla="*/ 88 h 298"/>
                <a:gd name="T74" fmla="*/ 293 w 335"/>
                <a:gd name="T75" fmla="*/ 95 h 298"/>
                <a:gd name="T76" fmla="*/ 271 w 335"/>
                <a:gd name="T77" fmla="*/ 92 h 298"/>
                <a:gd name="T78" fmla="*/ 224 w 335"/>
                <a:gd name="T79" fmla="*/ 101 h 298"/>
                <a:gd name="T80" fmla="*/ 213 w 335"/>
                <a:gd name="T81" fmla="*/ 110 h 298"/>
                <a:gd name="T82" fmla="*/ 221 w 335"/>
                <a:gd name="T83" fmla="*/ 89 h 298"/>
                <a:gd name="T84" fmla="*/ 232 w 335"/>
                <a:gd name="T85" fmla="*/ 10 h 298"/>
                <a:gd name="T86" fmla="*/ 228 w 335"/>
                <a:gd name="T87" fmla="*/ 2 h 298"/>
                <a:gd name="T88" fmla="*/ 218 w 335"/>
                <a:gd name="T89" fmla="*/ 5 h 298"/>
                <a:gd name="T90" fmla="*/ 205 w 335"/>
                <a:gd name="T91" fmla="*/ 20 h 298"/>
                <a:gd name="T92" fmla="*/ 176 w 335"/>
                <a:gd name="T93" fmla="*/ 52 h 298"/>
                <a:gd name="T94" fmla="*/ 153 w 335"/>
                <a:gd name="T95" fmla="*/ 98 h 298"/>
                <a:gd name="T96" fmla="*/ 115 w 335"/>
                <a:gd name="T97" fmla="*/ 32 h 298"/>
                <a:gd name="T98" fmla="*/ 110 w 335"/>
                <a:gd name="T99" fmla="*/ 3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" h="298">
                  <a:moveTo>
                    <a:pt x="110" y="37"/>
                  </a:moveTo>
                  <a:cubicBezTo>
                    <a:pt x="115" y="58"/>
                    <a:pt x="102" y="78"/>
                    <a:pt x="106" y="99"/>
                  </a:cubicBezTo>
                  <a:cubicBezTo>
                    <a:pt x="107" y="112"/>
                    <a:pt x="112" y="124"/>
                    <a:pt x="117" y="135"/>
                  </a:cubicBezTo>
                  <a:cubicBezTo>
                    <a:pt x="109" y="132"/>
                    <a:pt x="100" y="130"/>
                    <a:pt x="91" y="131"/>
                  </a:cubicBezTo>
                  <a:cubicBezTo>
                    <a:pt x="88" y="132"/>
                    <a:pt x="87" y="136"/>
                    <a:pt x="87" y="139"/>
                  </a:cubicBezTo>
                  <a:cubicBezTo>
                    <a:pt x="89" y="151"/>
                    <a:pt x="97" y="160"/>
                    <a:pt x="106" y="165"/>
                  </a:cubicBezTo>
                  <a:cubicBezTo>
                    <a:pt x="113" y="169"/>
                    <a:pt x="122" y="170"/>
                    <a:pt x="128" y="174"/>
                  </a:cubicBezTo>
                  <a:cubicBezTo>
                    <a:pt x="127" y="175"/>
                    <a:pt x="126" y="175"/>
                    <a:pt x="125" y="175"/>
                  </a:cubicBezTo>
                  <a:cubicBezTo>
                    <a:pt x="115" y="179"/>
                    <a:pt x="104" y="181"/>
                    <a:pt x="94" y="184"/>
                  </a:cubicBezTo>
                  <a:cubicBezTo>
                    <a:pt x="71" y="190"/>
                    <a:pt x="48" y="200"/>
                    <a:pt x="24" y="198"/>
                  </a:cubicBezTo>
                  <a:cubicBezTo>
                    <a:pt x="22" y="197"/>
                    <a:pt x="21" y="196"/>
                    <a:pt x="20" y="196"/>
                  </a:cubicBezTo>
                  <a:cubicBezTo>
                    <a:pt x="16" y="194"/>
                    <a:pt x="12" y="195"/>
                    <a:pt x="8" y="194"/>
                  </a:cubicBezTo>
                  <a:cubicBezTo>
                    <a:pt x="0" y="194"/>
                    <a:pt x="2" y="206"/>
                    <a:pt x="4" y="210"/>
                  </a:cubicBezTo>
                  <a:cubicBezTo>
                    <a:pt x="10" y="223"/>
                    <a:pt x="37" y="216"/>
                    <a:pt x="47" y="214"/>
                  </a:cubicBezTo>
                  <a:cubicBezTo>
                    <a:pt x="64" y="209"/>
                    <a:pt x="80" y="201"/>
                    <a:pt x="96" y="196"/>
                  </a:cubicBezTo>
                  <a:cubicBezTo>
                    <a:pt x="109" y="192"/>
                    <a:pt x="123" y="189"/>
                    <a:pt x="136" y="184"/>
                  </a:cubicBezTo>
                  <a:cubicBezTo>
                    <a:pt x="137" y="193"/>
                    <a:pt x="129" y="203"/>
                    <a:pt x="126" y="210"/>
                  </a:cubicBezTo>
                  <a:cubicBezTo>
                    <a:pt x="121" y="220"/>
                    <a:pt x="117" y="230"/>
                    <a:pt x="117" y="241"/>
                  </a:cubicBezTo>
                  <a:cubicBezTo>
                    <a:pt x="118" y="245"/>
                    <a:pt x="122" y="253"/>
                    <a:pt x="126" y="248"/>
                  </a:cubicBezTo>
                  <a:cubicBezTo>
                    <a:pt x="136" y="239"/>
                    <a:pt x="143" y="228"/>
                    <a:pt x="152" y="218"/>
                  </a:cubicBezTo>
                  <a:cubicBezTo>
                    <a:pt x="156" y="231"/>
                    <a:pt x="160" y="245"/>
                    <a:pt x="167" y="256"/>
                  </a:cubicBezTo>
                  <a:cubicBezTo>
                    <a:pt x="176" y="269"/>
                    <a:pt x="188" y="279"/>
                    <a:pt x="197" y="293"/>
                  </a:cubicBezTo>
                  <a:cubicBezTo>
                    <a:pt x="198" y="296"/>
                    <a:pt x="202" y="298"/>
                    <a:pt x="205" y="297"/>
                  </a:cubicBezTo>
                  <a:cubicBezTo>
                    <a:pt x="206" y="297"/>
                    <a:pt x="206" y="296"/>
                    <a:pt x="206" y="296"/>
                  </a:cubicBezTo>
                  <a:cubicBezTo>
                    <a:pt x="209" y="295"/>
                    <a:pt x="210" y="292"/>
                    <a:pt x="210" y="289"/>
                  </a:cubicBezTo>
                  <a:cubicBezTo>
                    <a:pt x="212" y="273"/>
                    <a:pt x="208" y="259"/>
                    <a:pt x="203" y="245"/>
                  </a:cubicBezTo>
                  <a:cubicBezTo>
                    <a:pt x="212" y="252"/>
                    <a:pt x="222" y="256"/>
                    <a:pt x="235" y="257"/>
                  </a:cubicBezTo>
                  <a:cubicBezTo>
                    <a:pt x="250" y="258"/>
                    <a:pt x="264" y="256"/>
                    <a:pt x="279" y="256"/>
                  </a:cubicBezTo>
                  <a:cubicBezTo>
                    <a:pt x="294" y="256"/>
                    <a:pt x="307" y="261"/>
                    <a:pt x="320" y="268"/>
                  </a:cubicBezTo>
                  <a:cubicBezTo>
                    <a:pt x="327" y="272"/>
                    <a:pt x="328" y="259"/>
                    <a:pt x="323" y="256"/>
                  </a:cubicBezTo>
                  <a:cubicBezTo>
                    <a:pt x="308" y="247"/>
                    <a:pt x="296" y="236"/>
                    <a:pt x="284" y="224"/>
                  </a:cubicBezTo>
                  <a:cubicBezTo>
                    <a:pt x="275" y="214"/>
                    <a:pt x="266" y="202"/>
                    <a:pt x="254" y="195"/>
                  </a:cubicBezTo>
                  <a:cubicBezTo>
                    <a:pt x="244" y="189"/>
                    <a:pt x="232" y="186"/>
                    <a:pt x="220" y="183"/>
                  </a:cubicBezTo>
                  <a:cubicBezTo>
                    <a:pt x="239" y="179"/>
                    <a:pt x="257" y="172"/>
                    <a:pt x="275" y="162"/>
                  </a:cubicBezTo>
                  <a:cubicBezTo>
                    <a:pt x="298" y="149"/>
                    <a:pt x="312" y="125"/>
                    <a:pt x="331" y="106"/>
                  </a:cubicBezTo>
                  <a:cubicBezTo>
                    <a:pt x="333" y="103"/>
                    <a:pt x="335" y="99"/>
                    <a:pt x="334" y="98"/>
                  </a:cubicBezTo>
                  <a:cubicBezTo>
                    <a:pt x="333" y="88"/>
                    <a:pt x="325" y="86"/>
                    <a:pt x="316" y="88"/>
                  </a:cubicBezTo>
                  <a:cubicBezTo>
                    <a:pt x="309" y="91"/>
                    <a:pt x="301" y="94"/>
                    <a:pt x="293" y="95"/>
                  </a:cubicBezTo>
                  <a:cubicBezTo>
                    <a:pt x="286" y="95"/>
                    <a:pt x="279" y="94"/>
                    <a:pt x="271" y="92"/>
                  </a:cubicBezTo>
                  <a:cubicBezTo>
                    <a:pt x="254" y="89"/>
                    <a:pt x="240" y="90"/>
                    <a:pt x="224" y="101"/>
                  </a:cubicBezTo>
                  <a:cubicBezTo>
                    <a:pt x="221" y="103"/>
                    <a:pt x="217" y="107"/>
                    <a:pt x="213" y="110"/>
                  </a:cubicBezTo>
                  <a:cubicBezTo>
                    <a:pt x="217" y="103"/>
                    <a:pt x="219" y="96"/>
                    <a:pt x="221" y="89"/>
                  </a:cubicBezTo>
                  <a:cubicBezTo>
                    <a:pt x="225" y="63"/>
                    <a:pt x="227" y="36"/>
                    <a:pt x="232" y="10"/>
                  </a:cubicBezTo>
                  <a:cubicBezTo>
                    <a:pt x="232" y="7"/>
                    <a:pt x="231" y="3"/>
                    <a:pt x="228" y="2"/>
                  </a:cubicBezTo>
                  <a:cubicBezTo>
                    <a:pt x="223" y="0"/>
                    <a:pt x="222" y="1"/>
                    <a:pt x="218" y="5"/>
                  </a:cubicBezTo>
                  <a:cubicBezTo>
                    <a:pt x="213" y="10"/>
                    <a:pt x="209" y="15"/>
                    <a:pt x="205" y="20"/>
                  </a:cubicBezTo>
                  <a:cubicBezTo>
                    <a:pt x="195" y="31"/>
                    <a:pt x="186" y="42"/>
                    <a:pt x="176" y="52"/>
                  </a:cubicBezTo>
                  <a:cubicBezTo>
                    <a:pt x="163" y="65"/>
                    <a:pt x="156" y="81"/>
                    <a:pt x="153" y="98"/>
                  </a:cubicBezTo>
                  <a:cubicBezTo>
                    <a:pt x="145" y="73"/>
                    <a:pt x="135" y="47"/>
                    <a:pt x="115" y="32"/>
                  </a:cubicBezTo>
                  <a:cubicBezTo>
                    <a:pt x="112" y="29"/>
                    <a:pt x="109" y="34"/>
                    <a:pt x="110" y="37"/>
                  </a:cubicBezTo>
                  <a:close/>
                </a:path>
              </a:pathLst>
            </a:custGeom>
            <a:solidFill>
              <a:srgbClr val="996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21"/>
            <p:cNvSpPr>
              <a:spLocks/>
            </p:cNvSpPr>
            <p:nvPr/>
          </p:nvSpPr>
          <p:spPr bwMode="auto">
            <a:xfrm>
              <a:off x="1398" y="985"/>
              <a:ext cx="726" cy="698"/>
            </a:xfrm>
            <a:custGeom>
              <a:avLst/>
              <a:gdLst>
                <a:gd name="T0" fmla="*/ 191 w 361"/>
                <a:gd name="T1" fmla="*/ 342 h 347"/>
                <a:gd name="T2" fmla="*/ 192 w 361"/>
                <a:gd name="T3" fmla="*/ 263 h 347"/>
                <a:gd name="T4" fmla="*/ 235 w 361"/>
                <a:gd name="T5" fmla="*/ 282 h 347"/>
                <a:gd name="T6" fmla="*/ 278 w 361"/>
                <a:gd name="T7" fmla="*/ 286 h 347"/>
                <a:gd name="T8" fmla="*/ 297 w 361"/>
                <a:gd name="T9" fmla="*/ 288 h 347"/>
                <a:gd name="T10" fmla="*/ 308 w 361"/>
                <a:gd name="T11" fmla="*/ 283 h 347"/>
                <a:gd name="T12" fmla="*/ 307 w 361"/>
                <a:gd name="T13" fmla="*/ 274 h 347"/>
                <a:gd name="T14" fmla="*/ 258 w 361"/>
                <a:gd name="T15" fmla="*/ 221 h 347"/>
                <a:gd name="T16" fmla="*/ 241 w 361"/>
                <a:gd name="T17" fmla="*/ 210 h 347"/>
                <a:gd name="T18" fmla="*/ 256 w 361"/>
                <a:gd name="T19" fmla="*/ 209 h 347"/>
                <a:gd name="T20" fmla="*/ 303 w 361"/>
                <a:gd name="T21" fmla="*/ 181 h 347"/>
                <a:gd name="T22" fmla="*/ 322 w 361"/>
                <a:gd name="T23" fmla="*/ 163 h 347"/>
                <a:gd name="T24" fmla="*/ 346 w 361"/>
                <a:gd name="T25" fmla="*/ 151 h 347"/>
                <a:gd name="T26" fmla="*/ 358 w 361"/>
                <a:gd name="T27" fmla="*/ 131 h 347"/>
                <a:gd name="T28" fmla="*/ 350 w 361"/>
                <a:gd name="T29" fmla="*/ 127 h 347"/>
                <a:gd name="T30" fmla="*/ 272 w 361"/>
                <a:gd name="T31" fmla="*/ 124 h 347"/>
                <a:gd name="T32" fmla="*/ 212 w 361"/>
                <a:gd name="T33" fmla="*/ 148 h 347"/>
                <a:gd name="T34" fmla="*/ 237 w 361"/>
                <a:gd name="T35" fmla="*/ 113 h 347"/>
                <a:gd name="T36" fmla="*/ 250 w 361"/>
                <a:gd name="T37" fmla="*/ 70 h 347"/>
                <a:gd name="T38" fmla="*/ 269 w 361"/>
                <a:gd name="T39" fmla="*/ 16 h 347"/>
                <a:gd name="T40" fmla="*/ 261 w 361"/>
                <a:gd name="T41" fmla="*/ 9 h 347"/>
                <a:gd name="T42" fmla="*/ 229 w 361"/>
                <a:gd name="T43" fmla="*/ 48 h 347"/>
                <a:gd name="T44" fmla="*/ 189 w 361"/>
                <a:gd name="T45" fmla="*/ 79 h 347"/>
                <a:gd name="T46" fmla="*/ 165 w 361"/>
                <a:gd name="T47" fmla="*/ 112 h 347"/>
                <a:gd name="T48" fmla="*/ 150 w 361"/>
                <a:gd name="T49" fmla="*/ 72 h 347"/>
                <a:gd name="T50" fmla="*/ 143 w 361"/>
                <a:gd name="T51" fmla="*/ 70 h 347"/>
                <a:gd name="T52" fmla="*/ 142 w 361"/>
                <a:gd name="T53" fmla="*/ 70 h 347"/>
                <a:gd name="T54" fmla="*/ 136 w 361"/>
                <a:gd name="T55" fmla="*/ 79 h 347"/>
                <a:gd name="T56" fmla="*/ 127 w 361"/>
                <a:gd name="T57" fmla="*/ 130 h 347"/>
                <a:gd name="T58" fmla="*/ 132 w 361"/>
                <a:gd name="T59" fmla="*/ 171 h 347"/>
                <a:gd name="T60" fmla="*/ 94 w 361"/>
                <a:gd name="T61" fmla="*/ 166 h 347"/>
                <a:gd name="T62" fmla="*/ 89 w 361"/>
                <a:gd name="T63" fmla="*/ 178 h 347"/>
                <a:gd name="T64" fmla="*/ 112 w 361"/>
                <a:gd name="T65" fmla="*/ 196 h 347"/>
                <a:gd name="T66" fmla="*/ 134 w 361"/>
                <a:gd name="T67" fmla="*/ 209 h 347"/>
                <a:gd name="T68" fmla="*/ 92 w 361"/>
                <a:gd name="T69" fmla="*/ 228 h 347"/>
                <a:gd name="T70" fmla="*/ 38 w 361"/>
                <a:gd name="T71" fmla="*/ 251 h 347"/>
                <a:gd name="T72" fmla="*/ 1 w 361"/>
                <a:gd name="T73" fmla="*/ 285 h 347"/>
                <a:gd name="T74" fmla="*/ 12 w 361"/>
                <a:gd name="T75" fmla="*/ 294 h 347"/>
                <a:gd name="T76" fmla="*/ 23 w 361"/>
                <a:gd name="T77" fmla="*/ 284 h 347"/>
                <a:gd name="T78" fmla="*/ 25 w 361"/>
                <a:gd name="T79" fmla="*/ 280 h 347"/>
                <a:gd name="T80" fmla="*/ 96 w 361"/>
                <a:gd name="T81" fmla="*/ 240 h 347"/>
                <a:gd name="T82" fmla="*/ 128 w 361"/>
                <a:gd name="T83" fmla="*/ 223 h 347"/>
                <a:gd name="T84" fmla="*/ 132 w 361"/>
                <a:gd name="T85" fmla="*/ 222 h 347"/>
                <a:gd name="T86" fmla="*/ 116 w 361"/>
                <a:gd name="T87" fmla="*/ 245 h 347"/>
                <a:gd name="T88" fmla="*/ 112 w 361"/>
                <a:gd name="T89" fmla="*/ 279 h 347"/>
                <a:gd name="T90" fmla="*/ 119 w 361"/>
                <a:gd name="T91" fmla="*/ 282 h 347"/>
                <a:gd name="T92" fmla="*/ 141 w 361"/>
                <a:gd name="T93" fmla="*/ 260 h 347"/>
                <a:gd name="T94" fmla="*/ 149 w 361"/>
                <a:gd name="T95" fmla="*/ 297 h 347"/>
                <a:gd name="T96" fmla="*/ 183 w 361"/>
                <a:gd name="T97" fmla="*/ 342 h 347"/>
                <a:gd name="T98" fmla="*/ 191 w 361"/>
                <a:gd name="T99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347">
                  <a:moveTo>
                    <a:pt x="191" y="342"/>
                  </a:moveTo>
                  <a:cubicBezTo>
                    <a:pt x="201" y="316"/>
                    <a:pt x="197" y="289"/>
                    <a:pt x="192" y="263"/>
                  </a:cubicBezTo>
                  <a:cubicBezTo>
                    <a:pt x="203" y="274"/>
                    <a:pt x="218" y="281"/>
                    <a:pt x="235" y="282"/>
                  </a:cubicBezTo>
                  <a:cubicBezTo>
                    <a:pt x="250" y="283"/>
                    <a:pt x="264" y="285"/>
                    <a:pt x="278" y="286"/>
                  </a:cubicBezTo>
                  <a:cubicBezTo>
                    <a:pt x="284" y="287"/>
                    <a:pt x="291" y="288"/>
                    <a:pt x="297" y="288"/>
                  </a:cubicBezTo>
                  <a:cubicBezTo>
                    <a:pt x="303" y="288"/>
                    <a:pt x="304" y="288"/>
                    <a:pt x="308" y="283"/>
                  </a:cubicBezTo>
                  <a:cubicBezTo>
                    <a:pt x="310" y="280"/>
                    <a:pt x="309" y="276"/>
                    <a:pt x="307" y="274"/>
                  </a:cubicBezTo>
                  <a:cubicBezTo>
                    <a:pt x="290" y="257"/>
                    <a:pt x="275" y="238"/>
                    <a:pt x="258" y="221"/>
                  </a:cubicBezTo>
                  <a:cubicBezTo>
                    <a:pt x="253" y="216"/>
                    <a:pt x="248" y="212"/>
                    <a:pt x="241" y="210"/>
                  </a:cubicBezTo>
                  <a:cubicBezTo>
                    <a:pt x="246" y="210"/>
                    <a:pt x="251" y="209"/>
                    <a:pt x="256" y="209"/>
                  </a:cubicBezTo>
                  <a:cubicBezTo>
                    <a:pt x="275" y="206"/>
                    <a:pt x="288" y="196"/>
                    <a:pt x="303" y="181"/>
                  </a:cubicBezTo>
                  <a:cubicBezTo>
                    <a:pt x="309" y="175"/>
                    <a:pt x="315" y="168"/>
                    <a:pt x="322" y="163"/>
                  </a:cubicBezTo>
                  <a:cubicBezTo>
                    <a:pt x="329" y="158"/>
                    <a:pt x="338" y="155"/>
                    <a:pt x="346" y="151"/>
                  </a:cubicBezTo>
                  <a:cubicBezTo>
                    <a:pt x="355" y="147"/>
                    <a:pt x="361" y="139"/>
                    <a:pt x="358" y="131"/>
                  </a:cubicBezTo>
                  <a:cubicBezTo>
                    <a:pt x="357" y="129"/>
                    <a:pt x="354" y="127"/>
                    <a:pt x="350" y="127"/>
                  </a:cubicBezTo>
                  <a:cubicBezTo>
                    <a:pt x="324" y="125"/>
                    <a:pt x="299" y="117"/>
                    <a:pt x="272" y="124"/>
                  </a:cubicBezTo>
                  <a:cubicBezTo>
                    <a:pt x="251" y="129"/>
                    <a:pt x="231" y="137"/>
                    <a:pt x="212" y="148"/>
                  </a:cubicBezTo>
                  <a:cubicBezTo>
                    <a:pt x="221" y="137"/>
                    <a:pt x="230" y="126"/>
                    <a:pt x="237" y="113"/>
                  </a:cubicBezTo>
                  <a:cubicBezTo>
                    <a:pt x="244" y="100"/>
                    <a:pt x="246" y="84"/>
                    <a:pt x="250" y="70"/>
                  </a:cubicBezTo>
                  <a:cubicBezTo>
                    <a:pt x="254" y="51"/>
                    <a:pt x="260" y="34"/>
                    <a:pt x="269" y="16"/>
                  </a:cubicBezTo>
                  <a:cubicBezTo>
                    <a:pt x="273" y="10"/>
                    <a:pt x="266" y="0"/>
                    <a:pt x="261" y="9"/>
                  </a:cubicBezTo>
                  <a:cubicBezTo>
                    <a:pt x="252" y="24"/>
                    <a:pt x="243" y="37"/>
                    <a:pt x="229" y="48"/>
                  </a:cubicBezTo>
                  <a:cubicBezTo>
                    <a:pt x="216" y="59"/>
                    <a:pt x="202" y="68"/>
                    <a:pt x="189" y="79"/>
                  </a:cubicBezTo>
                  <a:cubicBezTo>
                    <a:pt x="177" y="90"/>
                    <a:pt x="170" y="100"/>
                    <a:pt x="165" y="112"/>
                  </a:cubicBezTo>
                  <a:cubicBezTo>
                    <a:pt x="163" y="98"/>
                    <a:pt x="160" y="84"/>
                    <a:pt x="150" y="72"/>
                  </a:cubicBezTo>
                  <a:cubicBezTo>
                    <a:pt x="148" y="71"/>
                    <a:pt x="146" y="69"/>
                    <a:pt x="143" y="70"/>
                  </a:cubicBezTo>
                  <a:cubicBezTo>
                    <a:pt x="143" y="70"/>
                    <a:pt x="142" y="70"/>
                    <a:pt x="142" y="70"/>
                  </a:cubicBezTo>
                  <a:cubicBezTo>
                    <a:pt x="138" y="72"/>
                    <a:pt x="136" y="76"/>
                    <a:pt x="136" y="79"/>
                  </a:cubicBezTo>
                  <a:cubicBezTo>
                    <a:pt x="135" y="96"/>
                    <a:pt x="129" y="113"/>
                    <a:pt x="127" y="130"/>
                  </a:cubicBezTo>
                  <a:cubicBezTo>
                    <a:pt x="126" y="144"/>
                    <a:pt x="129" y="158"/>
                    <a:pt x="132" y="171"/>
                  </a:cubicBezTo>
                  <a:cubicBezTo>
                    <a:pt x="119" y="170"/>
                    <a:pt x="107" y="165"/>
                    <a:pt x="94" y="166"/>
                  </a:cubicBezTo>
                  <a:cubicBezTo>
                    <a:pt x="88" y="166"/>
                    <a:pt x="88" y="175"/>
                    <a:pt x="89" y="178"/>
                  </a:cubicBezTo>
                  <a:cubicBezTo>
                    <a:pt x="94" y="187"/>
                    <a:pt x="103" y="192"/>
                    <a:pt x="112" y="196"/>
                  </a:cubicBezTo>
                  <a:cubicBezTo>
                    <a:pt x="119" y="199"/>
                    <a:pt x="131" y="201"/>
                    <a:pt x="134" y="209"/>
                  </a:cubicBezTo>
                  <a:cubicBezTo>
                    <a:pt x="120" y="214"/>
                    <a:pt x="106" y="222"/>
                    <a:pt x="92" y="228"/>
                  </a:cubicBezTo>
                  <a:cubicBezTo>
                    <a:pt x="75" y="237"/>
                    <a:pt x="56" y="241"/>
                    <a:pt x="38" y="251"/>
                  </a:cubicBezTo>
                  <a:cubicBezTo>
                    <a:pt x="28" y="256"/>
                    <a:pt x="0" y="271"/>
                    <a:pt x="1" y="285"/>
                  </a:cubicBezTo>
                  <a:cubicBezTo>
                    <a:pt x="1" y="290"/>
                    <a:pt x="5" y="301"/>
                    <a:pt x="12" y="294"/>
                  </a:cubicBezTo>
                  <a:cubicBezTo>
                    <a:pt x="16" y="291"/>
                    <a:pt x="20" y="289"/>
                    <a:pt x="23" y="284"/>
                  </a:cubicBezTo>
                  <a:cubicBezTo>
                    <a:pt x="24" y="283"/>
                    <a:pt x="24" y="281"/>
                    <a:pt x="25" y="280"/>
                  </a:cubicBezTo>
                  <a:cubicBezTo>
                    <a:pt x="46" y="261"/>
                    <a:pt x="72" y="251"/>
                    <a:pt x="96" y="240"/>
                  </a:cubicBezTo>
                  <a:cubicBezTo>
                    <a:pt x="107" y="234"/>
                    <a:pt x="117" y="228"/>
                    <a:pt x="128" y="223"/>
                  </a:cubicBezTo>
                  <a:cubicBezTo>
                    <a:pt x="130" y="223"/>
                    <a:pt x="131" y="222"/>
                    <a:pt x="132" y="222"/>
                  </a:cubicBezTo>
                  <a:cubicBezTo>
                    <a:pt x="128" y="230"/>
                    <a:pt x="121" y="237"/>
                    <a:pt x="116" y="245"/>
                  </a:cubicBezTo>
                  <a:cubicBezTo>
                    <a:pt x="110" y="256"/>
                    <a:pt x="108" y="269"/>
                    <a:pt x="112" y="279"/>
                  </a:cubicBezTo>
                  <a:cubicBezTo>
                    <a:pt x="113" y="282"/>
                    <a:pt x="116" y="284"/>
                    <a:pt x="119" y="282"/>
                  </a:cubicBezTo>
                  <a:cubicBezTo>
                    <a:pt x="128" y="277"/>
                    <a:pt x="135" y="269"/>
                    <a:pt x="141" y="260"/>
                  </a:cubicBezTo>
                  <a:cubicBezTo>
                    <a:pt x="142" y="273"/>
                    <a:pt x="144" y="286"/>
                    <a:pt x="149" y="297"/>
                  </a:cubicBezTo>
                  <a:cubicBezTo>
                    <a:pt x="156" y="316"/>
                    <a:pt x="177" y="322"/>
                    <a:pt x="183" y="342"/>
                  </a:cubicBezTo>
                  <a:cubicBezTo>
                    <a:pt x="184" y="345"/>
                    <a:pt x="189" y="347"/>
                    <a:pt x="191" y="342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22"/>
            <p:cNvSpPr>
              <a:spLocks/>
            </p:cNvSpPr>
            <p:nvPr/>
          </p:nvSpPr>
          <p:spPr bwMode="auto">
            <a:xfrm>
              <a:off x="675" y="989"/>
              <a:ext cx="1057" cy="857"/>
            </a:xfrm>
            <a:custGeom>
              <a:avLst/>
              <a:gdLst>
                <a:gd name="T0" fmla="*/ 215 w 525"/>
                <a:gd name="T1" fmla="*/ 403 h 426"/>
                <a:gd name="T2" fmla="*/ 253 w 525"/>
                <a:gd name="T3" fmla="*/ 302 h 426"/>
                <a:gd name="T4" fmla="*/ 300 w 525"/>
                <a:gd name="T5" fmla="*/ 371 h 426"/>
                <a:gd name="T6" fmla="*/ 338 w 525"/>
                <a:gd name="T7" fmla="*/ 402 h 426"/>
                <a:gd name="T8" fmla="*/ 381 w 525"/>
                <a:gd name="T9" fmla="*/ 422 h 426"/>
                <a:gd name="T10" fmla="*/ 392 w 525"/>
                <a:gd name="T11" fmla="*/ 406 h 426"/>
                <a:gd name="T12" fmla="*/ 357 w 525"/>
                <a:gd name="T13" fmla="*/ 314 h 426"/>
                <a:gd name="T14" fmla="*/ 341 w 525"/>
                <a:gd name="T15" fmla="*/ 283 h 426"/>
                <a:gd name="T16" fmla="*/ 360 w 525"/>
                <a:gd name="T17" fmla="*/ 296 h 426"/>
                <a:gd name="T18" fmla="*/ 431 w 525"/>
                <a:gd name="T19" fmla="*/ 307 h 426"/>
                <a:gd name="T20" fmla="*/ 464 w 525"/>
                <a:gd name="T21" fmla="*/ 303 h 426"/>
                <a:gd name="T22" fmla="*/ 500 w 525"/>
                <a:gd name="T23" fmla="*/ 312 h 426"/>
                <a:gd name="T24" fmla="*/ 524 w 525"/>
                <a:gd name="T25" fmla="*/ 297 h 426"/>
                <a:gd name="T26" fmla="*/ 517 w 525"/>
                <a:gd name="T27" fmla="*/ 285 h 426"/>
                <a:gd name="T28" fmla="*/ 423 w 525"/>
                <a:gd name="T29" fmla="*/ 192 h 426"/>
                <a:gd name="T30" fmla="*/ 349 w 525"/>
                <a:gd name="T31" fmla="*/ 168 h 426"/>
                <a:gd name="T32" fmla="*/ 379 w 525"/>
                <a:gd name="T33" fmla="*/ 153 h 426"/>
                <a:gd name="T34" fmla="*/ 416 w 525"/>
                <a:gd name="T35" fmla="*/ 110 h 426"/>
                <a:gd name="T36" fmla="*/ 466 w 525"/>
                <a:gd name="T37" fmla="*/ 60 h 426"/>
                <a:gd name="T38" fmla="*/ 459 w 525"/>
                <a:gd name="T39" fmla="*/ 42 h 426"/>
                <a:gd name="T40" fmla="*/ 400 w 525"/>
                <a:gd name="T41" fmla="*/ 61 h 426"/>
                <a:gd name="T42" fmla="*/ 335 w 525"/>
                <a:gd name="T43" fmla="*/ 61 h 426"/>
                <a:gd name="T44" fmla="*/ 289 w 525"/>
                <a:gd name="T45" fmla="*/ 80 h 426"/>
                <a:gd name="T46" fmla="*/ 289 w 525"/>
                <a:gd name="T47" fmla="*/ 13 h 426"/>
                <a:gd name="T48" fmla="*/ 282 w 525"/>
                <a:gd name="T49" fmla="*/ 3 h 426"/>
                <a:gd name="T50" fmla="*/ 280 w 525"/>
                <a:gd name="T51" fmla="*/ 2 h 426"/>
                <a:gd name="T52" fmla="*/ 268 w 525"/>
                <a:gd name="T53" fmla="*/ 8 h 426"/>
                <a:gd name="T54" fmla="*/ 234 w 525"/>
                <a:gd name="T55" fmla="*/ 65 h 426"/>
                <a:gd name="T56" fmla="*/ 221 w 525"/>
                <a:gd name="T57" fmla="*/ 123 h 426"/>
                <a:gd name="T58" fmla="*/ 175 w 525"/>
                <a:gd name="T59" fmla="*/ 78 h 426"/>
                <a:gd name="T60" fmla="*/ 164 w 525"/>
                <a:gd name="T61" fmla="*/ 89 h 426"/>
                <a:gd name="T62" fmla="*/ 184 w 525"/>
                <a:gd name="T63" fmla="*/ 135 h 426"/>
                <a:gd name="T64" fmla="*/ 206 w 525"/>
                <a:gd name="T65" fmla="*/ 174 h 426"/>
                <a:gd name="T66" fmla="*/ 144 w 525"/>
                <a:gd name="T67" fmla="*/ 158 h 426"/>
                <a:gd name="T68" fmla="*/ 66 w 525"/>
                <a:gd name="T69" fmla="*/ 132 h 426"/>
                <a:gd name="T70" fmla="*/ 2 w 525"/>
                <a:gd name="T71" fmla="*/ 139 h 426"/>
                <a:gd name="T72" fmla="*/ 12 w 525"/>
                <a:gd name="T73" fmla="*/ 162 h 426"/>
                <a:gd name="T74" fmla="*/ 30 w 525"/>
                <a:gd name="T75" fmla="*/ 160 h 426"/>
                <a:gd name="T76" fmla="*/ 35 w 525"/>
                <a:gd name="T77" fmla="*/ 156 h 426"/>
                <a:gd name="T78" fmla="*/ 143 w 525"/>
                <a:gd name="T79" fmla="*/ 176 h 426"/>
                <a:gd name="T80" fmla="*/ 191 w 525"/>
                <a:gd name="T81" fmla="*/ 180 h 426"/>
                <a:gd name="T82" fmla="*/ 197 w 525"/>
                <a:gd name="T83" fmla="*/ 189 h 426"/>
                <a:gd name="T84" fmla="*/ 149 w 525"/>
                <a:gd name="T85" fmla="*/ 185 h 426"/>
                <a:gd name="T86" fmla="*/ 145 w 525"/>
                <a:gd name="T87" fmla="*/ 243 h 426"/>
                <a:gd name="T88" fmla="*/ 153 w 525"/>
                <a:gd name="T89" fmla="*/ 254 h 426"/>
                <a:gd name="T90" fmla="*/ 191 w 525"/>
                <a:gd name="T91" fmla="*/ 247 h 426"/>
                <a:gd name="T92" fmla="*/ 183 w 525"/>
                <a:gd name="T93" fmla="*/ 303 h 426"/>
                <a:gd name="T94" fmla="*/ 205 w 525"/>
                <a:gd name="T95" fmla="*/ 395 h 426"/>
                <a:gd name="T96" fmla="*/ 215 w 525"/>
                <a:gd name="T97" fmla="*/ 40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5" h="426">
                  <a:moveTo>
                    <a:pt x="215" y="403"/>
                  </a:moveTo>
                  <a:cubicBezTo>
                    <a:pt x="240" y="379"/>
                    <a:pt x="248" y="340"/>
                    <a:pt x="253" y="302"/>
                  </a:cubicBezTo>
                  <a:cubicBezTo>
                    <a:pt x="263" y="328"/>
                    <a:pt x="278" y="352"/>
                    <a:pt x="300" y="371"/>
                  </a:cubicBezTo>
                  <a:cubicBezTo>
                    <a:pt x="318" y="386"/>
                    <a:pt x="319" y="388"/>
                    <a:pt x="338" y="402"/>
                  </a:cubicBezTo>
                  <a:cubicBezTo>
                    <a:pt x="357" y="417"/>
                    <a:pt x="369" y="417"/>
                    <a:pt x="381" y="422"/>
                  </a:cubicBezTo>
                  <a:cubicBezTo>
                    <a:pt x="390" y="426"/>
                    <a:pt x="394" y="411"/>
                    <a:pt x="392" y="406"/>
                  </a:cubicBezTo>
                  <a:cubicBezTo>
                    <a:pt x="378" y="367"/>
                    <a:pt x="371" y="353"/>
                    <a:pt x="357" y="314"/>
                  </a:cubicBezTo>
                  <a:cubicBezTo>
                    <a:pt x="353" y="303"/>
                    <a:pt x="347" y="293"/>
                    <a:pt x="341" y="283"/>
                  </a:cubicBezTo>
                  <a:cubicBezTo>
                    <a:pt x="347" y="288"/>
                    <a:pt x="353" y="292"/>
                    <a:pt x="360" y="296"/>
                  </a:cubicBezTo>
                  <a:cubicBezTo>
                    <a:pt x="385" y="312"/>
                    <a:pt x="406" y="312"/>
                    <a:pt x="431" y="307"/>
                  </a:cubicBezTo>
                  <a:cubicBezTo>
                    <a:pt x="442" y="305"/>
                    <a:pt x="452" y="303"/>
                    <a:pt x="464" y="303"/>
                  </a:cubicBezTo>
                  <a:cubicBezTo>
                    <a:pt x="476" y="304"/>
                    <a:pt x="488" y="309"/>
                    <a:pt x="500" y="312"/>
                  </a:cubicBezTo>
                  <a:cubicBezTo>
                    <a:pt x="513" y="315"/>
                    <a:pt x="525" y="311"/>
                    <a:pt x="524" y="297"/>
                  </a:cubicBezTo>
                  <a:cubicBezTo>
                    <a:pt x="524" y="295"/>
                    <a:pt x="521" y="289"/>
                    <a:pt x="517" y="285"/>
                  </a:cubicBezTo>
                  <a:cubicBezTo>
                    <a:pt x="484" y="256"/>
                    <a:pt x="461" y="211"/>
                    <a:pt x="423" y="192"/>
                  </a:cubicBezTo>
                  <a:cubicBezTo>
                    <a:pt x="394" y="177"/>
                    <a:pt x="376" y="161"/>
                    <a:pt x="349" y="168"/>
                  </a:cubicBezTo>
                  <a:cubicBezTo>
                    <a:pt x="365" y="162"/>
                    <a:pt x="365" y="163"/>
                    <a:pt x="379" y="153"/>
                  </a:cubicBezTo>
                  <a:cubicBezTo>
                    <a:pt x="395" y="142"/>
                    <a:pt x="405" y="124"/>
                    <a:pt x="416" y="110"/>
                  </a:cubicBezTo>
                  <a:cubicBezTo>
                    <a:pt x="431" y="91"/>
                    <a:pt x="446" y="74"/>
                    <a:pt x="466" y="60"/>
                  </a:cubicBezTo>
                  <a:cubicBezTo>
                    <a:pt x="473" y="55"/>
                    <a:pt x="469" y="36"/>
                    <a:pt x="459" y="42"/>
                  </a:cubicBezTo>
                  <a:cubicBezTo>
                    <a:pt x="441" y="53"/>
                    <a:pt x="422" y="60"/>
                    <a:pt x="400" y="61"/>
                  </a:cubicBezTo>
                  <a:cubicBezTo>
                    <a:pt x="379" y="62"/>
                    <a:pt x="357" y="60"/>
                    <a:pt x="335" y="61"/>
                  </a:cubicBezTo>
                  <a:cubicBezTo>
                    <a:pt x="315" y="63"/>
                    <a:pt x="301" y="69"/>
                    <a:pt x="289" y="80"/>
                  </a:cubicBezTo>
                  <a:cubicBezTo>
                    <a:pt x="294" y="59"/>
                    <a:pt x="296" y="38"/>
                    <a:pt x="289" y="13"/>
                  </a:cubicBezTo>
                  <a:cubicBezTo>
                    <a:pt x="288" y="9"/>
                    <a:pt x="286" y="5"/>
                    <a:pt x="282" y="3"/>
                  </a:cubicBezTo>
                  <a:cubicBezTo>
                    <a:pt x="281" y="3"/>
                    <a:pt x="280" y="3"/>
                    <a:pt x="280" y="2"/>
                  </a:cubicBezTo>
                  <a:cubicBezTo>
                    <a:pt x="275" y="0"/>
                    <a:pt x="270" y="4"/>
                    <a:pt x="268" y="8"/>
                  </a:cubicBezTo>
                  <a:cubicBezTo>
                    <a:pt x="259" y="29"/>
                    <a:pt x="244" y="45"/>
                    <a:pt x="234" y="65"/>
                  </a:cubicBezTo>
                  <a:cubicBezTo>
                    <a:pt x="225" y="82"/>
                    <a:pt x="223" y="103"/>
                    <a:pt x="221" y="123"/>
                  </a:cubicBezTo>
                  <a:cubicBezTo>
                    <a:pt x="205" y="108"/>
                    <a:pt x="192" y="91"/>
                    <a:pt x="175" y="78"/>
                  </a:cubicBezTo>
                  <a:cubicBezTo>
                    <a:pt x="167" y="71"/>
                    <a:pt x="163" y="83"/>
                    <a:pt x="164" y="89"/>
                  </a:cubicBezTo>
                  <a:cubicBezTo>
                    <a:pt x="166" y="106"/>
                    <a:pt x="174" y="121"/>
                    <a:pt x="184" y="135"/>
                  </a:cubicBezTo>
                  <a:cubicBezTo>
                    <a:pt x="191" y="146"/>
                    <a:pt x="205" y="161"/>
                    <a:pt x="206" y="174"/>
                  </a:cubicBezTo>
                  <a:cubicBezTo>
                    <a:pt x="185" y="166"/>
                    <a:pt x="164" y="163"/>
                    <a:pt x="144" y="158"/>
                  </a:cubicBezTo>
                  <a:cubicBezTo>
                    <a:pt x="118" y="150"/>
                    <a:pt x="92" y="138"/>
                    <a:pt x="66" y="132"/>
                  </a:cubicBezTo>
                  <a:cubicBezTo>
                    <a:pt x="50" y="129"/>
                    <a:pt x="8" y="120"/>
                    <a:pt x="2" y="139"/>
                  </a:cubicBezTo>
                  <a:cubicBezTo>
                    <a:pt x="0" y="145"/>
                    <a:pt x="0" y="164"/>
                    <a:pt x="12" y="162"/>
                  </a:cubicBezTo>
                  <a:cubicBezTo>
                    <a:pt x="18" y="162"/>
                    <a:pt x="24" y="163"/>
                    <a:pt x="30" y="160"/>
                  </a:cubicBezTo>
                  <a:cubicBezTo>
                    <a:pt x="32" y="159"/>
                    <a:pt x="33" y="158"/>
                    <a:pt x="35" y="156"/>
                  </a:cubicBezTo>
                  <a:cubicBezTo>
                    <a:pt x="70" y="152"/>
                    <a:pt x="107" y="166"/>
                    <a:pt x="143" y="176"/>
                  </a:cubicBezTo>
                  <a:cubicBezTo>
                    <a:pt x="160" y="180"/>
                    <a:pt x="175" y="175"/>
                    <a:pt x="191" y="180"/>
                  </a:cubicBezTo>
                  <a:cubicBezTo>
                    <a:pt x="193" y="180"/>
                    <a:pt x="195" y="188"/>
                    <a:pt x="197" y="189"/>
                  </a:cubicBezTo>
                  <a:cubicBezTo>
                    <a:pt x="189" y="196"/>
                    <a:pt x="158" y="179"/>
                    <a:pt x="149" y="185"/>
                  </a:cubicBezTo>
                  <a:cubicBezTo>
                    <a:pt x="135" y="193"/>
                    <a:pt x="145" y="226"/>
                    <a:pt x="145" y="243"/>
                  </a:cubicBezTo>
                  <a:cubicBezTo>
                    <a:pt x="145" y="248"/>
                    <a:pt x="148" y="254"/>
                    <a:pt x="153" y="254"/>
                  </a:cubicBezTo>
                  <a:cubicBezTo>
                    <a:pt x="166" y="256"/>
                    <a:pt x="179" y="253"/>
                    <a:pt x="191" y="247"/>
                  </a:cubicBezTo>
                  <a:cubicBezTo>
                    <a:pt x="186" y="265"/>
                    <a:pt x="182" y="284"/>
                    <a:pt x="183" y="303"/>
                  </a:cubicBezTo>
                  <a:cubicBezTo>
                    <a:pt x="184" y="335"/>
                    <a:pt x="208" y="364"/>
                    <a:pt x="205" y="395"/>
                  </a:cubicBezTo>
                  <a:cubicBezTo>
                    <a:pt x="205" y="400"/>
                    <a:pt x="211" y="408"/>
                    <a:pt x="215" y="403"/>
                  </a:cubicBezTo>
                  <a:close/>
                </a:path>
              </a:pathLst>
            </a:custGeom>
            <a:solidFill>
              <a:srgbClr val="EA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23"/>
            <p:cNvSpPr>
              <a:spLocks/>
            </p:cNvSpPr>
            <p:nvPr/>
          </p:nvSpPr>
          <p:spPr bwMode="auto">
            <a:xfrm>
              <a:off x="354" y="989"/>
              <a:ext cx="1030" cy="865"/>
            </a:xfrm>
            <a:custGeom>
              <a:avLst/>
              <a:gdLst>
                <a:gd name="T0" fmla="*/ 66 w 512"/>
                <a:gd name="T1" fmla="*/ 318 h 430"/>
                <a:gd name="T2" fmla="*/ 159 w 512"/>
                <a:gd name="T3" fmla="*/ 255 h 430"/>
                <a:gd name="T4" fmla="*/ 164 w 512"/>
                <a:gd name="T5" fmla="*/ 330 h 430"/>
                <a:gd name="T6" fmla="*/ 185 w 512"/>
                <a:gd name="T7" fmla="*/ 392 h 430"/>
                <a:gd name="T8" fmla="*/ 195 w 512"/>
                <a:gd name="T9" fmla="*/ 419 h 430"/>
                <a:gd name="T10" fmla="*/ 207 w 512"/>
                <a:gd name="T11" fmla="*/ 430 h 430"/>
                <a:gd name="T12" fmla="*/ 218 w 512"/>
                <a:gd name="T13" fmla="*/ 422 h 430"/>
                <a:gd name="T14" fmla="*/ 249 w 512"/>
                <a:gd name="T15" fmla="*/ 311 h 430"/>
                <a:gd name="T16" fmla="*/ 252 w 512"/>
                <a:gd name="T17" fmla="*/ 279 h 430"/>
                <a:gd name="T18" fmla="*/ 262 w 512"/>
                <a:gd name="T19" fmla="*/ 298 h 430"/>
                <a:gd name="T20" fmla="*/ 323 w 512"/>
                <a:gd name="T21" fmla="*/ 339 h 430"/>
                <a:gd name="T22" fmla="*/ 356 w 512"/>
                <a:gd name="T23" fmla="*/ 350 h 430"/>
                <a:gd name="T24" fmla="*/ 385 w 512"/>
                <a:gd name="T25" fmla="*/ 373 h 430"/>
                <a:gd name="T26" fmla="*/ 416 w 512"/>
                <a:gd name="T27" fmla="*/ 373 h 430"/>
                <a:gd name="T28" fmla="*/ 416 w 512"/>
                <a:gd name="T29" fmla="*/ 360 h 430"/>
                <a:gd name="T30" fmla="*/ 371 w 512"/>
                <a:gd name="T31" fmla="*/ 250 h 430"/>
                <a:gd name="T32" fmla="*/ 306 w 512"/>
                <a:gd name="T33" fmla="*/ 188 h 430"/>
                <a:gd name="T34" fmla="*/ 362 w 512"/>
                <a:gd name="T35" fmla="*/ 193 h 430"/>
                <a:gd name="T36" fmla="*/ 421 w 512"/>
                <a:gd name="T37" fmla="*/ 175 h 430"/>
                <a:gd name="T38" fmla="*/ 495 w 512"/>
                <a:gd name="T39" fmla="*/ 158 h 430"/>
                <a:gd name="T40" fmla="*/ 499 w 512"/>
                <a:gd name="T41" fmla="*/ 141 h 430"/>
                <a:gd name="T42" fmla="*/ 433 w 512"/>
                <a:gd name="T43" fmla="*/ 130 h 430"/>
                <a:gd name="T44" fmla="*/ 372 w 512"/>
                <a:gd name="T45" fmla="*/ 100 h 430"/>
                <a:gd name="T46" fmla="*/ 319 w 512"/>
                <a:gd name="T47" fmla="*/ 94 h 430"/>
                <a:gd name="T48" fmla="*/ 356 w 512"/>
                <a:gd name="T49" fmla="*/ 42 h 430"/>
                <a:gd name="T50" fmla="*/ 355 w 512"/>
                <a:gd name="T51" fmla="*/ 30 h 430"/>
                <a:gd name="T52" fmla="*/ 353 w 512"/>
                <a:gd name="T53" fmla="*/ 29 h 430"/>
                <a:gd name="T54" fmla="*/ 339 w 512"/>
                <a:gd name="T55" fmla="*/ 28 h 430"/>
                <a:gd name="T56" fmla="*/ 275 w 512"/>
                <a:gd name="T57" fmla="*/ 58 h 430"/>
                <a:gd name="T58" fmla="*/ 230 w 512"/>
                <a:gd name="T59" fmla="*/ 98 h 430"/>
                <a:gd name="T60" fmla="*/ 213 w 512"/>
                <a:gd name="T61" fmla="*/ 41 h 430"/>
                <a:gd name="T62" fmla="*/ 195 w 512"/>
                <a:gd name="T63" fmla="*/ 46 h 430"/>
                <a:gd name="T64" fmla="*/ 188 w 512"/>
                <a:gd name="T65" fmla="*/ 91 h 430"/>
                <a:gd name="T66" fmla="*/ 187 w 512"/>
                <a:gd name="T67" fmla="*/ 132 h 430"/>
                <a:gd name="T68" fmla="*/ 138 w 512"/>
                <a:gd name="T69" fmla="*/ 91 h 430"/>
                <a:gd name="T70" fmla="*/ 79 w 512"/>
                <a:gd name="T71" fmla="*/ 36 h 430"/>
                <a:gd name="T72" fmla="*/ 15 w 512"/>
                <a:gd name="T73" fmla="*/ 12 h 430"/>
                <a:gd name="T74" fmla="*/ 11 w 512"/>
                <a:gd name="T75" fmla="*/ 35 h 430"/>
                <a:gd name="T76" fmla="*/ 30 w 512"/>
                <a:gd name="T77" fmla="*/ 42 h 430"/>
                <a:gd name="T78" fmla="*/ 36 w 512"/>
                <a:gd name="T79" fmla="*/ 40 h 430"/>
                <a:gd name="T80" fmla="*/ 127 w 512"/>
                <a:gd name="T81" fmla="*/ 105 h 430"/>
                <a:gd name="T82" fmla="*/ 166 w 512"/>
                <a:gd name="T83" fmla="*/ 136 h 430"/>
                <a:gd name="T84" fmla="*/ 170 w 512"/>
                <a:gd name="T85" fmla="*/ 140 h 430"/>
                <a:gd name="T86" fmla="*/ 134 w 512"/>
                <a:gd name="T87" fmla="*/ 137 h 430"/>
                <a:gd name="T88" fmla="*/ 91 w 512"/>
                <a:gd name="T89" fmla="*/ 159 h 430"/>
                <a:gd name="T90" fmla="*/ 92 w 512"/>
                <a:gd name="T91" fmla="*/ 172 h 430"/>
                <a:gd name="T92" fmla="*/ 131 w 512"/>
                <a:gd name="T93" fmla="*/ 184 h 430"/>
                <a:gd name="T94" fmla="*/ 92 w 512"/>
                <a:gd name="T95" fmla="*/ 224 h 430"/>
                <a:gd name="T96" fmla="*/ 61 w 512"/>
                <a:gd name="T97" fmla="*/ 307 h 430"/>
                <a:gd name="T98" fmla="*/ 66 w 512"/>
                <a:gd name="T99" fmla="*/ 31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2" h="430">
                  <a:moveTo>
                    <a:pt x="66" y="318"/>
                  </a:moveTo>
                  <a:cubicBezTo>
                    <a:pt x="103" y="310"/>
                    <a:pt x="132" y="283"/>
                    <a:pt x="159" y="255"/>
                  </a:cubicBezTo>
                  <a:cubicBezTo>
                    <a:pt x="153" y="280"/>
                    <a:pt x="154" y="306"/>
                    <a:pt x="164" y="330"/>
                  </a:cubicBezTo>
                  <a:cubicBezTo>
                    <a:pt x="172" y="350"/>
                    <a:pt x="178" y="371"/>
                    <a:pt x="185" y="392"/>
                  </a:cubicBezTo>
                  <a:cubicBezTo>
                    <a:pt x="188" y="401"/>
                    <a:pt x="191" y="410"/>
                    <a:pt x="195" y="419"/>
                  </a:cubicBezTo>
                  <a:cubicBezTo>
                    <a:pt x="198" y="427"/>
                    <a:pt x="199" y="429"/>
                    <a:pt x="207" y="430"/>
                  </a:cubicBezTo>
                  <a:cubicBezTo>
                    <a:pt x="212" y="430"/>
                    <a:pt x="217" y="426"/>
                    <a:pt x="218" y="422"/>
                  </a:cubicBezTo>
                  <a:cubicBezTo>
                    <a:pt x="227" y="384"/>
                    <a:pt x="240" y="348"/>
                    <a:pt x="249" y="311"/>
                  </a:cubicBezTo>
                  <a:cubicBezTo>
                    <a:pt x="252" y="300"/>
                    <a:pt x="253" y="290"/>
                    <a:pt x="252" y="279"/>
                  </a:cubicBezTo>
                  <a:cubicBezTo>
                    <a:pt x="255" y="285"/>
                    <a:pt x="258" y="292"/>
                    <a:pt x="262" y="298"/>
                  </a:cubicBezTo>
                  <a:cubicBezTo>
                    <a:pt x="277" y="322"/>
                    <a:pt x="297" y="332"/>
                    <a:pt x="323" y="339"/>
                  </a:cubicBezTo>
                  <a:cubicBezTo>
                    <a:pt x="335" y="342"/>
                    <a:pt x="345" y="345"/>
                    <a:pt x="356" y="350"/>
                  </a:cubicBezTo>
                  <a:cubicBezTo>
                    <a:pt x="367" y="356"/>
                    <a:pt x="375" y="365"/>
                    <a:pt x="385" y="373"/>
                  </a:cubicBezTo>
                  <a:cubicBezTo>
                    <a:pt x="396" y="382"/>
                    <a:pt x="409" y="385"/>
                    <a:pt x="416" y="373"/>
                  </a:cubicBezTo>
                  <a:cubicBezTo>
                    <a:pt x="417" y="371"/>
                    <a:pt x="417" y="365"/>
                    <a:pt x="416" y="360"/>
                  </a:cubicBezTo>
                  <a:cubicBezTo>
                    <a:pt x="401" y="322"/>
                    <a:pt x="396" y="282"/>
                    <a:pt x="371" y="250"/>
                  </a:cubicBezTo>
                  <a:cubicBezTo>
                    <a:pt x="352" y="226"/>
                    <a:pt x="331" y="205"/>
                    <a:pt x="306" y="188"/>
                  </a:cubicBezTo>
                  <a:cubicBezTo>
                    <a:pt x="324" y="191"/>
                    <a:pt x="343" y="195"/>
                    <a:pt x="362" y="193"/>
                  </a:cubicBezTo>
                  <a:cubicBezTo>
                    <a:pt x="382" y="192"/>
                    <a:pt x="402" y="182"/>
                    <a:pt x="421" y="175"/>
                  </a:cubicBezTo>
                  <a:cubicBezTo>
                    <a:pt x="445" y="167"/>
                    <a:pt x="470" y="160"/>
                    <a:pt x="495" y="158"/>
                  </a:cubicBezTo>
                  <a:cubicBezTo>
                    <a:pt x="505" y="158"/>
                    <a:pt x="512" y="140"/>
                    <a:pt x="499" y="141"/>
                  </a:cubicBezTo>
                  <a:cubicBezTo>
                    <a:pt x="476" y="142"/>
                    <a:pt x="455" y="139"/>
                    <a:pt x="433" y="130"/>
                  </a:cubicBezTo>
                  <a:cubicBezTo>
                    <a:pt x="412" y="121"/>
                    <a:pt x="393" y="109"/>
                    <a:pt x="372" y="100"/>
                  </a:cubicBezTo>
                  <a:cubicBezTo>
                    <a:pt x="353" y="93"/>
                    <a:pt x="336" y="91"/>
                    <a:pt x="319" y="94"/>
                  </a:cubicBezTo>
                  <a:cubicBezTo>
                    <a:pt x="334" y="80"/>
                    <a:pt x="348" y="64"/>
                    <a:pt x="356" y="42"/>
                  </a:cubicBezTo>
                  <a:cubicBezTo>
                    <a:pt x="357" y="38"/>
                    <a:pt x="358" y="34"/>
                    <a:pt x="355" y="30"/>
                  </a:cubicBezTo>
                  <a:cubicBezTo>
                    <a:pt x="354" y="30"/>
                    <a:pt x="354" y="29"/>
                    <a:pt x="353" y="29"/>
                  </a:cubicBezTo>
                  <a:cubicBezTo>
                    <a:pt x="350" y="25"/>
                    <a:pt x="343" y="25"/>
                    <a:pt x="339" y="28"/>
                  </a:cubicBezTo>
                  <a:cubicBezTo>
                    <a:pt x="319" y="41"/>
                    <a:pt x="296" y="46"/>
                    <a:pt x="275" y="58"/>
                  </a:cubicBezTo>
                  <a:cubicBezTo>
                    <a:pt x="258" y="67"/>
                    <a:pt x="244" y="83"/>
                    <a:pt x="230" y="98"/>
                  </a:cubicBezTo>
                  <a:cubicBezTo>
                    <a:pt x="223" y="79"/>
                    <a:pt x="221" y="59"/>
                    <a:pt x="213" y="41"/>
                  </a:cubicBezTo>
                  <a:cubicBezTo>
                    <a:pt x="209" y="33"/>
                    <a:pt x="198" y="40"/>
                    <a:pt x="195" y="46"/>
                  </a:cubicBezTo>
                  <a:cubicBezTo>
                    <a:pt x="188" y="60"/>
                    <a:pt x="187" y="75"/>
                    <a:pt x="188" y="91"/>
                  </a:cubicBezTo>
                  <a:cubicBezTo>
                    <a:pt x="189" y="103"/>
                    <a:pt x="194" y="121"/>
                    <a:pt x="187" y="132"/>
                  </a:cubicBezTo>
                  <a:cubicBezTo>
                    <a:pt x="172" y="116"/>
                    <a:pt x="154" y="105"/>
                    <a:pt x="138" y="91"/>
                  </a:cubicBezTo>
                  <a:cubicBezTo>
                    <a:pt x="117" y="74"/>
                    <a:pt x="101" y="52"/>
                    <a:pt x="79" y="36"/>
                  </a:cubicBezTo>
                  <a:cubicBezTo>
                    <a:pt x="66" y="26"/>
                    <a:pt x="32" y="0"/>
                    <a:pt x="15" y="12"/>
                  </a:cubicBezTo>
                  <a:cubicBezTo>
                    <a:pt x="10" y="16"/>
                    <a:pt x="0" y="31"/>
                    <a:pt x="11" y="35"/>
                  </a:cubicBezTo>
                  <a:cubicBezTo>
                    <a:pt x="18" y="38"/>
                    <a:pt x="23" y="41"/>
                    <a:pt x="30" y="42"/>
                  </a:cubicBezTo>
                  <a:cubicBezTo>
                    <a:pt x="32" y="42"/>
                    <a:pt x="34" y="41"/>
                    <a:pt x="36" y="40"/>
                  </a:cubicBezTo>
                  <a:cubicBezTo>
                    <a:pt x="71" y="54"/>
                    <a:pt x="98" y="81"/>
                    <a:pt x="127" y="105"/>
                  </a:cubicBezTo>
                  <a:cubicBezTo>
                    <a:pt x="140" y="116"/>
                    <a:pt x="154" y="125"/>
                    <a:pt x="166" y="136"/>
                  </a:cubicBezTo>
                  <a:cubicBezTo>
                    <a:pt x="168" y="137"/>
                    <a:pt x="169" y="139"/>
                    <a:pt x="170" y="140"/>
                  </a:cubicBezTo>
                  <a:cubicBezTo>
                    <a:pt x="158" y="141"/>
                    <a:pt x="146" y="137"/>
                    <a:pt x="134" y="137"/>
                  </a:cubicBezTo>
                  <a:cubicBezTo>
                    <a:pt x="117" y="138"/>
                    <a:pt x="101" y="145"/>
                    <a:pt x="91" y="159"/>
                  </a:cubicBezTo>
                  <a:cubicBezTo>
                    <a:pt x="88" y="163"/>
                    <a:pt x="87" y="169"/>
                    <a:pt x="92" y="172"/>
                  </a:cubicBezTo>
                  <a:cubicBezTo>
                    <a:pt x="103" y="179"/>
                    <a:pt x="117" y="183"/>
                    <a:pt x="131" y="184"/>
                  </a:cubicBezTo>
                  <a:cubicBezTo>
                    <a:pt x="117" y="195"/>
                    <a:pt x="103" y="208"/>
                    <a:pt x="92" y="224"/>
                  </a:cubicBezTo>
                  <a:cubicBezTo>
                    <a:pt x="75" y="250"/>
                    <a:pt x="81" y="283"/>
                    <a:pt x="61" y="307"/>
                  </a:cubicBezTo>
                  <a:cubicBezTo>
                    <a:pt x="58" y="311"/>
                    <a:pt x="59" y="320"/>
                    <a:pt x="66" y="318"/>
                  </a:cubicBezTo>
                  <a:close/>
                </a:path>
              </a:pathLst>
            </a:custGeom>
            <a:solidFill>
              <a:srgbClr val="C81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24"/>
            <p:cNvSpPr>
              <a:spLocks/>
            </p:cNvSpPr>
            <p:nvPr/>
          </p:nvSpPr>
          <p:spPr bwMode="auto">
            <a:xfrm>
              <a:off x="4985" y="1180"/>
              <a:ext cx="674" cy="600"/>
            </a:xfrm>
            <a:custGeom>
              <a:avLst/>
              <a:gdLst>
                <a:gd name="T0" fmla="*/ 110 w 335"/>
                <a:gd name="T1" fmla="*/ 37 h 298"/>
                <a:gd name="T2" fmla="*/ 106 w 335"/>
                <a:gd name="T3" fmla="*/ 98 h 298"/>
                <a:gd name="T4" fmla="*/ 118 w 335"/>
                <a:gd name="T5" fmla="*/ 135 h 298"/>
                <a:gd name="T6" fmla="*/ 92 w 335"/>
                <a:gd name="T7" fmla="*/ 131 h 298"/>
                <a:gd name="T8" fmla="*/ 88 w 335"/>
                <a:gd name="T9" fmla="*/ 139 h 298"/>
                <a:gd name="T10" fmla="*/ 107 w 335"/>
                <a:gd name="T11" fmla="*/ 165 h 298"/>
                <a:gd name="T12" fmla="*/ 129 w 335"/>
                <a:gd name="T13" fmla="*/ 174 h 298"/>
                <a:gd name="T14" fmla="*/ 125 w 335"/>
                <a:gd name="T15" fmla="*/ 175 h 298"/>
                <a:gd name="T16" fmla="*/ 94 w 335"/>
                <a:gd name="T17" fmla="*/ 183 h 298"/>
                <a:gd name="T18" fmla="*/ 24 w 335"/>
                <a:gd name="T19" fmla="*/ 198 h 298"/>
                <a:gd name="T20" fmla="*/ 20 w 335"/>
                <a:gd name="T21" fmla="*/ 195 h 298"/>
                <a:gd name="T22" fmla="*/ 8 w 335"/>
                <a:gd name="T23" fmla="*/ 194 h 298"/>
                <a:gd name="T24" fmla="*/ 4 w 335"/>
                <a:gd name="T25" fmla="*/ 210 h 298"/>
                <a:gd name="T26" fmla="*/ 47 w 335"/>
                <a:gd name="T27" fmla="*/ 213 h 298"/>
                <a:gd name="T28" fmla="*/ 97 w 335"/>
                <a:gd name="T29" fmla="*/ 195 h 298"/>
                <a:gd name="T30" fmla="*/ 136 w 335"/>
                <a:gd name="T31" fmla="*/ 184 h 298"/>
                <a:gd name="T32" fmla="*/ 126 w 335"/>
                <a:gd name="T33" fmla="*/ 210 h 298"/>
                <a:gd name="T34" fmla="*/ 118 w 335"/>
                <a:gd name="T35" fmla="*/ 240 h 298"/>
                <a:gd name="T36" fmla="*/ 127 w 335"/>
                <a:gd name="T37" fmla="*/ 248 h 298"/>
                <a:gd name="T38" fmla="*/ 152 w 335"/>
                <a:gd name="T39" fmla="*/ 217 h 298"/>
                <a:gd name="T40" fmla="*/ 168 w 335"/>
                <a:gd name="T41" fmla="*/ 256 h 298"/>
                <a:gd name="T42" fmla="*/ 197 w 335"/>
                <a:gd name="T43" fmla="*/ 293 h 298"/>
                <a:gd name="T44" fmla="*/ 206 w 335"/>
                <a:gd name="T45" fmla="*/ 296 h 298"/>
                <a:gd name="T46" fmla="*/ 207 w 335"/>
                <a:gd name="T47" fmla="*/ 296 h 298"/>
                <a:gd name="T48" fmla="*/ 211 w 335"/>
                <a:gd name="T49" fmla="*/ 289 h 298"/>
                <a:gd name="T50" fmla="*/ 203 w 335"/>
                <a:gd name="T51" fmla="*/ 245 h 298"/>
                <a:gd name="T52" fmla="*/ 236 w 335"/>
                <a:gd name="T53" fmla="*/ 257 h 298"/>
                <a:gd name="T54" fmla="*/ 279 w 335"/>
                <a:gd name="T55" fmla="*/ 256 h 298"/>
                <a:gd name="T56" fmla="*/ 321 w 335"/>
                <a:gd name="T57" fmla="*/ 268 h 298"/>
                <a:gd name="T58" fmla="*/ 323 w 335"/>
                <a:gd name="T59" fmla="*/ 255 h 298"/>
                <a:gd name="T60" fmla="*/ 284 w 335"/>
                <a:gd name="T61" fmla="*/ 223 h 298"/>
                <a:gd name="T62" fmla="*/ 255 w 335"/>
                <a:gd name="T63" fmla="*/ 195 h 298"/>
                <a:gd name="T64" fmla="*/ 221 w 335"/>
                <a:gd name="T65" fmla="*/ 182 h 298"/>
                <a:gd name="T66" fmla="*/ 275 w 335"/>
                <a:gd name="T67" fmla="*/ 162 h 298"/>
                <a:gd name="T68" fmla="*/ 331 w 335"/>
                <a:gd name="T69" fmla="*/ 106 h 298"/>
                <a:gd name="T70" fmla="*/ 335 w 335"/>
                <a:gd name="T71" fmla="*/ 97 h 298"/>
                <a:gd name="T72" fmla="*/ 317 w 335"/>
                <a:gd name="T73" fmla="*/ 88 h 298"/>
                <a:gd name="T74" fmla="*/ 294 w 335"/>
                <a:gd name="T75" fmla="*/ 94 h 298"/>
                <a:gd name="T76" fmla="*/ 272 w 335"/>
                <a:gd name="T77" fmla="*/ 92 h 298"/>
                <a:gd name="T78" fmla="*/ 225 w 335"/>
                <a:gd name="T79" fmla="*/ 100 h 298"/>
                <a:gd name="T80" fmla="*/ 214 w 335"/>
                <a:gd name="T81" fmla="*/ 110 h 298"/>
                <a:gd name="T82" fmla="*/ 221 w 335"/>
                <a:gd name="T83" fmla="*/ 89 h 298"/>
                <a:gd name="T84" fmla="*/ 232 w 335"/>
                <a:gd name="T85" fmla="*/ 10 h 298"/>
                <a:gd name="T86" fmla="*/ 229 w 335"/>
                <a:gd name="T87" fmla="*/ 2 h 298"/>
                <a:gd name="T88" fmla="*/ 218 w 335"/>
                <a:gd name="T89" fmla="*/ 5 h 298"/>
                <a:gd name="T90" fmla="*/ 205 w 335"/>
                <a:gd name="T91" fmla="*/ 19 h 298"/>
                <a:gd name="T92" fmla="*/ 176 w 335"/>
                <a:gd name="T93" fmla="*/ 52 h 298"/>
                <a:gd name="T94" fmla="*/ 153 w 335"/>
                <a:gd name="T95" fmla="*/ 98 h 298"/>
                <a:gd name="T96" fmla="*/ 116 w 335"/>
                <a:gd name="T97" fmla="*/ 31 h 298"/>
                <a:gd name="T98" fmla="*/ 110 w 335"/>
                <a:gd name="T99" fmla="*/ 3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" h="298">
                  <a:moveTo>
                    <a:pt x="110" y="37"/>
                  </a:moveTo>
                  <a:cubicBezTo>
                    <a:pt x="116" y="58"/>
                    <a:pt x="103" y="77"/>
                    <a:pt x="106" y="98"/>
                  </a:cubicBezTo>
                  <a:cubicBezTo>
                    <a:pt x="108" y="111"/>
                    <a:pt x="113" y="123"/>
                    <a:pt x="118" y="135"/>
                  </a:cubicBezTo>
                  <a:cubicBezTo>
                    <a:pt x="110" y="132"/>
                    <a:pt x="100" y="130"/>
                    <a:pt x="92" y="131"/>
                  </a:cubicBezTo>
                  <a:cubicBezTo>
                    <a:pt x="88" y="131"/>
                    <a:pt x="87" y="135"/>
                    <a:pt x="88" y="139"/>
                  </a:cubicBezTo>
                  <a:cubicBezTo>
                    <a:pt x="90" y="150"/>
                    <a:pt x="97" y="160"/>
                    <a:pt x="107" y="165"/>
                  </a:cubicBezTo>
                  <a:cubicBezTo>
                    <a:pt x="114" y="169"/>
                    <a:pt x="122" y="170"/>
                    <a:pt x="129" y="174"/>
                  </a:cubicBezTo>
                  <a:cubicBezTo>
                    <a:pt x="128" y="174"/>
                    <a:pt x="127" y="175"/>
                    <a:pt x="125" y="175"/>
                  </a:cubicBezTo>
                  <a:cubicBezTo>
                    <a:pt x="115" y="178"/>
                    <a:pt x="105" y="180"/>
                    <a:pt x="94" y="183"/>
                  </a:cubicBezTo>
                  <a:cubicBezTo>
                    <a:pt x="71" y="190"/>
                    <a:pt x="48" y="200"/>
                    <a:pt x="24" y="198"/>
                  </a:cubicBezTo>
                  <a:cubicBezTo>
                    <a:pt x="23" y="197"/>
                    <a:pt x="22" y="196"/>
                    <a:pt x="20" y="195"/>
                  </a:cubicBezTo>
                  <a:cubicBezTo>
                    <a:pt x="16" y="194"/>
                    <a:pt x="12" y="195"/>
                    <a:pt x="8" y="194"/>
                  </a:cubicBezTo>
                  <a:cubicBezTo>
                    <a:pt x="0" y="193"/>
                    <a:pt x="2" y="206"/>
                    <a:pt x="4" y="210"/>
                  </a:cubicBezTo>
                  <a:cubicBezTo>
                    <a:pt x="11" y="222"/>
                    <a:pt x="37" y="216"/>
                    <a:pt x="47" y="213"/>
                  </a:cubicBezTo>
                  <a:cubicBezTo>
                    <a:pt x="65" y="209"/>
                    <a:pt x="80" y="200"/>
                    <a:pt x="97" y="195"/>
                  </a:cubicBezTo>
                  <a:cubicBezTo>
                    <a:pt x="110" y="191"/>
                    <a:pt x="124" y="189"/>
                    <a:pt x="136" y="184"/>
                  </a:cubicBezTo>
                  <a:cubicBezTo>
                    <a:pt x="138" y="192"/>
                    <a:pt x="130" y="203"/>
                    <a:pt x="126" y="210"/>
                  </a:cubicBezTo>
                  <a:cubicBezTo>
                    <a:pt x="121" y="219"/>
                    <a:pt x="117" y="229"/>
                    <a:pt x="118" y="240"/>
                  </a:cubicBezTo>
                  <a:cubicBezTo>
                    <a:pt x="118" y="245"/>
                    <a:pt x="122" y="252"/>
                    <a:pt x="127" y="248"/>
                  </a:cubicBezTo>
                  <a:cubicBezTo>
                    <a:pt x="137" y="239"/>
                    <a:pt x="143" y="227"/>
                    <a:pt x="152" y="217"/>
                  </a:cubicBezTo>
                  <a:cubicBezTo>
                    <a:pt x="156" y="231"/>
                    <a:pt x="160" y="245"/>
                    <a:pt x="168" y="256"/>
                  </a:cubicBezTo>
                  <a:cubicBezTo>
                    <a:pt x="177" y="269"/>
                    <a:pt x="189" y="279"/>
                    <a:pt x="197" y="293"/>
                  </a:cubicBezTo>
                  <a:cubicBezTo>
                    <a:pt x="199" y="296"/>
                    <a:pt x="202" y="298"/>
                    <a:pt x="206" y="296"/>
                  </a:cubicBezTo>
                  <a:cubicBezTo>
                    <a:pt x="206" y="296"/>
                    <a:pt x="206" y="296"/>
                    <a:pt x="207" y="296"/>
                  </a:cubicBezTo>
                  <a:cubicBezTo>
                    <a:pt x="209" y="295"/>
                    <a:pt x="210" y="292"/>
                    <a:pt x="211" y="289"/>
                  </a:cubicBezTo>
                  <a:cubicBezTo>
                    <a:pt x="212" y="273"/>
                    <a:pt x="208" y="259"/>
                    <a:pt x="203" y="245"/>
                  </a:cubicBezTo>
                  <a:cubicBezTo>
                    <a:pt x="212" y="252"/>
                    <a:pt x="222" y="256"/>
                    <a:pt x="236" y="257"/>
                  </a:cubicBezTo>
                  <a:cubicBezTo>
                    <a:pt x="250" y="257"/>
                    <a:pt x="265" y="255"/>
                    <a:pt x="279" y="256"/>
                  </a:cubicBezTo>
                  <a:cubicBezTo>
                    <a:pt x="294" y="256"/>
                    <a:pt x="307" y="260"/>
                    <a:pt x="321" y="268"/>
                  </a:cubicBezTo>
                  <a:cubicBezTo>
                    <a:pt x="328" y="271"/>
                    <a:pt x="328" y="259"/>
                    <a:pt x="323" y="255"/>
                  </a:cubicBezTo>
                  <a:cubicBezTo>
                    <a:pt x="309" y="247"/>
                    <a:pt x="296" y="236"/>
                    <a:pt x="284" y="223"/>
                  </a:cubicBezTo>
                  <a:cubicBezTo>
                    <a:pt x="275" y="214"/>
                    <a:pt x="266" y="202"/>
                    <a:pt x="255" y="195"/>
                  </a:cubicBezTo>
                  <a:cubicBezTo>
                    <a:pt x="244" y="189"/>
                    <a:pt x="232" y="186"/>
                    <a:pt x="221" y="182"/>
                  </a:cubicBezTo>
                  <a:cubicBezTo>
                    <a:pt x="240" y="179"/>
                    <a:pt x="258" y="172"/>
                    <a:pt x="275" y="162"/>
                  </a:cubicBezTo>
                  <a:cubicBezTo>
                    <a:pt x="299" y="149"/>
                    <a:pt x="313" y="125"/>
                    <a:pt x="331" y="106"/>
                  </a:cubicBezTo>
                  <a:cubicBezTo>
                    <a:pt x="333" y="103"/>
                    <a:pt x="335" y="99"/>
                    <a:pt x="335" y="97"/>
                  </a:cubicBezTo>
                  <a:cubicBezTo>
                    <a:pt x="334" y="88"/>
                    <a:pt x="325" y="85"/>
                    <a:pt x="317" y="88"/>
                  </a:cubicBezTo>
                  <a:cubicBezTo>
                    <a:pt x="309" y="90"/>
                    <a:pt x="302" y="94"/>
                    <a:pt x="294" y="94"/>
                  </a:cubicBezTo>
                  <a:cubicBezTo>
                    <a:pt x="286" y="95"/>
                    <a:pt x="279" y="93"/>
                    <a:pt x="272" y="92"/>
                  </a:cubicBezTo>
                  <a:cubicBezTo>
                    <a:pt x="254" y="89"/>
                    <a:pt x="240" y="90"/>
                    <a:pt x="225" y="100"/>
                  </a:cubicBezTo>
                  <a:cubicBezTo>
                    <a:pt x="221" y="103"/>
                    <a:pt x="217" y="106"/>
                    <a:pt x="214" y="110"/>
                  </a:cubicBezTo>
                  <a:cubicBezTo>
                    <a:pt x="217" y="103"/>
                    <a:pt x="220" y="96"/>
                    <a:pt x="221" y="89"/>
                  </a:cubicBezTo>
                  <a:cubicBezTo>
                    <a:pt x="226" y="62"/>
                    <a:pt x="228" y="36"/>
                    <a:pt x="232" y="10"/>
                  </a:cubicBezTo>
                  <a:cubicBezTo>
                    <a:pt x="233" y="6"/>
                    <a:pt x="231" y="3"/>
                    <a:pt x="229" y="2"/>
                  </a:cubicBezTo>
                  <a:cubicBezTo>
                    <a:pt x="223" y="0"/>
                    <a:pt x="222" y="0"/>
                    <a:pt x="218" y="5"/>
                  </a:cubicBezTo>
                  <a:cubicBezTo>
                    <a:pt x="214" y="9"/>
                    <a:pt x="210" y="14"/>
                    <a:pt x="205" y="19"/>
                  </a:cubicBezTo>
                  <a:cubicBezTo>
                    <a:pt x="196" y="30"/>
                    <a:pt x="186" y="41"/>
                    <a:pt x="176" y="52"/>
                  </a:cubicBezTo>
                  <a:cubicBezTo>
                    <a:pt x="164" y="65"/>
                    <a:pt x="156" y="81"/>
                    <a:pt x="153" y="98"/>
                  </a:cubicBezTo>
                  <a:cubicBezTo>
                    <a:pt x="145" y="73"/>
                    <a:pt x="136" y="47"/>
                    <a:pt x="116" y="31"/>
                  </a:cubicBezTo>
                  <a:cubicBezTo>
                    <a:pt x="112" y="28"/>
                    <a:pt x="110" y="33"/>
                    <a:pt x="110" y="37"/>
                  </a:cubicBezTo>
                  <a:close/>
                </a:path>
              </a:pathLst>
            </a:custGeom>
            <a:solidFill>
              <a:srgbClr val="996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25"/>
            <p:cNvSpPr>
              <a:spLocks/>
            </p:cNvSpPr>
            <p:nvPr/>
          </p:nvSpPr>
          <p:spPr bwMode="auto">
            <a:xfrm>
              <a:off x="4639" y="944"/>
              <a:ext cx="726" cy="699"/>
            </a:xfrm>
            <a:custGeom>
              <a:avLst/>
              <a:gdLst>
                <a:gd name="T0" fmla="*/ 190 w 361"/>
                <a:gd name="T1" fmla="*/ 342 h 347"/>
                <a:gd name="T2" fmla="*/ 191 w 361"/>
                <a:gd name="T3" fmla="*/ 263 h 347"/>
                <a:gd name="T4" fmla="*/ 235 w 361"/>
                <a:gd name="T5" fmla="*/ 282 h 347"/>
                <a:gd name="T6" fmla="*/ 277 w 361"/>
                <a:gd name="T7" fmla="*/ 286 h 347"/>
                <a:gd name="T8" fmla="*/ 296 w 361"/>
                <a:gd name="T9" fmla="*/ 288 h 347"/>
                <a:gd name="T10" fmla="*/ 307 w 361"/>
                <a:gd name="T11" fmla="*/ 283 h 347"/>
                <a:gd name="T12" fmla="*/ 307 w 361"/>
                <a:gd name="T13" fmla="*/ 274 h 347"/>
                <a:gd name="T14" fmla="*/ 258 w 361"/>
                <a:gd name="T15" fmla="*/ 220 h 347"/>
                <a:gd name="T16" fmla="*/ 241 w 361"/>
                <a:gd name="T17" fmla="*/ 209 h 347"/>
                <a:gd name="T18" fmla="*/ 255 w 361"/>
                <a:gd name="T19" fmla="*/ 208 h 347"/>
                <a:gd name="T20" fmla="*/ 302 w 361"/>
                <a:gd name="T21" fmla="*/ 181 h 347"/>
                <a:gd name="T22" fmla="*/ 321 w 361"/>
                <a:gd name="T23" fmla="*/ 163 h 347"/>
                <a:gd name="T24" fmla="*/ 345 w 361"/>
                <a:gd name="T25" fmla="*/ 151 h 347"/>
                <a:gd name="T26" fmla="*/ 357 w 361"/>
                <a:gd name="T27" fmla="*/ 130 h 347"/>
                <a:gd name="T28" fmla="*/ 350 w 361"/>
                <a:gd name="T29" fmla="*/ 127 h 347"/>
                <a:gd name="T30" fmla="*/ 271 w 361"/>
                <a:gd name="T31" fmla="*/ 124 h 347"/>
                <a:gd name="T32" fmla="*/ 211 w 361"/>
                <a:gd name="T33" fmla="*/ 148 h 347"/>
                <a:gd name="T34" fmla="*/ 236 w 361"/>
                <a:gd name="T35" fmla="*/ 113 h 347"/>
                <a:gd name="T36" fmla="*/ 249 w 361"/>
                <a:gd name="T37" fmla="*/ 69 h 347"/>
                <a:gd name="T38" fmla="*/ 269 w 361"/>
                <a:gd name="T39" fmla="*/ 16 h 347"/>
                <a:gd name="T40" fmla="*/ 261 w 361"/>
                <a:gd name="T41" fmla="*/ 8 h 347"/>
                <a:gd name="T42" fmla="*/ 229 w 361"/>
                <a:gd name="T43" fmla="*/ 48 h 347"/>
                <a:gd name="T44" fmla="*/ 188 w 361"/>
                <a:gd name="T45" fmla="*/ 79 h 347"/>
                <a:gd name="T46" fmla="*/ 164 w 361"/>
                <a:gd name="T47" fmla="*/ 112 h 347"/>
                <a:gd name="T48" fmla="*/ 150 w 361"/>
                <a:gd name="T49" fmla="*/ 72 h 347"/>
                <a:gd name="T50" fmla="*/ 143 w 361"/>
                <a:gd name="T51" fmla="*/ 70 h 347"/>
                <a:gd name="T52" fmla="*/ 141 w 361"/>
                <a:gd name="T53" fmla="*/ 70 h 347"/>
                <a:gd name="T54" fmla="*/ 135 w 361"/>
                <a:gd name="T55" fmla="*/ 79 h 347"/>
                <a:gd name="T56" fmla="*/ 127 w 361"/>
                <a:gd name="T57" fmla="*/ 130 h 347"/>
                <a:gd name="T58" fmla="*/ 131 w 361"/>
                <a:gd name="T59" fmla="*/ 171 h 347"/>
                <a:gd name="T60" fmla="*/ 93 w 361"/>
                <a:gd name="T61" fmla="*/ 165 h 347"/>
                <a:gd name="T62" fmla="*/ 89 w 361"/>
                <a:gd name="T63" fmla="*/ 178 h 347"/>
                <a:gd name="T64" fmla="*/ 112 w 361"/>
                <a:gd name="T65" fmla="*/ 196 h 347"/>
                <a:gd name="T66" fmla="*/ 133 w 361"/>
                <a:gd name="T67" fmla="*/ 209 h 347"/>
                <a:gd name="T68" fmla="*/ 92 w 361"/>
                <a:gd name="T69" fmla="*/ 228 h 347"/>
                <a:gd name="T70" fmla="*/ 38 w 361"/>
                <a:gd name="T71" fmla="*/ 250 h 347"/>
                <a:gd name="T72" fmla="*/ 0 w 361"/>
                <a:gd name="T73" fmla="*/ 285 h 347"/>
                <a:gd name="T74" fmla="*/ 11 w 361"/>
                <a:gd name="T75" fmla="*/ 294 h 347"/>
                <a:gd name="T76" fmla="*/ 22 w 361"/>
                <a:gd name="T77" fmla="*/ 284 h 347"/>
                <a:gd name="T78" fmla="*/ 24 w 361"/>
                <a:gd name="T79" fmla="*/ 279 h 347"/>
                <a:gd name="T80" fmla="*/ 95 w 361"/>
                <a:gd name="T81" fmla="*/ 239 h 347"/>
                <a:gd name="T82" fmla="*/ 128 w 361"/>
                <a:gd name="T83" fmla="*/ 223 h 347"/>
                <a:gd name="T84" fmla="*/ 132 w 361"/>
                <a:gd name="T85" fmla="*/ 222 h 347"/>
                <a:gd name="T86" fmla="*/ 116 w 361"/>
                <a:gd name="T87" fmla="*/ 244 h 347"/>
                <a:gd name="T88" fmla="*/ 112 w 361"/>
                <a:gd name="T89" fmla="*/ 279 h 347"/>
                <a:gd name="T90" fmla="*/ 119 w 361"/>
                <a:gd name="T91" fmla="*/ 282 h 347"/>
                <a:gd name="T92" fmla="*/ 141 w 361"/>
                <a:gd name="T93" fmla="*/ 260 h 347"/>
                <a:gd name="T94" fmla="*/ 148 w 361"/>
                <a:gd name="T95" fmla="*/ 297 h 347"/>
                <a:gd name="T96" fmla="*/ 182 w 361"/>
                <a:gd name="T97" fmla="*/ 341 h 347"/>
                <a:gd name="T98" fmla="*/ 190 w 361"/>
                <a:gd name="T99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347">
                  <a:moveTo>
                    <a:pt x="190" y="342"/>
                  </a:moveTo>
                  <a:cubicBezTo>
                    <a:pt x="200" y="315"/>
                    <a:pt x="196" y="288"/>
                    <a:pt x="191" y="263"/>
                  </a:cubicBezTo>
                  <a:cubicBezTo>
                    <a:pt x="203" y="274"/>
                    <a:pt x="217" y="281"/>
                    <a:pt x="235" y="282"/>
                  </a:cubicBezTo>
                  <a:cubicBezTo>
                    <a:pt x="249" y="282"/>
                    <a:pt x="263" y="284"/>
                    <a:pt x="277" y="286"/>
                  </a:cubicBezTo>
                  <a:cubicBezTo>
                    <a:pt x="284" y="287"/>
                    <a:pt x="290" y="287"/>
                    <a:pt x="296" y="288"/>
                  </a:cubicBezTo>
                  <a:cubicBezTo>
                    <a:pt x="302" y="288"/>
                    <a:pt x="303" y="288"/>
                    <a:pt x="307" y="283"/>
                  </a:cubicBezTo>
                  <a:cubicBezTo>
                    <a:pt x="309" y="280"/>
                    <a:pt x="309" y="276"/>
                    <a:pt x="307" y="274"/>
                  </a:cubicBezTo>
                  <a:cubicBezTo>
                    <a:pt x="290" y="257"/>
                    <a:pt x="275" y="237"/>
                    <a:pt x="258" y="220"/>
                  </a:cubicBezTo>
                  <a:cubicBezTo>
                    <a:pt x="253" y="216"/>
                    <a:pt x="247" y="212"/>
                    <a:pt x="241" y="209"/>
                  </a:cubicBezTo>
                  <a:cubicBezTo>
                    <a:pt x="246" y="209"/>
                    <a:pt x="250" y="209"/>
                    <a:pt x="255" y="208"/>
                  </a:cubicBezTo>
                  <a:cubicBezTo>
                    <a:pt x="274" y="206"/>
                    <a:pt x="288" y="196"/>
                    <a:pt x="302" y="181"/>
                  </a:cubicBezTo>
                  <a:cubicBezTo>
                    <a:pt x="308" y="174"/>
                    <a:pt x="314" y="168"/>
                    <a:pt x="321" y="163"/>
                  </a:cubicBezTo>
                  <a:cubicBezTo>
                    <a:pt x="329" y="157"/>
                    <a:pt x="337" y="155"/>
                    <a:pt x="345" y="151"/>
                  </a:cubicBezTo>
                  <a:cubicBezTo>
                    <a:pt x="354" y="147"/>
                    <a:pt x="361" y="138"/>
                    <a:pt x="357" y="130"/>
                  </a:cubicBezTo>
                  <a:cubicBezTo>
                    <a:pt x="357" y="129"/>
                    <a:pt x="353" y="127"/>
                    <a:pt x="350" y="127"/>
                  </a:cubicBezTo>
                  <a:cubicBezTo>
                    <a:pt x="323" y="125"/>
                    <a:pt x="299" y="117"/>
                    <a:pt x="271" y="124"/>
                  </a:cubicBezTo>
                  <a:cubicBezTo>
                    <a:pt x="250" y="129"/>
                    <a:pt x="230" y="136"/>
                    <a:pt x="211" y="148"/>
                  </a:cubicBezTo>
                  <a:cubicBezTo>
                    <a:pt x="220" y="137"/>
                    <a:pt x="230" y="126"/>
                    <a:pt x="236" y="113"/>
                  </a:cubicBezTo>
                  <a:cubicBezTo>
                    <a:pt x="243" y="99"/>
                    <a:pt x="246" y="84"/>
                    <a:pt x="249" y="69"/>
                  </a:cubicBezTo>
                  <a:cubicBezTo>
                    <a:pt x="254" y="51"/>
                    <a:pt x="260" y="33"/>
                    <a:pt x="269" y="16"/>
                  </a:cubicBezTo>
                  <a:cubicBezTo>
                    <a:pt x="272" y="10"/>
                    <a:pt x="265" y="0"/>
                    <a:pt x="261" y="8"/>
                  </a:cubicBezTo>
                  <a:cubicBezTo>
                    <a:pt x="252" y="24"/>
                    <a:pt x="242" y="37"/>
                    <a:pt x="229" y="48"/>
                  </a:cubicBezTo>
                  <a:cubicBezTo>
                    <a:pt x="216" y="59"/>
                    <a:pt x="201" y="68"/>
                    <a:pt x="188" y="79"/>
                  </a:cubicBezTo>
                  <a:cubicBezTo>
                    <a:pt x="177" y="89"/>
                    <a:pt x="169" y="100"/>
                    <a:pt x="164" y="112"/>
                  </a:cubicBezTo>
                  <a:cubicBezTo>
                    <a:pt x="162" y="97"/>
                    <a:pt x="159" y="84"/>
                    <a:pt x="150" y="72"/>
                  </a:cubicBezTo>
                  <a:cubicBezTo>
                    <a:pt x="148" y="70"/>
                    <a:pt x="146" y="69"/>
                    <a:pt x="143" y="70"/>
                  </a:cubicBezTo>
                  <a:cubicBezTo>
                    <a:pt x="142" y="70"/>
                    <a:pt x="142" y="70"/>
                    <a:pt x="141" y="70"/>
                  </a:cubicBezTo>
                  <a:cubicBezTo>
                    <a:pt x="138" y="71"/>
                    <a:pt x="136" y="76"/>
                    <a:pt x="135" y="79"/>
                  </a:cubicBezTo>
                  <a:cubicBezTo>
                    <a:pt x="135" y="96"/>
                    <a:pt x="129" y="113"/>
                    <a:pt x="127" y="130"/>
                  </a:cubicBezTo>
                  <a:cubicBezTo>
                    <a:pt x="125" y="144"/>
                    <a:pt x="129" y="157"/>
                    <a:pt x="131" y="171"/>
                  </a:cubicBezTo>
                  <a:cubicBezTo>
                    <a:pt x="119" y="169"/>
                    <a:pt x="107" y="165"/>
                    <a:pt x="93" y="165"/>
                  </a:cubicBezTo>
                  <a:cubicBezTo>
                    <a:pt x="87" y="165"/>
                    <a:pt x="87" y="174"/>
                    <a:pt x="89" y="178"/>
                  </a:cubicBezTo>
                  <a:cubicBezTo>
                    <a:pt x="94" y="187"/>
                    <a:pt x="102" y="192"/>
                    <a:pt x="112" y="196"/>
                  </a:cubicBezTo>
                  <a:cubicBezTo>
                    <a:pt x="118" y="198"/>
                    <a:pt x="131" y="201"/>
                    <a:pt x="133" y="209"/>
                  </a:cubicBezTo>
                  <a:cubicBezTo>
                    <a:pt x="119" y="214"/>
                    <a:pt x="106" y="222"/>
                    <a:pt x="92" y="228"/>
                  </a:cubicBezTo>
                  <a:cubicBezTo>
                    <a:pt x="74" y="236"/>
                    <a:pt x="56" y="241"/>
                    <a:pt x="38" y="250"/>
                  </a:cubicBezTo>
                  <a:cubicBezTo>
                    <a:pt x="27" y="256"/>
                    <a:pt x="0" y="270"/>
                    <a:pt x="0" y="285"/>
                  </a:cubicBezTo>
                  <a:cubicBezTo>
                    <a:pt x="0" y="289"/>
                    <a:pt x="5" y="300"/>
                    <a:pt x="11" y="294"/>
                  </a:cubicBezTo>
                  <a:cubicBezTo>
                    <a:pt x="15" y="291"/>
                    <a:pt x="19" y="288"/>
                    <a:pt x="22" y="284"/>
                  </a:cubicBezTo>
                  <a:cubicBezTo>
                    <a:pt x="23" y="283"/>
                    <a:pt x="24" y="281"/>
                    <a:pt x="24" y="279"/>
                  </a:cubicBezTo>
                  <a:cubicBezTo>
                    <a:pt x="45" y="260"/>
                    <a:pt x="71" y="251"/>
                    <a:pt x="95" y="239"/>
                  </a:cubicBezTo>
                  <a:cubicBezTo>
                    <a:pt x="106" y="234"/>
                    <a:pt x="117" y="228"/>
                    <a:pt x="128" y="223"/>
                  </a:cubicBezTo>
                  <a:cubicBezTo>
                    <a:pt x="129" y="223"/>
                    <a:pt x="130" y="222"/>
                    <a:pt x="132" y="222"/>
                  </a:cubicBezTo>
                  <a:cubicBezTo>
                    <a:pt x="128" y="230"/>
                    <a:pt x="120" y="237"/>
                    <a:pt x="116" y="244"/>
                  </a:cubicBezTo>
                  <a:cubicBezTo>
                    <a:pt x="110" y="255"/>
                    <a:pt x="108" y="268"/>
                    <a:pt x="112" y="279"/>
                  </a:cubicBezTo>
                  <a:cubicBezTo>
                    <a:pt x="113" y="282"/>
                    <a:pt x="115" y="284"/>
                    <a:pt x="119" y="282"/>
                  </a:cubicBezTo>
                  <a:cubicBezTo>
                    <a:pt x="127" y="276"/>
                    <a:pt x="135" y="268"/>
                    <a:pt x="141" y="260"/>
                  </a:cubicBezTo>
                  <a:cubicBezTo>
                    <a:pt x="142" y="273"/>
                    <a:pt x="143" y="285"/>
                    <a:pt x="148" y="297"/>
                  </a:cubicBezTo>
                  <a:cubicBezTo>
                    <a:pt x="155" y="316"/>
                    <a:pt x="177" y="322"/>
                    <a:pt x="182" y="341"/>
                  </a:cubicBezTo>
                  <a:cubicBezTo>
                    <a:pt x="183" y="345"/>
                    <a:pt x="188" y="347"/>
                    <a:pt x="190" y="342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26"/>
            <p:cNvSpPr>
              <a:spLocks/>
            </p:cNvSpPr>
            <p:nvPr/>
          </p:nvSpPr>
          <p:spPr bwMode="auto">
            <a:xfrm>
              <a:off x="3915" y="949"/>
              <a:ext cx="1058" cy="857"/>
            </a:xfrm>
            <a:custGeom>
              <a:avLst/>
              <a:gdLst>
                <a:gd name="T0" fmla="*/ 216 w 526"/>
                <a:gd name="T1" fmla="*/ 403 h 426"/>
                <a:gd name="T2" fmla="*/ 254 w 526"/>
                <a:gd name="T3" fmla="*/ 302 h 426"/>
                <a:gd name="T4" fmla="*/ 300 w 526"/>
                <a:gd name="T5" fmla="*/ 370 h 426"/>
                <a:gd name="T6" fmla="*/ 338 w 526"/>
                <a:gd name="T7" fmla="*/ 402 h 426"/>
                <a:gd name="T8" fmla="*/ 382 w 526"/>
                <a:gd name="T9" fmla="*/ 422 h 426"/>
                <a:gd name="T10" fmla="*/ 393 w 526"/>
                <a:gd name="T11" fmla="*/ 406 h 426"/>
                <a:gd name="T12" fmla="*/ 357 w 526"/>
                <a:gd name="T13" fmla="*/ 314 h 426"/>
                <a:gd name="T14" fmla="*/ 341 w 526"/>
                <a:gd name="T15" fmla="*/ 282 h 426"/>
                <a:gd name="T16" fmla="*/ 360 w 526"/>
                <a:gd name="T17" fmla="*/ 296 h 426"/>
                <a:gd name="T18" fmla="*/ 432 w 526"/>
                <a:gd name="T19" fmla="*/ 307 h 426"/>
                <a:gd name="T20" fmla="*/ 464 w 526"/>
                <a:gd name="T21" fmla="*/ 303 h 426"/>
                <a:gd name="T22" fmla="*/ 500 w 526"/>
                <a:gd name="T23" fmla="*/ 311 h 426"/>
                <a:gd name="T24" fmla="*/ 525 w 526"/>
                <a:gd name="T25" fmla="*/ 297 h 426"/>
                <a:gd name="T26" fmla="*/ 517 w 526"/>
                <a:gd name="T27" fmla="*/ 285 h 426"/>
                <a:gd name="T28" fmla="*/ 423 w 526"/>
                <a:gd name="T29" fmla="*/ 191 h 426"/>
                <a:gd name="T30" fmla="*/ 349 w 526"/>
                <a:gd name="T31" fmla="*/ 168 h 426"/>
                <a:gd name="T32" fmla="*/ 380 w 526"/>
                <a:gd name="T33" fmla="*/ 153 h 426"/>
                <a:gd name="T34" fmla="*/ 417 w 526"/>
                <a:gd name="T35" fmla="*/ 109 h 426"/>
                <a:gd name="T36" fmla="*/ 466 w 526"/>
                <a:gd name="T37" fmla="*/ 60 h 426"/>
                <a:gd name="T38" fmla="*/ 459 w 526"/>
                <a:gd name="T39" fmla="*/ 42 h 426"/>
                <a:gd name="T40" fmla="*/ 401 w 526"/>
                <a:gd name="T41" fmla="*/ 61 h 426"/>
                <a:gd name="T42" fmla="*/ 335 w 526"/>
                <a:gd name="T43" fmla="*/ 61 h 426"/>
                <a:gd name="T44" fmla="*/ 290 w 526"/>
                <a:gd name="T45" fmla="*/ 79 h 426"/>
                <a:gd name="T46" fmla="*/ 290 w 526"/>
                <a:gd name="T47" fmla="*/ 13 h 426"/>
                <a:gd name="T48" fmla="*/ 282 w 526"/>
                <a:gd name="T49" fmla="*/ 3 h 426"/>
                <a:gd name="T50" fmla="*/ 280 w 526"/>
                <a:gd name="T51" fmla="*/ 2 h 426"/>
                <a:gd name="T52" fmla="*/ 268 w 526"/>
                <a:gd name="T53" fmla="*/ 8 h 426"/>
                <a:gd name="T54" fmla="*/ 234 w 526"/>
                <a:gd name="T55" fmla="*/ 65 h 426"/>
                <a:gd name="T56" fmla="*/ 221 w 526"/>
                <a:gd name="T57" fmla="*/ 122 h 426"/>
                <a:gd name="T58" fmla="*/ 175 w 526"/>
                <a:gd name="T59" fmla="*/ 77 h 426"/>
                <a:gd name="T60" fmla="*/ 164 w 526"/>
                <a:gd name="T61" fmla="*/ 89 h 426"/>
                <a:gd name="T62" fmla="*/ 184 w 526"/>
                <a:gd name="T63" fmla="*/ 135 h 426"/>
                <a:gd name="T64" fmla="*/ 206 w 526"/>
                <a:gd name="T65" fmla="*/ 174 h 426"/>
                <a:gd name="T66" fmla="*/ 144 w 526"/>
                <a:gd name="T67" fmla="*/ 157 h 426"/>
                <a:gd name="T68" fmla="*/ 66 w 526"/>
                <a:gd name="T69" fmla="*/ 132 h 426"/>
                <a:gd name="T70" fmla="*/ 2 w 526"/>
                <a:gd name="T71" fmla="*/ 139 h 426"/>
                <a:gd name="T72" fmla="*/ 12 w 526"/>
                <a:gd name="T73" fmla="*/ 162 h 426"/>
                <a:gd name="T74" fmla="*/ 31 w 526"/>
                <a:gd name="T75" fmla="*/ 160 h 426"/>
                <a:gd name="T76" fmla="*/ 35 w 526"/>
                <a:gd name="T77" fmla="*/ 155 h 426"/>
                <a:gd name="T78" fmla="*/ 144 w 526"/>
                <a:gd name="T79" fmla="*/ 175 h 426"/>
                <a:gd name="T80" fmla="*/ 191 w 526"/>
                <a:gd name="T81" fmla="*/ 180 h 426"/>
                <a:gd name="T82" fmla="*/ 198 w 526"/>
                <a:gd name="T83" fmla="*/ 189 h 426"/>
                <a:gd name="T84" fmla="*/ 149 w 526"/>
                <a:gd name="T85" fmla="*/ 184 h 426"/>
                <a:gd name="T86" fmla="*/ 146 w 526"/>
                <a:gd name="T87" fmla="*/ 243 h 426"/>
                <a:gd name="T88" fmla="*/ 154 w 526"/>
                <a:gd name="T89" fmla="*/ 254 h 426"/>
                <a:gd name="T90" fmla="*/ 191 w 526"/>
                <a:gd name="T91" fmla="*/ 247 h 426"/>
                <a:gd name="T92" fmla="*/ 183 w 526"/>
                <a:gd name="T93" fmla="*/ 303 h 426"/>
                <a:gd name="T94" fmla="*/ 206 w 526"/>
                <a:gd name="T95" fmla="*/ 395 h 426"/>
                <a:gd name="T96" fmla="*/ 216 w 526"/>
                <a:gd name="T97" fmla="*/ 40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6" h="426">
                  <a:moveTo>
                    <a:pt x="216" y="403"/>
                  </a:moveTo>
                  <a:cubicBezTo>
                    <a:pt x="241" y="379"/>
                    <a:pt x="248" y="340"/>
                    <a:pt x="254" y="302"/>
                  </a:cubicBezTo>
                  <a:cubicBezTo>
                    <a:pt x="263" y="328"/>
                    <a:pt x="279" y="352"/>
                    <a:pt x="300" y="370"/>
                  </a:cubicBezTo>
                  <a:cubicBezTo>
                    <a:pt x="318" y="386"/>
                    <a:pt x="319" y="388"/>
                    <a:pt x="338" y="402"/>
                  </a:cubicBezTo>
                  <a:cubicBezTo>
                    <a:pt x="358" y="416"/>
                    <a:pt x="369" y="416"/>
                    <a:pt x="382" y="422"/>
                  </a:cubicBezTo>
                  <a:cubicBezTo>
                    <a:pt x="391" y="426"/>
                    <a:pt x="394" y="410"/>
                    <a:pt x="393" y="406"/>
                  </a:cubicBezTo>
                  <a:cubicBezTo>
                    <a:pt x="379" y="366"/>
                    <a:pt x="371" y="353"/>
                    <a:pt x="357" y="314"/>
                  </a:cubicBezTo>
                  <a:cubicBezTo>
                    <a:pt x="354" y="303"/>
                    <a:pt x="348" y="292"/>
                    <a:pt x="341" y="282"/>
                  </a:cubicBezTo>
                  <a:cubicBezTo>
                    <a:pt x="347" y="287"/>
                    <a:pt x="354" y="292"/>
                    <a:pt x="360" y="296"/>
                  </a:cubicBezTo>
                  <a:cubicBezTo>
                    <a:pt x="385" y="311"/>
                    <a:pt x="407" y="312"/>
                    <a:pt x="432" y="307"/>
                  </a:cubicBezTo>
                  <a:cubicBezTo>
                    <a:pt x="443" y="305"/>
                    <a:pt x="453" y="303"/>
                    <a:pt x="464" y="303"/>
                  </a:cubicBezTo>
                  <a:cubicBezTo>
                    <a:pt x="476" y="303"/>
                    <a:pt x="488" y="308"/>
                    <a:pt x="500" y="311"/>
                  </a:cubicBezTo>
                  <a:cubicBezTo>
                    <a:pt x="514" y="315"/>
                    <a:pt x="526" y="311"/>
                    <a:pt x="525" y="297"/>
                  </a:cubicBezTo>
                  <a:cubicBezTo>
                    <a:pt x="525" y="295"/>
                    <a:pt x="521" y="289"/>
                    <a:pt x="517" y="285"/>
                  </a:cubicBezTo>
                  <a:cubicBezTo>
                    <a:pt x="485" y="256"/>
                    <a:pt x="462" y="211"/>
                    <a:pt x="423" y="191"/>
                  </a:cubicBezTo>
                  <a:cubicBezTo>
                    <a:pt x="395" y="177"/>
                    <a:pt x="376" y="160"/>
                    <a:pt x="349" y="168"/>
                  </a:cubicBezTo>
                  <a:cubicBezTo>
                    <a:pt x="365" y="162"/>
                    <a:pt x="366" y="163"/>
                    <a:pt x="380" y="153"/>
                  </a:cubicBezTo>
                  <a:cubicBezTo>
                    <a:pt x="395" y="142"/>
                    <a:pt x="405" y="124"/>
                    <a:pt x="417" y="109"/>
                  </a:cubicBezTo>
                  <a:cubicBezTo>
                    <a:pt x="431" y="90"/>
                    <a:pt x="447" y="73"/>
                    <a:pt x="466" y="60"/>
                  </a:cubicBezTo>
                  <a:cubicBezTo>
                    <a:pt x="473" y="55"/>
                    <a:pt x="469" y="36"/>
                    <a:pt x="459" y="42"/>
                  </a:cubicBezTo>
                  <a:cubicBezTo>
                    <a:pt x="441" y="53"/>
                    <a:pt x="423" y="60"/>
                    <a:pt x="401" y="61"/>
                  </a:cubicBezTo>
                  <a:cubicBezTo>
                    <a:pt x="379" y="62"/>
                    <a:pt x="357" y="60"/>
                    <a:pt x="335" y="61"/>
                  </a:cubicBezTo>
                  <a:cubicBezTo>
                    <a:pt x="316" y="62"/>
                    <a:pt x="301" y="69"/>
                    <a:pt x="290" y="79"/>
                  </a:cubicBezTo>
                  <a:cubicBezTo>
                    <a:pt x="294" y="59"/>
                    <a:pt x="296" y="37"/>
                    <a:pt x="290" y="13"/>
                  </a:cubicBezTo>
                  <a:cubicBezTo>
                    <a:pt x="288" y="9"/>
                    <a:pt x="286" y="5"/>
                    <a:pt x="282" y="3"/>
                  </a:cubicBezTo>
                  <a:cubicBezTo>
                    <a:pt x="282" y="3"/>
                    <a:pt x="281" y="2"/>
                    <a:pt x="280" y="2"/>
                  </a:cubicBezTo>
                  <a:cubicBezTo>
                    <a:pt x="275" y="0"/>
                    <a:pt x="270" y="3"/>
                    <a:pt x="268" y="8"/>
                  </a:cubicBezTo>
                  <a:cubicBezTo>
                    <a:pt x="260" y="29"/>
                    <a:pt x="244" y="45"/>
                    <a:pt x="234" y="65"/>
                  </a:cubicBezTo>
                  <a:cubicBezTo>
                    <a:pt x="226" y="81"/>
                    <a:pt x="224" y="103"/>
                    <a:pt x="221" y="122"/>
                  </a:cubicBezTo>
                  <a:cubicBezTo>
                    <a:pt x="205" y="108"/>
                    <a:pt x="192" y="90"/>
                    <a:pt x="175" y="77"/>
                  </a:cubicBezTo>
                  <a:cubicBezTo>
                    <a:pt x="168" y="71"/>
                    <a:pt x="163" y="83"/>
                    <a:pt x="164" y="89"/>
                  </a:cubicBezTo>
                  <a:cubicBezTo>
                    <a:pt x="166" y="106"/>
                    <a:pt x="175" y="121"/>
                    <a:pt x="184" y="135"/>
                  </a:cubicBezTo>
                  <a:cubicBezTo>
                    <a:pt x="192" y="145"/>
                    <a:pt x="206" y="161"/>
                    <a:pt x="206" y="174"/>
                  </a:cubicBezTo>
                  <a:cubicBezTo>
                    <a:pt x="186" y="166"/>
                    <a:pt x="165" y="163"/>
                    <a:pt x="144" y="157"/>
                  </a:cubicBezTo>
                  <a:cubicBezTo>
                    <a:pt x="118" y="150"/>
                    <a:pt x="93" y="138"/>
                    <a:pt x="66" y="132"/>
                  </a:cubicBezTo>
                  <a:cubicBezTo>
                    <a:pt x="50" y="129"/>
                    <a:pt x="9" y="120"/>
                    <a:pt x="2" y="139"/>
                  </a:cubicBezTo>
                  <a:cubicBezTo>
                    <a:pt x="0" y="145"/>
                    <a:pt x="1" y="163"/>
                    <a:pt x="12" y="162"/>
                  </a:cubicBezTo>
                  <a:cubicBezTo>
                    <a:pt x="19" y="161"/>
                    <a:pt x="25" y="162"/>
                    <a:pt x="31" y="160"/>
                  </a:cubicBezTo>
                  <a:cubicBezTo>
                    <a:pt x="32" y="159"/>
                    <a:pt x="34" y="157"/>
                    <a:pt x="35" y="155"/>
                  </a:cubicBezTo>
                  <a:cubicBezTo>
                    <a:pt x="70" y="152"/>
                    <a:pt x="108" y="166"/>
                    <a:pt x="144" y="175"/>
                  </a:cubicBezTo>
                  <a:cubicBezTo>
                    <a:pt x="160" y="179"/>
                    <a:pt x="175" y="175"/>
                    <a:pt x="191" y="180"/>
                  </a:cubicBezTo>
                  <a:cubicBezTo>
                    <a:pt x="193" y="180"/>
                    <a:pt x="196" y="188"/>
                    <a:pt x="198" y="189"/>
                  </a:cubicBezTo>
                  <a:cubicBezTo>
                    <a:pt x="189" y="195"/>
                    <a:pt x="158" y="179"/>
                    <a:pt x="149" y="184"/>
                  </a:cubicBezTo>
                  <a:cubicBezTo>
                    <a:pt x="136" y="192"/>
                    <a:pt x="146" y="225"/>
                    <a:pt x="146" y="243"/>
                  </a:cubicBezTo>
                  <a:cubicBezTo>
                    <a:pt x="146" y="248"/>
                    <a:pt x="148" y="254"/>
                    <a:pt x="154" y="254"/>
                  </a:cubicBezTo>
                  <a:cubicBezTo>
                    <a:pt x="167" y="255"/>
                    <a:pt x="180" y="253"/>
                    <a:pt x="191" y="247"/>
                  </a:cubicBezTo>
                  <a:cubicBezTo>
                    <a:pt x="187" y="265"/>
                    <a:pt x="183" y="283"/>
                    <a:pt x="183" y="303"/>
                  </a:cubicBezTo>
                  <a:cubicBezTo>
                    <a:pt x="184" y="335"/>
                    <a:pt x="208" y="363"/>
                    <a:pt x="206" y="395"/>
                  </a:cubicBezTo>
                  <a:cubicBezTo>
                    <a:pt x="206" y="400"/>
                    <a:pt x="211" y="408"/>
                    <a:pt x="216" y="403"/>
                  </a:cubicBezTo>
                  <a:close/>
                </a:path>
              </a:pathLst>
            </a:custGeom>
            <a:solidFill>
              <a:srgbClr val="EA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27"/>
            <p:cNvSpPr>
              <a:spLocks/>
            </p:cNvSpPr>
            <p:nvPr/>
          </p:nvSpPr>
          <p:spPr bwMode="auto">
            <a:xfrm>
              <a:off x="3593" y="949"/>
              <a:ext cx="1030" cy="865"/>
            </a:xfrm>
            <a:custGeom>
              <a:avLst/>
              <a:gdLst>
                <a:gd name="T0" fmla="*/ 66 w 512"/>
                <a:gd name="T1" fmla="*/ 318 h 430"/>
                <a:gd name="T2" fmla="*/ 159 w 512"/>
                <a:gd name="T3" fmla="*/ 255 h 430"/>
                <a:gd name="T4" fmla="*/ 164 w 512"/>
                <a:gd name="T5" fmla="*/ 330 h 430"/>
                <a:gd name="T6" fmla="*/ 186 w 512"/>
                <a:gd name="T7" fmla="*/ 391 h 430"/>
                <a:gd name="T8" fmla="*/ 195 w 512"/>
                <a:gd name="T9" fmla="*/ 418 h 430"/>
                <a:gd name="T10" fmla="*/ 208 w 512"/>
                <a:gd name="T11" fmla="*/ 429 h 430"/>
                <a:gd name="T12" fmla="*/ 218 w 512"/>
                <a:gd name="T13" fmla="*/ 421 h 430"/>
                <a:gd name="T14" fmla="*/ 250 w 512"/>
                <a:gd name="T15" fmla="*/ 311 h 430"/>
                <a:gd name="T16" fmla="*/ 253 w 512"/>
                <a:gd name="T17" fmla="*/ 278 h 430"/>
                <a:gd name="T18" fmla="*/ 263 w 512"/>
                <a:gd name="T19" fmla="*/ 298 h 430"/>
                <a:gd name="T20" fmla="*/ 324 w 512"/>
                <a:gd name="T21" fmla="*/ 339 h 430"/>
                <a:gd name="T22" fmla="*/ 357 w 512"/>
                <a:gd name="T23" fmla="*/ 350 h 430"/>
                <a:gd name="T24" fmla="*/ 385 w 512"/>
                <a:gd name="T25" fmla="*/ 373 h 430"/>
                <a:gd name="T26" fmla="*/ 417 w 512"/>
                <a:gd name="T27" fmla="*/ 372 h 430"/>
                <a:gd name="T28" fmla="*/ 416 w 512"/>
                <a:gd name="T29" fmla="*/ 359 h 430"/>
                <a:gd name="T30" fmla="*/ 371 w 512"/>
                <a:gd name="T31" fmla="*/ 250 h 430"/>
                <a:gd name="T32" fmla="*/ 306 w 512"/>
                <a:gd name="T33" fmla="*/ 188 h 430"/>
                <a:gd name="T34" fmla="*/ 362 w 512"/>
                <a:gd name="T35" fmla="*/ 193 h 430"/>
                <a:gd name="T36" fmla="*/ 422 w 512"/>
                <a:gd name="T37" fmla="*/ 175 h 430"/>
                <a:gd name="T38" fmla="*/ 496 w 512"/>
                <a:gd name="T39" fmla="*/ 158 h 430"/>
                <a:gd name="T40" fmla="*/ 500 w 512"/>
                <a:gd name="T41" fmla="*/ 141 h 430"/>
                <a:gd name="T42" fmla="*/ 434 w 512"/>
                <a:gd name="T43" fmla="*/ 129 h 430"/>
                <a:gd name="T44" fmla="*/ 372 w 512"/>
                <a:gd name="T45" fmla="*/ 100 h 430"/>
                <a:gd name="T46" fmla="*/ 319 w 512"/>
                <a:gd name="T47" fmla="*/ 94 h 430"/>
                <a:gd name="T48" fmla="*/ 356 w 512"/>
                <a:gd name="T49" fmla="*/ 41 h 430"/>
                <a:gd name="T50" fmla="*/ 355 w 512"/>
                <a:gd name="T51" fmla="*/ 30 h 430"/>
                <a:gd name="T52" fmla="*/ 354 w 512"/>
                <a:gd name="T53" fmla="*/ 29 h 430"/>
                <a:gd name="T54" fmla="*/ 340 w 512"/>
                <a:gd name="T55" fmla="*/ 28 h 430"/>
                <a:gd name="T56" fmla="*/ 275 w 512"/>
                <a:gd name="T57" fmla="*/ 58 h 430"/>
                <a:gd name="T58" fmla="*/ 230 w 512"/>
                <a:gd name="T59" fmla="*/ 98 h 430"/>
                <a:gd name="T60" fmla="*/ 213 w 512"/>
                <a:gd name="T61" fmla="*/ 41 h 430"/>
                <a:gd name="T62" fmla="*/ 196 w 512"/>
                <a:gd name="T63" fmla="*/ 45 h 430"/>
                <a:gd name="T64" fmla="*/ 189 w 512"/>
                <a:gd name="T65" fmla="*/ 91 h 430"/>
                <a:gd name="T66" fmla="*/ 187 w 512"/>
                <a:gd name="T67" fmla="*/ 131 h 430"/>
                <a:gd name="T68" fmla="*/ 138 w 512"/>
                <a:gd name="T69" fmla="*/ 91 h 430"/>
                <a:gd name="T70" fmla="*/ 79 w 512"/>
                <a:gd name="T71" fmla="*/ 35 h 430"/>
                <a:gd name="T72" fmla="*/ 16 w 512"/>
                <a:gd name="T73" fmla="*/ 12 h 430"/>
                <a:gd name="T74" fmla="*/ 12 w 512"/>
                <a:gd name="T75" fmla="*/ 35 h 430"/>
                <a:gd name="T76" fmla="*/ 30 w 512"/>
                <a:gd name="T77" fmla="*/ 41 h 430"/>
                <a:gd name="T78" fmla="*/ 37 w 512"/>
                <a:gd name="T79" fmla="*/ 40 h 430"/>
                <a:gd name="T80" fmla="*/ 128 w 512"/>
                <a:gd name="T81" fmla="*/ 105 h 430"/>
                <a:gd name="T82" fmla="*/ 167 w 512"/>
                <a:gd name="T83" fmla="*/ 136 h 430"/>
                <a:gd name="T84" fmla="*/ 171 w 512"/>
                <a:gd name="T85" fmla="*/ 140 h 430"/>
                <a:gd name="T86" fmla="*/ 134 w 512"/>
                <a:gd name="T87" fmla="*/ 137 h 430"/>
                <a:gd name="T88" fmla="*/ 91 w 512"/>
                <a:gd name="T89" fmla="*/ 159 h 430"/>
                <a:gd name="T90" fmla="*/ 92 w 512"/>
                <a:gd name="T91" fmla="*/ 172 h 430"/>
                <a:gd name="T92" fmla="*/ 132 w 512"/>
                <a:gd name="T93" fmla="*/ 183 h 430"/>
                <a:gd name="T94" fmla="*/ 93 w 512"/>
                <a:gd name="T95" fmla="*/ 224 h 430"/>
                <a:gd name="T96" fmla="*/ 62 w 512"/>
                <a:gd name="T97" fmla="*/ 307 h 430"/>
                <a:gd name="T98" fmla="*/ 66 w 512"/>
                <a:gd name="T99" fmla="*/ 31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2" h="430">
                  <a:moveTo>
                    <a:pt x="66" y="318"/>
                  </a:moveTo>
                  <a:cubicBezTo>
                    <a:pt x="104" y="310"/>
                    <a:pt x="132" y="282"/>
                    <a:pt x="159" y="255"/>
                  </a:cubicBezTo>
                  <a:cubicBezTo>
                    <a:pt x="153" y="280"/>
                    <a:pt x="154" y="305"/>
                    <a:pt x="164" y="330"/>
                  </a:cubicBezTo>
                  <a:cubicBezTo>
                    <a:pt x="172" y="350"/>
                    <a:pt x="179" y="371"/>
                    <a:pt x="186" y="391"/>
                  </a:cubicBezTo>
                  <a:cubicBezTo>
                    <a:pt x="189" y="400"/>
                    <a:pt x="192" y="410"/>
                    <a:pt x="195" y="418"/>
                  </a:cubicBezTo>
                  <a:cubicBezTo>
                    <a:pt x="198" y="427"/>
                    <a:pt x="199" y="428"/>
                    <a:pt x="208" y="429"/>
                  </a:cubicBezTo>
                  <a:cubicBezTo>
                    <a:pt x="212" y="430"/>
                    <a:pt x="217" y="426"/>
                    <a:pt x="218" y="421"/>
                  </a:cubicBezTo>
                  <a:cubicBezTo>
                    <a:pt x="227" y="384"/>
                    <a:pt x="241" y="348"/>
                    <a:pt x="250" y="311"/>
                  </a:cubicBezTo>
                  <a:cubicBezTo>
                    <a:pt x="253" y="300"/>
                    <a:pt x="253" y="289"/>
                    <a:pt x="253" y="278"/>
                  </a:cubicBezTo>
                  <a:cubicBezTo>
                    <a:pt x="255" y="285"/>
                    <a:pt x="259" y="292"/>
                    <a:pt x="263" y="298"/>
                  </a:cubicBezTo>
                  <a:cubicBezTo>
                    <a:pt x="278" y="321"/>
                    <a:pt x="297" y="331"/>
                    <a:pt x="324" y="339"/>
                  </a:cubicBezTo>
                  <a:cubicBezTo>
                    <a:pt x="335" y="342"/>
                    <a:pt x="346" y="345"/>
                    <a:pt x="357" y="350"/>
                  </a:cubicBezTo>
                  <a:cubicBezTo>
                    <a:pt x="368" y="356"/>
                    <a:pt x="376" y="365"/>
                    <a:pt x="385" y="373"/>
                  </a:cubicBezTo>
                  <a:cubicBezTo>
                    <a:pt x="396" y="382"/>
                    <a:pt x="409" y="384"/>
                    <a:pt x="417" y="372"/>
                  </a:cubicBezTo>
                  <a:cubicBezTo>
                    <a:pt x="418" y="371"/>
                    <a:pt x="418" y="364"/>
                    <a:pt x="416" y="359"/>
                  </a:cubicBezTo>
                  <a:cubicBezTo>
                    <a:pt x="402" y="322"/>
                    <a:pt x="396" y="282"/>
                    <a:pt x="371" y="250"/>
                  </a:cubicBezTo>
                  <a:cubicBezTo>
                    <a:pt x="352" y="225"/>
                    <a:pt x="331" y="204"/>
                    <a:pt x="306" y="188"/>
                  </a:cubicBezTo>
                  <a:cubicBezTo>
                    <a:pt x="325" y="191"/>
                    <a:pt x="343" y="195"/>
                    <a:pt x="362" y="193"/>
                  </a:cubicBezTo>
                  <a:cubicBezTo>
                    <a:pt x="383" y="191"/>
                    <a:pt x="402" y="182"/>
                    <a:pt x="422" y="175"/>
                  </a:cubicBezTo>
                  <a:cubicBezTo>
                    <a:pt x="446" y="166"/>
                    <a:pt x="470" y="160"/>
                    <a:pt x="496" y="158"/>
                  </a:cubicBezTo>
                  <a:cubicBezTo>
                    <a:pt x="505" y="157"/>
                    <a:pt x="512" y="140"/>
                    <a:pt x="500" y="141"/>
                  </a:cubicBezTo>
                  <a:cubicBezTo>
                    <a:pt x="476" y="141"/>
                    <a:pt x="455" y="138"/>
                    <a:pt x="434" y="129"/>
                  </a:cubicBezTo>
                  <a:cubicBezTo>
                    <a:pt x="413" y="121"/>
                    <a:pt x="394" y="109"/>
                    <a:pt x="372" y="100"/>
                  </a:cubicBezTo>
                  <a:cubicBezTo>
                    <a:pt x="353" y="92"/>
                    <a:pt x="336" y="91"/>
                    <a:pt x="319" y="94"/>
                  </a:cubicBezTo>
                  <a:cubicBezTo>
                    <a:pt x="335" y="80"/>
                    <a:pt x="349" y="64"/>
                    <a:pt x="356" y="41"/>
                  </a:cubicBezTo>
                  <a:cubicBezTo>
                    <a:pt x="358" y="38"/>
                    <a:pt x="358" y="33"/>
                    <a:pt x="355" y="30"/>
                  </a:cubicBezTo>
                  <a:cubicBezTo>
                    <a:pt x="355" y="30"/>
                    <a:pt x="354" y="29"/>
                    <a:pt x="354" y="29"/>
                  </a:cubicBezTo>
                  <a:cubicBezTo>
                    <a:pt x="350" y="25"/>
                    <a:pt x="344" y="25"/>
                    <a:pt x="340" y="28"/>
                  </a:cubicBezTo>
                  <a:cubicBezTo>
                    <a:pt x="319" y="40"/>
                    <a:pt x="296" y="46"/>
                    <a:pt x="275" y="58"/>
                  </a:cubicBezTo>
                  <a:cubicBezTo>
                    <a:pt x="258" y="67"/>
                    <a:pt x="244" y="83"/>
                    <a:pt x="230" y="98"/>
                  </a:cubicBezTo>
                  <a:cubicBezTo>
                    <a:pt x="224" y="79"/>
                    <a:pt x="221" y="59"/>
                    <a:pt x="213" y="41"/>
                  </a:cubicBezTo>
                  <a:cubicBezTo>
                    <a:pt x="209" y="33"/>
                    <a:pt x="198" y="40"/>
                    <a:pt x="196" y="45"/>
                  </a:cubicBezTo>
                  <a:cubicBezTo>
                    <a:pt x="188" y="59"/>
                    <a:pt x="188" y="75"/>
                    <a:pt x="189" y="91"/>
                  </a:cubicBezTo>
                  <a:cubicBezTo>
                    <a:pt x="190" y="102"/>
                    <a:pt x="194" y="121"/>
                    <a:pt x="187" y="131"/>
                  </a:cubicBezTo>
                  <a:cubicBezTo>
                    <a:pt x="173" y="116"/>
                    <a:pt x="155" y="104"/>
                    <a:pt x="138" y="91"/>
                  </a:cubicBezTo>
                  <a:cubicBezTo>
                    <a:pt x="118" y="73"/>
                    <a:pt x="101" y="52"/>
                    <a:pt x="79" y="35"/>
                  </a:cubicBezTo>
                  <a:cubicBezTo>
                    <a:pt x="66" y="26"/>
                    <a:pt x="32" y="0"/>
                    <a:pt x="16" y="12"/>
                  </a:cubicBezTo>
                  <a:cubicBezTo>
                    <a:pt x="10" y="16"/>
                    <a:pt x="0" y="31"/>
                    <a:pt x="12" y="35"/>
                  </a:cubicBezTo>
                  <a:cubicBezTo>
                    <a:pt x="18" y="37"/>
                    <a:pt x="23" y="41"/>
                    <a:pt x="30" y="41"/>
                  </a:cubicBezTo>
                  <a:cubicBezTo>
                    <a:pt x="32" y="42"/>
                    <a:pt x="34" y="41"/>
                    <a:pt x="37" y="40"/>
                  </a:cubicBezTo>
                  <a:cubicBezTo>
                    <a:pt x="72" y="53"/>
                    <a:pt x="99" y="81"/>
                    <a:pt x="128" y="105"/>
                  </a:cubicBezTo>
                  <a:cubicBezTo>
                    <a:pt x="141" y="115"/>
                    <a:pt x="154" y="125"/>
                    <a:pt x="167" y="136"/>
                  </a:cubicBezTo>
                  <a:cubicBezTo>
                    <a:pt x="168" y="137"/>
                    <a:pt x="169" y="138"/>
                    <a:pt x="171" y="140"/>
                  </a:cubicBezTo>
                  <a:cubicBezTo>
                    <a:pt x="159" y="141"/>
                    <a:pt x="146" y="137"/>
                    <a:pt x="134" y="137"/>
                  </a:cubicBezTo>
                  <a:cubicBezTo>
                    <a:pt x="118" y="137"/>
                    <a:pt x="101" y="145"/>
                    <a:pt x="91" y="159"/>
                  </a:cubicBezTo>
                  <a:cubicBezTo>
                    <a:pt x="89" y="163"/>
                    <a:pt x="88" y="169"/>
                    <a:pt x="92" y="172"/>
                  </a:cubicBezTo>
                  <a:cubicBezTo>
                    <a:pt x="104" y="178"/>
                    <a:pt x="118" y="182"/>
                    <a:pt x="132" y="183"/>
                  </a:cubicBezTo>
                  <a:cubicBezTo>
                    <a:pt x="117" y="195"/>
                    <a:pt x="103" y="208"/>
                    <a:pt x="93" y="224"/>
                  </a:cubicBezTo>
                  <a:cubicBezTo>
                    <a:pt x="75" y="249"/>
                    <a:pt x="82" y="283"/>
                    <a:pt x="62" y="307"/>
                  </a:cubicBezTo>
                  <a:cubicBezTo>
                    <a:pt x="58" y="311"/>
                    <a:pt x="59" y="319"/>
                    <a:pt x="66" y="318"/>
                  </a:cubicBezTo>
                  <a:close/>
                </a:path>
              </a:pathLst>
            </a:custGeom>
            <a:solidFill>
              <a:srgbClr val="C81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28"/>
            <p:cNvSpPr>
              <a:spLocks/>
            </p:cNvSpPr>
            <p:nvPr/>
          </p:nvSpPr>
          <p:spPr bwMode="auto">
            <a:xfrm>
              <a:off x="4034" y="1325"/>
              <a:ext cx="148" cy="151"/>
            </a:xfrm>
            <a:custGeom>
              <a:avLst/>
              <a:gdLst>
                <a:gd name="T0" fmla="*/ 24 w 74"/>
                <a:gd name="T1" fmla="*/ 0 h 75"/>
                <a:gd name="T2" fmla="*/ 24 w 74"/>
                <a:gd name="T3" fmla="*/ 5 h 75"/>
                <a:gd name="T4" fmla="*/ 25 w 74"/>
                <a:gd name="T5" fmla="*/ 21 h 75"/>
                <a:gd name="T6" fmla="*/ 38 w 74"/>
                <a:gd name="T7" fmla="*/ 20 h 75"/>
                <a:gd name="T8" fmla="*/ 52 w 74"/>
                <a:gd name="T9" fmla="*/ 20 h 75"/>
                <a:gd name="T10" fmla="*/ 56 w 74"/>
                <a:gd name="T11" fmla="*/ 0 h 75"/>
                <a:gd name="T12" fmla="*/ 65 w 74"/>
                <a:gd name="T13" fmla="*/ 1 h 75"/>
                <a:gd name="T14" fmla="*/ 63 w 74"/>
                <a:gd name="T15" fmla="*/ 20 h 75"/>
                <a:gd name="T16" fmla="*/ 71 w 74"/>
                <a:gd name="T17" fmla="*/ 20 h 75"/>
                <a:gd name="T18" fmla="*/ 74 w 74"/>
                <a:gd name="T19" fmla="*/ 20 h 75"/>
                <a:gd name="T20" fmla="*/ 74 w 74"/>
                <a:gd name="T21" fmla="*/ 30 h 75"/>
                <a:gd name="T22" fmla="*/ 71 w 74"/>
                <a:gd name="T23" fmla="*/ 30 h 75"/>
                <a:gd name="T24" fmla="*/ 61 w 74"/>
                <a:gd name="T25" fmla="*/ 30 h 75"/>
                <a:gd name="T26" fmla="*/ 47 w 74"/>
                <a:gd name="T27" fmla="*/ 75 h 75"/>
                <a:gd name="T28" fmla="*/ 38 w 74"/>
                <a:gd name="T29" fmla="*/ 72 h 75"/>
                <a:gd name="T30" fmla="*/ 49 w 74"/>
                <a:gd name="T31" fmla="*/ 31 h 75"/>
                <a:gd name="T32" fmla="*/ 25 w 74"/>
                <a:gd name="T33" fmla="*/ 32 h 75"/>
                <a:gd name="T34" fmla="*/ 25 w 74"/>
                <a:gd name="T35" fmla="*/ 34 h 75"/>
                <a:gd name="T36" fmla="*/ 24 w 74"/>
                <a:gd name="T37" fmla="*/ 50 h 75"/>
                <a:gd name="T38" fmla="*/ 14 w 74"/>
                <a:gd name="T39" fmla="*/ 50 h 75"/>
                <a:gd name="T40" fmla="*/ 14 w 74"/>
                <a:gd name="T41" fmla="*/ 32 h 75"/>
                <a:gd name="T42" fmla="*/ 0 w 74"/>
                <a:gd name="T43" fmla="*/ 32 h 75"/>
                <a:gd name="T44" fmla="*/ 0 w 74"/>
                <a:gd name="T45" fmla="*/ 22 h 75"/>
                <a:gd name="T46" fmla="*/ 3 w 74"/>
                <a:gd name="T47" fmla="*/ 22 h 75"/>
                <a:gd name="T48" fmla="*/ 14 w 74"/>
                <a:gd name="T49" fmla="*/ 21 h 75"/>
                <a:gd name="T50" fmla="*/ 14 w 74"/>
                <a:gd name="T51" fmla="*/ 0 h 75"/>
                <a:gd name="T52" fmla="*/ 24 w 74"/>
                <a:gd name="T5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75">
                  <a:moveTo>
                    <a:pt x="24" y="0"/>
                  </a:moveTo>
                  <a:cubicBezTo>
                    <a:pt x="24" y="2"/>
                    <a:pt x="24" y="3"/>
                    <a:pt x="24" y="5"/>
                  </a:cubicBezTo>
                  <a:cubicBezTo>
                    <a:pt x="24" y="7"/>
                    <a:pt x="24" y="11"/>
                    <a:pt x="25" y="21"/>
                  </a:cubicBezTo>
                  <a:cubicBezTo>
                    <a:pt x="27" y="21"/>
                    <a:pt x="36" y="20"/>
                    <a:pt x="38" y="20"/>
                  </a:cubicBezTo>
                  <a:cubicBezTo>
                    <a:pt x="40" y="20"/>
                    <a:pt x="50" y="20"/>
                    <a:pt x="52" y="20"/>
                  </a:cubicBezTo>
                  <a:cubicBezTo>
                    <a:pt x="53" y="13"/>
                    <a:pt x="54" y="7"/>
                    <a:pt x="56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8"/>
                    <a:pt x="64" y="14"/>
                    <a:pt x="63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2" y="20"/>
                    <a:pt x="72" y="20"/>
                    <a:pt x="74" y="2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2" y="30"/>
                    <a:pt x="72" y="30"/>
                    <a:pt x="71" y="30"/>
                  </a:cubicBezTo>
                  <a:cubicBezTo>
                    <a:pt x="70" y="30"/>
                    <a:pt x="63" y="30"/>
                    <a:pt x="61" y="30"/>
                  </a:cubicBezTo>
                  <a:cubicBezTo>
                    <a:pt x="58" y="49"/>
                    <a:pt x="51" y="68"/>
                    <a:pt x="47" y="75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4" y="52"/>
                    <a:pt x="47" y="44"/>
                    <a:pt x="49" y="31"/>
                  </a:cubicBezTo>
                  <a:cubicBezTo>
                    <a:pt x="46" y="31"/>
                    <a:pt x="28" y="31"/>
                    <a:pt x="25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41"/>
                    <a:pt x="24" y="46"/>
                    <a:pt x="2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40"/>
                    <a:pt x="14" y="37"/>
                    <a:pt x="14" y="32"/>
                  </a:cubicBezTo>
                  <a:cubicBezTo>
                    <a:pt x="3" y="32"/>
                    <a:pt x="1" y="32"/>
                    <a:pt x="0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2" y="22"/>
                    <a:pt x="3" y="22"/>
                  </a:cubicBezTo>
                  <a:cubicBezTo>
                    <a:pt x="5" y="22"/>
                    <a:pt x="12" y="22"/>
                    <a:pt x="14" y="21"/>
                  </a:cubicBezTo>
                  <a:cubicBezTo>
                    <a:pt x="14" y="8"/>
                    <a:pt x="14" y="6"/>
                    <a:pt x="14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29"/>
            <p:cNvSpPr>
              <a:spLocks noEditPoints="1"/>
            </p:cNvSpPr>
            <p:nvPr/>
          </p:nvSpPr>
          <p:spPr bwMode="auto">
            <a:xfrm>
              <a:off x="4203" y="1359"/>
              <a:ext cx="116" cy="113"/>
            </a:xfrm>
            <a:custGeom>
              <a:avLst/>
              <a:gdLst>
                <a:gd name="T0" fmla="*/ 7 w 58"/>
                <a:gd name="T1" fmla="*/ 4 h 56"/>
                <a:gd name="T2" fmla="*/ 14 w 58"/>
                <a:gd name="T3" fmla="*/ 25 h 56"/>
                <a:gd name="T4" fmla="*/ 6 w 58"/>
                <a:gd name="T5" fmla="*/ 27 h 56"/>
                <a:gd name="T6" fmla="*/ 0 w 58"/>
                <a:gd name="T7" fmla="*/ 6 h 56"/>
                <a:gd name="T8" fmla="*/ 7 w 58"/>
                <a:gd name="T9" fmla="*/ 4 h 56"/>
                <a:gd name="T10" fmla="*/ 25 w 58"/>
                <a:gd name="T11" fmla="*/ 0 h 56"/>
                <a:gd name="T12" fmla="*/ 30 w 58"/>
                <a:gd name="T13" fmla="*/ 20 h 56"/>
                <a:gd name="T14" fmla="*/ 23 w 58"/>
                <a:gd name="T15" fmla="*/ 22 h 56"/>
                <a:gd name="T16" fmla="*/ 18 w 58"/>
                <a:gd name="T17" fmla="*/ 2 h 56"/>
                <a:gd name="T18" fmla="*/ 25 w 58"/>
                <a:gd name="T19" fmla="*/ 0 h 56"/>
                <a:gd name="T20" fmla="*/ 58 w 58"/>
                <a:gd name="T21" fmla="*/ 4 h 56"/>
                <a:gd name="T22" fmla="*/ 45 w 58"/>
                <a:gd name="T23" fmla="*/ 31 h 56"/>
                <a:gd name="T24" fmla="*/ 27 w 58"/>
                <a:gd name="T25" fmla="*/ 56 h 56"/>
                <a:gd name="T26" fmla="*/ 20 w 58"/>
                <a:gd name="T27" fmla="*/ 52 h 56"/>
                <a:gd name="T28" fmla="*/ 38 w 58"/>
                <a:gd name="T29" fmla="*/ 24 h 56"/>
                <a:gd name="T30" fmla="*/ 48 w 58"/>
                <a:gd name="T31" fmla="*/ 5 h 56"/>
                <a:gd name="T32" fmla="*/ 51 w 58"/>
                <a:gd name="T33" fmla="*/ 0 h 56"/>
                <a:gd name="T34" fmla="*/ 58 w 58"/>
                <a:gd name="T35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56">
                  <a:moveTo>
                    <a:pt x="7" y="4"/>
                  </a:moveTo>
                  <a:cubicBezTo>
                    <a:pt x="9" y="8"/>
                    <a:pt x="13" y="19"/>
                    <a:pt x="14" y="25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4" y="21"/>
                    <a:pt x="1" y="11"/>
                    <a:pt x="0" y="6"/>
                  </a:cubicBezTo>
                  <a:lnTo>
                    <a:pt x="7" y="4"/>
                  </a:lnTo>
                  <a:close/>
                  <a:moveTo>
                    <a:pt x="25" y="0"/>
                  </a:moveTo>
                  <a:cubicBezTo>
                    <a:pt x="27" y="4"/>
                    <a:pt x="29" y="14"/>
                    <a:pt x="30" y="20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1" y="16"/>
                    <a:pt x="19" y="7"/>
                    <a:pt x="18" y="2"/>
                  </a:cubicBezTo>
                  <a:lnTo>
                    <a:pt x="25" y="0"/>
                  </a:lnTo>
                  <a:close/>
                  <a:moveTo>
                    <a:pt x="58" y="4"/>
                  </a:moveTo>
                  <a:cubicBezTo>
                    <a:pt x="55" y="12"/>
                    <a:pt x="47" y="27"/>
                    <a:pt x="45" y="31"/>
                  </a:cubicBezTo>
                  <a:cubicBezTo>
                    <a:pt x="43" y="35"/>
                    <a:pt x="35" y="46"/>
                    <a:pt x="27" y="56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4" y="46"/>
                    <a:pt x="36" y="26"/>
                    <a:pt x="38" y="24"/>
                  </a:cubicBezTo>
                  <a:cubicBezTo>
                    <a:pt x="43" y="14"/>
                    <a:pt x="46" y="9"/>
                    <a:pt x="48" y="5"/>
                  </a:cubicBezTo>
                  <a:cubicBezTo>
                    <a:pt x="49" y="3"/>
                    <a:pt x="50" y="2"/>
                    <a:pt x="51" y="0"/>
                  </a:cubicBezTo>
                  <a:lnTo>
                    <a:pt x="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30"/>
            <p:cNvSpPr>
              <a:spLocks/>
            </p:cNvSpPr>
            <p:nvPr/>
          </p:nvSpPr>
          <p:spPr bwMode="auto">
            <a:xfrm>
              <a:off x="4339" y="1321"/>
              <a:ext cx="129" cy="151"/>
            </a:xfrm>
            <a:custGeom>
              <a:avLst/>
              <a:gdLst>
                <a:gd name="T0" fmla="*/ 40 w 64"/>
                <a:gd name="T1" fmla="*/ 3 h 75"/>
                <a:gd name="T2" fmla="*/ 35 w 64"/>
                <a:gd name="T3" fmla="*/ 23 h 75"/>
                <a:gd name="T4" fmla="*/ 64 w 64"/>
                <a:gd name="T5" fmla="*/ 22 h 75"/>
                <a:gd name="T6" fmla="*/ 61 w 64"/>
                <a:gd name="T7" fmla="*/ 46 h 75"/>
                <a:gd name="T8" fmla="*/ 55 w 64"/>
                <a:gd name="T9" fmla="*/ 74 h 75"/>
                <a:gd name="T10" fmla="*/ 36 w 64"/>
                <a:gd name="T11" fmla="*/ 72 h 75"/>
                <a:gd name="T12" fmla="*/ 37 w 64"/>
                <a:gd name="T13" fmla="*/ 62 h 75"/>
                <a:gd name="T14" fmla="*/ 48 w 64"/>
                <a:gd name="T15" fmla="*/ 63 h 75"/>
                <a:gd name="T16" fmla="*/ 52 w 64"/>
                <a:gd name="T17" fmla="*/ 39 h 75"/>
                <a:gd name="T18" fmla="*/ 53 w 64"/>
                <a:gd name="T19" fmla="*/ 32 h 75"/>
                <a:gd name="T20" fmla="*/ 31 w 64"/>
                <a:gd name="T21" fmla="*/ 33 h 75"/>
                <a:gd name="T22" fmla="*/ 23 w 64"/>
                <a:gd name="T23" fmla="*/ 55 h 75"/>
                <a:gd name="T24" fmla="*/ 14 w 64"/>
                <a:gd name="T25" fmla="*/ 75 h 75"/>
                <a:gd name="T26" fmla="*/ 5 w 64"/>
                <a:gd name="T27" fmla="*/ 72 h 75"/>
                <a:gd name="T28" fmla="*/ 12 w 64"/>
                <a:gd name="T29" fmla="*/ 52 h 75"/>
                <a:gd name="T30" fmla="*/ 19 w 64"/>
                <a:gd name="T31" fmla="*/ 34 h 75"/>
                <a:gd name="T32" fmla="*/ 0 w 64"/>
                <a:gd name="T33" fmla="*/ 34 h 75"/>
                <a:gd name="T34" fmla="*/ 0 w 64"/>
                <a:gd name="T35" fmla="*/ 26 h 75"/>
                <a:gd name="T36" fmla="*/ 23 w 64"/>
                <a:gd name="T37" fmla="*/ 24 h 75"/>
                <a:gd name="T38" fmla="*/ 31 w 64"/>
                <a:gd name="T39" fmla="*/ 0 h 75"/>
                <a:gd name="T40" fmla="*/ 40 w 64"/>
                <a:gd name="T41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75">
                  <a:moveTo>
                    <a:pt x="40" y="3"/>
                  </a:moveTo>
                  <a:cubicBezTo>
                    <a:pt x="39" y="7"/>
                    <a:pt x="38" y="11"/>
                    <a:pt x="35" y="23"/>
                  </a:cubicBezTo>
                  <a:cubicBezTo>
                    <a:pt x="50" y="22"/>
                    <a:pt x="50" y="22"/>
                    <a:pt x="64" y="22"/>
                  </a:cubicBezTo>
                  <a:cubicBezTo>
                    <a:pt x="64" y="30"/>
                    <a:pt x="63" y="38"/>
                    <a:pt x="61" y="46"/>
                  </a:cubicBezTo>
                  <a:cubicBezTo>
                    <a:pt x="61" y="49"/>
                    <a:pt x="59" y="61"/>
                    <a:pt x="55" y="74"/>
                  </a:cubicBezTo>
                  <a:cubicBezTo>
                    <a:pt x="51" y="74"/>
                    <a:pt x="41" y="73"/>
                    <a:pt x="36" y="7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40" y="62"/>
                    <a:pt x="45" y="63"/>
                    <a:pt x="48" y="63"/>
                  </a:cubicBezTo>
                  <a:cubicBezTo>
                    <a:pt x="48" y="59"/>
                    <a:pt x="51" y="42"/>
                    <a:pt x="52" y="39"/>
                  </a:cubicBezTo>
                  <a:cubicBezTo>
                    <a:pt x="52" y="34"/>
                    <a:pt x="53" y="34"/>
                    <a:pt x="53" y="32"/>
                  </a:cubicBezTo>
                  <a:cubicBezTo>
                    <a:pt x="44" y="33"/>
                    <a:pt x="43" y="33"/>
                    <a:pt x="31" y="33"/>
                  </a:cubicBezTo>
                  <a:cubicBezTo>
                    <a:pt x="29" y="41"/>
                    <a:pt x="28" y="44"/>
                    <a:pt x="23" y="55"/>
                  </a:cubicBezTo>
                  <a:cubicBezTo>
                    <a:pt x="19" y="63"/>
                    <a:pt x="17" y="69"/>
                    <a:pt x="14" y="75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6" y="70"/>
                    <a:pt x="6" y="68"/>
                    <a:pt x="12" y="52"/>
                  </a:cubicBezTo>
                  <a:cubicBezTo>
                    <a:pt x="17" y="38"/>
                    <a:pt x="18" y="36"/>
                    <a:pt x="19" y="34"/>
                  </a:cubicBezTo>
                  <a:cubicBezTo>
                    <a:pt x="9" y="34"/>
                    <a:pt x="5" y="34"/>
                    <a:pt x="0" y="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4"/>
                    <a:pt x="13" y="24"/>
                    <a:pt x="23" y="24"/>
                  </a:cubicBezTo>
                  <a:cubicBezTo>
                    <a:pt x="29" y="6"/>
                    <a:pt x="30" y="4"/>
                    <a:pt x="31" y="0"/>
                  </a:cubicBezTo>
                  <a:lnTo>
                    <a:pt x="4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31"/>
            <p:cNvSpPr>
              <a:spLocks/>
            </p:cNvSpPr>
            <p:nvPr/>
          </p:nvSpPr>
          <p:spPr bwMode="auto">
            <a:xfrm>
              <a:off x="4494" y="1383"/>
              <a:ext cx="131" cy="22"/>
            </a:xfrm>
            <a:custGeom>
              <a:avLst/>
              <a:gdLst>
                <a:gd name="T0" fmla="*/ 65 w 65"/>
                <a:gd name="T1" fmla="*/ 9 h 11"/>
                <a:gd name="T2" fmla="*/ 28 w 65"/>
                <a:gd name="T3" fmla="*/ 11 h 11"/>
                <a:gd name="T4" fmla="*/ 0 w 65"/>
                <a:gd name="T5" fmla="*/ 11 h 11"/>
                <a:gd name="T6" fmla="*/ 0 w 65"/>
                <a:gd name="T7" fmla="*/ 2 h 11"/>
                <a:gd name="T8" fmla="*/ 65 w 65"/>
                <a:gd name="T9" fmla="*/ 0 h 11"/>
                <a:gd name="T10" fmla="*/ 65 w 65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">
                  <a:moveTo>
                    <a:pt x="65" y="9"/>
                  </a:moveTo>
                  <a:cubicBezTo>
                    <a:pt x="58" y="10"/>
                    <a:pt x="34" y="11"/>
                    <a:pt x="28" y="11"/>
                  </a:cubicBezTo>
                  <a:cubicBezTo>
                    <a:pt x="19" y="11"/>
                    <a:pt x="9" y="11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34" y="0"/>
                    <a:pt x="65" y="0"/>
                  </a:cubicBezTo>
                  <a:lnTo>
                    <a:pt x="6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32"/>
            <p:cNvSpPr>
              <a:spLocks/>
            </p:cNvSpPr>
            <p:nvPr/>
          </p:nvSpPr>
          <p:spPr bwMode="auto">
            <a:xfrm>
              <a:off x="2197" y="2627"/>
              <a:ext cx="674" cy="602"/>
            </a:xfrm>
            <a:custGeom>
              <a:avLst/>
              <a:gdLst>
                <a:gd name="T0" fmla="*/ 111 w 335"/>
                <a:gd name="T1" fmla="*/ 38 h 299"/>
                <a:gd name="T2" fmla="*/ 106 w 335"/>
                <a:gd name="T3" fmla="*/ 99 h 299"/>
                <a:gd name="T4" fmla="*/ 118 w 335"/>
                <a:gd name="T5" fmla="*/ 136 h 299"/>
                <a:gd name="T6" fmla="*/ 92 w 335"/>
                <a:gd name="T7" fmla="*/ 132 h 299"/>
                <a:gd name="T8" fmla="*/ 88 w 335"/>
                <a:gd name="T9" fmla="*/ 139 h 299"/>
                <a:gd name="T10" fmla="*/ 107 w 335"/>
                <a:gd name="T11" fmla="*/ 166 h 299"/>
                <a:gd name="T12" fmla="*/ 129 w 335"/>
                <a:gd name="T13" fmla="*/ 175 h 299"/>
                <a:gd name="T14" fmla="*/ 126 w 335"/>
                <a:gd name="T15" fmla="*/ 176 h 299"/>
                <a:gd name="T16" fmla="*/ 95 w 335"/>
                <a:gd name="T17" fmla="*/ 184 h 299"/>
                <a:gd name="T18" fmla="*/ 24 w 335"/>
                <a:gd name="T19" fmla="*/ 199 h 299"/>
                <a:gd name="T20" fmla="*/ 21 w 335"/>
                <a:gd name="T21" fmla="*/ 196 h 299"/>
                <a:gd name="T22" fmla="*/ 8 w 335"/>
                <a:gd name="T23" fmla="*/ 195 h 299"/>
                <a:gd name="T24" fmla="*/ 4 w 335"/>
                <a:gd name="T25" fmla="*/ 210 h 299"/>
                <a:gd name="T26" fmla="*/ 48 w 335"/>
                <a:gd name="T27" fmla="*/ 214 h 299"/>
                <a:gd name="T28" fmla="*/ 97 w 335"/>
                <a:gd name="T29" fmla="*/ 196 h 299"/>
                <a:gd name="T30" fmla="*/ 136 w 335"/>
                <a:gd name="T31" fmla="*/ 184 h 299"/>
                <a:gd name="T32" fmla="*/ 126 w 335"/>
                <a:gd name="T33" fmla="*/ 210 h 299"/>
                <a:gd name="T34" fmla="*/ 118 w 335"/>
                <a:gd name="T35" fmla="*/ 241 h 299"/>
                <a:gd name="T36" fmla="*/ 127 w 335"/>
                <a:gd name="T37" fmla="*/ 249 h 299"/>
                <a:gd name="T38" fmla="*/ 152 w 335"/>
                <a:gd name="T39" fmla="*/ 218 h 299"/>
                <a:gd name="T40" fmla="*/ 168 w 335"/>
                <a:gd name="T41" fmla="*/ 256 h 299"/>
                <a:gd name="T42" fmla="*/ 197 w 335"/>
                <a:gd name="T43" fmla="*/ 293 h 299"/>
                <a:gd name="T44" fmla="*/ 206 w 335"/>
                <a:gd name="T45" fmla="*/ 297 h 299"/>
                <a:gd name="T46" fmla="*/ 207 w 335"/>
                <a:gd name="T47" fmla="*/ 297 h 299"/>
                <a:gd name="T48" fmla="*/ 211 w 335"/>
                <a:gd name="T49" fmla="*/ 290 h 299"/>
                <a:gd name="T50" fmla="*/ 203 w 335"/>
                <a:gd name="T51" fmla="*/ 246 h 299"/>
                <a:gd name="T52" fmla="*/ 236 w 335"/>
                <a:gd name="T53" fmla="*/ 257 h 299"/>
                <a:gd name="T54" fmla="*/ 280 w 335"/>
                <a:gd name="T55" fmla="*/ 256 h 299"/>
                <a:gd name="T56" fmla="*/ 321 w 335"/>
                <a:gd name="T57" fmla="*/ 268 h 299"/>
                <a:gd name="T58" fmla="*/ 323 w 335"/>
                <a:gd name="T59" fmla="*/ 256 h 299"/>
                <a:gd name="T60" fmla="*/ 285 w 335"/>
                <a:gd name="T61" fmla="*/ 224 h 299"/>
                <a:gd name="T62" fmla="*/ 255 w 335"/>
                <a:gd name="T63" fmla="*/ 196 h 299"/>
                <a:gd name="T64" fmla="*/ 221 w 335"/>
                <a:gd name="T65" fmla="*/ 183 h 299"/>
                <a:gd name="T66" fmla="*/ 275 w 335"/>
                <a:gd name="T67" fmla="*/ 163 h 299"/>
                <a:gd name="T68" fmla="*/ 331 w 335"/>
                <a:gd name="T69" fmla="*/ 106 h 299"/>
                <a:gd name="T70" fmla="*/ 335 w 335"/>
                <a:gd name="T71" fmla="*/ 98 h 299"/>
                <a:gd name="T72" fmla="*/ 317 w 335"/>
                <a:gd name="T73" fmla="*/ 89 h 299"/>
                <a:gd name="T74" fmla="*/ 294 w 335"/>
                <a:gd name="T75" fmla="*/ 95 h 299"/>
                <a:gd name="T76" fmla="*/ 272 w 335"/>
                <a:gd name="T77" fmla="*/ 93 h 299"/>
                <a:gd name="T78" fmla="*/ 225 w 335"/>
                <a:gd name="T79" fmla="*/ 101 h 299"/>
                <a:gd name="T80" fmla="*/ 214 w 335"/>
                <a:gd name="T81" fmla="*/ 110 h 299"/>
                <a:gd name="T82" fmla="*/ 221 w 335"/>
                <a:gd name="T83" fmla="*/ 89 h 299"/>
                <a:gd name="T84" fmla="*/ 233 w 335"/>
                <a:gd name="T85" fmla="*/ 10 h 299"/>
                <a:gd name="T86" fmla="*/ 229 w 335"/>
                <a:gd name="T87" fmla="*/ 2 h 299"/>
                <a:gd name="T88" fmla="*/ 218 w 335"/>
                <a:gd name="T89" fmla="*/ 6 h 299"/>
                <a:gd name="T90" fmla="*/ 206 w 335"/>
                <a:gd name="T91" fmla="*/ 20 h 299"/>
                <a:gd name="T92" fmla="*/ 177 w 335"/>
                <a:gd name="T93" fmla="*/ 53 h 299"/>
                <a:gd name="T94" fmla="*/ 154 w 335"/>
                <a:gd name="T95" fmla="*/ 98 h 299"/>
                <a:gd name="T96" fmla="*/ 116 w 335"/>
                <a:gd name="T97" fmla="*/ 32 h 299"/>
                <a:gd name="T98" fmla="*/ 111 w 335"/>
                <a:gd name="T99" fmla="*/ 3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" h="299">
                  <a:moveTo>
                    <a:pt x="111" y="38"/>
                  </a:moveTo>
                  <a:cubicBezTo>
                    <a:pt x="116" y="59"/>
                    <a:pt x="103" y="78"/>
                    <a:pt x="106" y="99"/>
                  </a:cubicBezTo>
                  <a:cubicBezTo>
                    <a:pt x="108" y="112"/>
                    <a:pt x="113" y="124"/>
                    <a:pt x="118" y="136"/>
                  </a:cubicBezTo>
                  <a:cubicBezTo>
                    <a:pt x="110" y="132"/>
                    <a:pt x="101" y="131"/>
                    <a:pt x="92" y="132"/>
                  </a:cubicBezTo>
                  <a:cubicBezTo>
                    <a:pt x="89" y="132"/>
                    <a:pt x="88" y="136"/>
                    <a:pt x="88" y="139"/>
                  </a:cubicBezTo>
                  <a:cubicBezTo>
                    <a:pt x="90" y="151"/>
                    <a:pt x="98" y="161"/>
                    <a:pt x="107" y="166"/>
                  </a:cubicBezTo>
                  <a:cubicBezTo>
                    <a:pt x="114" y="169"/>
                    <a:pt x="123" y="170"/>
                    <a:pt x="129" y="175"/>
                  </a:cubicBezTo>
                  <a:cubicBezTo>
                    <a:pt x="128" y="175"/>
                    <a:pt x="127" y="175"/>
                    <a:pt x="126" y="176"/>
                  </a:cubicBezTo>
                  <a:cubicBezTo>
                    <a:pt x="115" y="179"/>
                    <a:pt x="105" y="181"/>
                    <a:pt x="95" y="184"/>
                  </a:cubicBezTo>
                  <a:cubicBezTo>
                    <a:pt x="72" y="191"/>
                    <a:pt x="48" y="201"/>
                    <a:pt x="24" y="199"/>
                  </a:cubicBezTo>
                  <a:cubicBezTo>
                    <a:pt x="23" y="198"/>
                    <a:pt x="22" y="197"/>
                    <a:pt x="21" y="196"/>
                  </a:cubicBezTo>
                  <a:cubicBezTo>
                    <a:pt x="17" y="194"/>
                    <a:pt x="13" y="195"/>
                    <a:pt x="8" y="195"/>
                  </a:cubicBezTo>
                  <a:cubicBezTo>
                    <a:pt x="0" y="194"/>
                    <a:pt x="2" y="206"/>
                    <a:pt x="4" y="210"/>
                  </a:cubicBezTo>
                  <a:cubicBezTo>
                    <a:pt x="11" y="223"/>
                    <a:pt x="37" y="216"/>
                    <a:pt x="48" y="214"/>
                  </a:cubicBezTo>
                  <a:cubicBezTo>
                    <a:pt x="65" y="210"/>
                    <a:pt x="80" y="201"/>
                    <a:pt x="97" y="196"/>
                  </a:cubicBezTo>
                  <a:cubicBezTo>
                    <a:pt x="110" y="192"/>
                    <a:pt x="124" y="190"/>
                    <a:pt x="136" y="184"/>
                  </a:cubicBezTo>
                  <a:cubicBezTo>
                    <a:pt x="138" y="193"/>
                    <a:pt x="130" y="203"/>
                    <a:pt x="126" y="210"/>
                  </a:cubicBezTo>
                  <a:cubicBezTo>
                    <a:pt x="122" y="220"/>
                    <a:pt x="118" y="230"/>
                    <a:pt x="118" y="241"/>
                  </a:cubicBezTo>
                  <a:cubicBezTo>
                    <a:pt x="118" y="245"/>
                    <a:pt x="123" y="253"/>
                    <a:pt x="127" y="249"/>
                  </a:cubicBezTo>
                  <a:cubicBezTo>
                    <a:pt x="137" y="240"/>
                    <a:pt x="144" y="228"/>
                    <a:pt x="152" y="218"/>
                  </a:cubicBezTo>
                  <a:cubicBezTo>
                    <a:pt x="157" y="231"/>
                    <a:pt x="160" y="245"/>
                    <a:pt x="168" y="256"/>
                  </a:cubicBezTo>
                  <a:cubicBezTo>
                    <a:pt x="177" y="269"/>
                    <a:pt x="189" y="280"/>
                    <a:pt x="197" y="293"/>
                  </a:cubicBezTo>
                  <a:cubicBezTo>
                    <a:pt x="199" y="296"/>
                    <a:pt x="203" y="299"/>
                    <a:pt x="206" y="297"/>
                  </a:cubicBezTo>
                  <a:cubicBezTo>
                    <a:pt x="206" y="297"/>
                    <a:pt x="207" y="297"/>
                    <a:pt x="207" y="297"/>
                  </a:cubicBezTo>
                  <a:cubicBezTo>
                    <a:pt x="210" y="295"/>
                    <a:pt x="211" y="293"/>
                    <a:pt x="211" y="290"/>
                  </a:cubicBezTo>
                  <a:cubicBezTo>
                    <a:pt x="212" y="273"/>
                    <a:pt x="209" y="259"/>
                    <a:pt x="203" y="246"/>
                  </a:cubicBezTo>
                  <a:cubicBezTo>
                    <a:pt x="212" y="253"/>
                    <a:pt x="223" y="257"/>
                    <a:pt x="236" y="257"/>
                  </a:cubicBezTo>
                  <a:cubicBezTo>
                    <a:pt x="251" y="258"/>
                    <a:pt x="265" y="256"/>
                    <a:pt x="280" y="256"/>
                  </a:cubicBezTo>
                  <a:cubicBezTo>
                    <a:pt x="295" y="257"/>
                    <a:pt x="308" y="261"/>
                    <a:pt x="321" y="268"/>
                  </a:cubicBezTo>
                  <a:cubicBezTo>
                    <a:pt x="328" y="272"/>
                    <a:pt x="329" y="259"/>
                    <a:pt x="323" y="256"/>
                  </a:cubicBezTo>
                  <a:cubicBezTo>
                    <a:pt x="309" y="248"/>
                    <a:pt x="297" y="237"/>
                    <a:pt x="285" y="224"/>
                  </a:cubicBezTo>
                  <a:cubicBezTo>
                    <a:pt x="275" y="214"/>
                    <a:pt x="266" y="203"/>
                    <a:pt x="255" y="196"/>
                  </a:cubicBezTo>
                  <a:cubicBezTo>
                    <a:pt x="245" y="189"/>
                    <a:pt x="233" y="186"/>
                    <a:pt x="221" y="183"/>
                  </a:cubicBezTo>
                  <a:cubicBezTo>
                    <a:pt x="240" y="180"/>
                    <a:pt x="258" y="172"/>
                    <a:pt x="275" y="163"/>
                  </a:cubicBezTo>
                  <a:cubicBezTo>
                    <a:pt x="299" y="149"/>
                    <a:pt x="313" y="126"/>
                    <a:pt x="331" y="106"/>
                  </a:cubicBezTo>
                  <a:cubicBezTo>
                    <a:pt x="334" y="104"/>
                    <a:pt x="335" y="99"/>
                    <a:pt x="335" y="98"/>
                  </a:cubicBezTo>
                  <a:cubicBezTo>
                    <a:pt x="334" y="89"/>
                    <a:pt x="326" y="86"/>
                    <a:pt x="317" y="89"/>
                  </a:cubicBezTo>
                  <a:cubicBezTo>
                    <a:pt x="309" y="91"/>
                    <a:pt x="302" y="95"/>
                    <a:pt x="294" y="95"/>
                  </a:cubicBezTo>
                  <a:cubicBezTo>
                    <a:pt x="286" y="95"/>
                    <a:pt x="279" y="94"/>
                    <a:pt x="272" y="93"/>
                  </a:cubicBezTo>
                  <a:cubicBezTo>
                    <a:pt x="254" y="90"/>
                    <a:pt x="240" y="91"/>
                    <a:pt x="225" y="101"/>
                  </a:cubicBezTo>
                  <a:cubicBezTo>
                    <a:pt x="221" y="104"/>
                    <a:pt x="218" y="107"/>
                    <a:pt x="214" y="110"/>
                  </a:cubicBezTo>
                  <a:cubicBezTo>
                    <a:pt x="217" y="104"/>
                    <a:pt x="220" y="97"/>
                    <a:pt x="221" y="89"/>
                  </a:cubicBezTo>
                  <a:cubicBezTo>
                    <a:pt x="226" y="63"/>
                    <a:pt x="228" y="36"/>
                    <a:pt x="233" y="10"/>
                  </a:cubicBezTo>
                  <a:cubicBezTo>
                    <a:pt x="233" y="7"/>
                    <a:pt x="232" y="4"/>
                    <a:pt x="229" y="2"/>
                  </a:cubicBezTo>
                  <a:cubicBezTo>
                    <a:pt x="224" y="0"/>
                    <a:pt x="223" y="1"/>
                    <a:pt x="218" y="6"/>
                  </a:cubicBezTo>
                  <a:cubicBezTo>
                    <a:pt x="214" y="10"/>
                    <a:pt x="210" y="15"/>
                    <a:pt x="206" y="20"/>
                  </a:cubicBezTo>
                  <a:cubicBezTo>
                    <a:pt x="196" y="31"/>
                    <a:pt x="187" y="42"/>
                    <a:pt x="177" y="53"/>
                  </a:cubicBezTo>
                  <a:cubicBezTo>
                    <a:pt x="164" y="65"/>
                    <a:pt x="157" y="81"/>
                    <a:pt x="154" y="98"/>
                  </a:cubicBezTo>
                  <a:cubicBezTo>
                    <a:pt x="145" y="73"/>
                    <a:pt x="136" y="48"/>
                    <a:pt x="116" y="32"/>
                  </a:cubicBezTo>
                  <a:cubicBezTo>
                    <a:pt x="113" y="29"/>
                    <a:pt x="110" y="34"/>
                    <a:pt x="111" y="38"/>
                  </a:cubicBezTo>
                  <a:close/>
                </a:path>
              </a:pathLst>
            </a:custGeom>
            <a:solidFill>
              <a:srgbClr val="996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Freeform 133"/>
            <p:cNvSpPr>
              <a:spLocks/>
            </p:cNvSpPr>
            <p:nvPr/>
          </p:nvSpPr>
          <p:spPr bwMode="auto">
            <a:xfrm>
              <a:off x="1850" y="2394"/>
              <a:ext cx="727" cy="696"/>
            </a:xfrm>
            <a:custGeom>
              <a:avLst/>
              <a:gdLst>
                <a:gd name="T0" fmla="*/ 190 w 361"/>
                <a:gd name="T1" fmla="*/ 342 h 346"/>
                <a:gd name="T2" fmla="*/ 192 w 361"/>
                <a:gd name="T3" fmla="*/ 263 h 346"/>
                <a:gd name="T4" fmla="*/ 235 w 361"/>
                <a:gd name="T5" fmla="*/ 281 h 346"/>
                <a:gd name="T6" fmla="*/ 278 w 361"/>
                <a:gd name="T7" fmla="*/ 286 h 346"/>
                <a:gd name="T8" fmla="*/ 297 w 361"/>
                <a:gd name="T9" fmla="*/ 287 h 346"/>
                <a:gd name="T10" fmla="*/ 308 w 361"/>
                <a:gd name="T11" fmla="*/ 282 h 346"/>
                <a:gd name="T12" fmla="*/ 307 w 361"/>
                <a:gd name="T13" fmla="*/ 273 h 346"/>
                <a:gd name="T14" fmla="*/ 258 w 361"/>
                <a:gd name="T15" fmla="*/ 220 h 346"/>
                <a:gd name="T16" fmla="*/ 241 w 361"/>
                <a:gd name="T17" fmla="*/ 209 h 346"/>
                <a:gd name="T18" fmla="*/ 256 w 361"/>
                <a:gd name="T19" fmla="*/ 208 h 346"/>
                <a:gd name="T20" fmla="*/ 302 w 361"/>
                <a:gd name="T21" fmla="*/ 181 h 346"/>
                <a:gd name="T22" fmla="*/ 322 w 361"/>
                <a:gd name="T23" fmla="*/ 163 h 346"/>
                <a:gd name="T24" fmla="*/ 345 w 361"/>
                <a:gd name="T25" fmla="*/ 151 h 346"/>
                <a:gd name="T26" fmla="*/ 357 w 361"/>
                <a:gd name="T27" fmla="*/ 130 h 346"/>
                <a:gd name="T28" fmla="*/ 350 w 361"/>
                <a:gd name="T29" fmla="*/ 127 h 346"/>
                <a:gd name="T30" fmla="*/ 271 w 361"/>
                <a:gd name="T31" fmla="*/ 124 h 346"/>
                <a:gd name="T32" fmla="*/ 212 w 361"/>
                <a:gd name="T33" fmla="*/ 147 h 346"/>
                <a:gd name="T34" fmla="*/ 236 w 361"/>
                <a:gd name="T35" fmla="*/ 113 h 346"/>
                <a:gd name="T36" fmla="*/ 250 w 361"/>
                <a:gd name="T37" fmla="*/ 69 h 346"/>
                <a:gd name="T38" fmla="*/ 269 w 361"/>
                <a:gd name="T39" fmla="*/ 16 h 346"/>
                <a:gd name="T40" fmla="*/ 261 w 361"/>
                <a:gd name="T41" fmla="*/ 8 h 346"/>
                <a:gd name="T42" fmla="*/ 229 w 361"/>
                <a:gd name="T43" fmla="*/ 48 h 346"/>
                <a:gd name="T44" fmla="*/ 189 w 361"/>
                <a:gd name="T45" fmla="*/ 79 h 346"/>
                <a:gd name="T46" fmla="*/ 165 w 361"/>
                <a:gd name="T47" fmla="*/ 112 h 346"/>
                <a:gd name="T48" fmla="*/ 150 w 361"/>
                <a:gd name="T49" fmla="*/ 72 h 346"/>
                <a:gd name="T50" fmla="*/ 143 w 361"/>
                <a:gd name="T51" fmla="*/ 69 h 346"/>
                <a:gd name="T52" fmla="*/ 142 w 361"/>
                <a:gd name="T53" fmla="*/ 70 h 346"/>
                <a:gd name="T54" fmla="*/ 136 w 361"/>
                <a:gd name="T55" fmla="*/ 79 h 346"/>
                <a:gd name="T56" fmla="*/ 127 w 361"/>
                <a:gd name="T57" fmla="*/ 129 h 346"/>
                <a:gd name="T58" fmla="*/ 132 w 361"/>
                <a:gd name="T59" fmla="*/ 170 h 346"/>
                <a:gd name="T60" fmla="*/ 94 w 361"/>
                <a:gd name="T61" fmla="*/ 165 h 346"/>
                <a:gd name="T62" fmla="*/ 89 w 361"/>
                <a:gd name="T63" fmla="*/ 177 h 346"/>
                <a:gd name="T64" fmla="*/ 112 w 361"/>
                <a:gd name="T65" fmla="*/ 195 h 346"/>
                <a:gd name="T66" fmla="*/ 134 w 361"/>
                <a:gd name="T67" fmla="*/ 208 h 346"/>
                <a:gd name="T68" fmla="*/ 92 w 361"/>
                <a:gd name="T69" fmla="*/ 228 h 346"/>
                <a:gd name="T70" fmla="*/ 38 w 361"/>
                <a:gd name="T71" fmla="*/ 250 h 346"/>
                <a:gd name="T72" fmla="*/ 0 w 361"/>
                <a:gd name="T73" fmla="*/ 284 h 346"/>
                <a:gd name="T74" fmla="*/ 12 w 361"/>
                <a:gd name="T75" fmla="*/ 294 h 346"/>
                <a:gd name="T76" fmla="*/ 22 w 361"/>
                <a:gd name="T77" fmla="*/ 284 h 346"/>
                <a:gd name="T78" fmla="*/ 24 w 361"/>
                <a:gd name="T79" fmla="*/ 279 h 346"/>
                <a:gd name="T80" fmla="*/ 96 w 361"/>
                <a:gd name="T81" fmla="*/ 239 h 346"/>
                <a:gd name="T82" fmla="*/ 128 w 361"/>
                <a:gd name="T83" fmla="*/ 223 h 346"/>
                <a:gd name="T84" fmla="*/ 132 w 361"/>
                <a:gd name="T85" fmla="*/ 221 h 346"/>
                <a:gd name="T86" fmla="*/ 116 w 361"/>
                <a:gd name="T87" fmla="*/ 244 h 346"/>
                <a:gd name="T88" fmla="*/ 112 w 361"/>
                <a:gd name="T89" fmla="*/ 279 h 346"/>
                <a:gd name="T90" fmla="*/ 119 w 361"/>
                <a:gd name="T91" fmla="*/ 282 h 346"/>
                <a:gd name="T92" fmla="*/ 141 w 361"/>
                <a:gd name="T93" fmla="*/ 259 h 346"/>
                <a:gd name="T94" fmla="*/ 148 w 361"/>
                <a:gd name="T95" fmla="*/ 297 h 346"/>
                <a:gd name="T96" fmla="*/ 182 w 361"/>
                <a:gd name="T97" fmla="*/ 341 h 346"/>
                <a:gd name="T98" fmla="*/ 190 w 361"/>
                <a:gd name="T99" fmla="*/ 34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346">
                  <a:moveTo>
                    <a:pt x="190" y="342"/>
                  </a:moveTo>
                  <a:cubicBezTo>
                    <a:pt x="200" y="315"/>
                    <a:pt x="196" y="288"/>
                    <a:pt x="192" y="263"/>
                  </a:cubicBezTo>
                  <a:cubicBezTo>
                    <a:pt x="203" y="274"/>
                    <a:pt x="218" y="281"/>
                    <a:pt x="235" y="281"/>
                  </a:cubicBezTo>
                  <a:cubicBezTo>
                    <a:pt x="250" y="282"/>
                    <a:pt x="264" y="284"/>
                    <a:pt x="278" y="286"/>
                  </a:cubicBezTo>
                  <a:cubicBezTo>
                    <a:pt x="284" y="286"/>
                    <a:pt x="290" y="287"/>
                    <a:pt x="297" y="287"/>
                  </a:cubicBezTo>
                  <a:cubicBezTo>
                    <a:pt x="303" y="288"/>
                    <a:pt x="304" y="288"/>
                    <a:pt x="308" y="282"/>
                  </a:cubicBezTo>
                  <a:cubicBezTo>
                    <a:pt x="310" y="279"/>
                    <a:pt x="309" y="275"/>
                    <a:pt x="307" y="273"/>
                  </a:cubicBezTo>
                  <a:cubicBezTo>
                    <a:pt x="290" y="256"/>
                    <a:pt x="275" y="237"/>
                    <a:pt x="258" y="220"/>
                  </a:cubicBezTo>
                  <a:cubicBezTo>
                    <a:pt x="253" y="215"/>
                    <a:pt x="247" y="212"/>
                    <a:pt x="241" y="209"/>
                  </a:cubicBezTo>
                  <a:cubicBezTo>
                    <a:pt x="246" y="209"/>
                    <a:pt x="251" y="209"/>
                    <a:pt x="256" y="208"/>
                  </a:cubicBezTo>
                  <a:cubicBezTo>
                    <a:pt x="275" y="205"/>
                    <a:pt x="288" y="196"/>
                    <a:pt x="302" y="181"/>
                  </a:cubicBezTo>
                  <a:cubicBezTo>
                    <a:pt x="309" y="174"/>
                    <a:pt x="314" y="168"/>
                    <a:pt x="322" y="163"/>
                  </a:cubicBezTo>
                  <a:cubicBezTo>
                    <a:pt x="329" y="157"/>
                    <a:pt x="337" y="154"/>
                    <a:pt x="345" y="151"/>
                  </a:cubicBezTo>
                  <a:cubicBezTo>
                    <a:pt x="355" y="146"/>
                    <a:pt x="361" y="138"/>
                    <a:pt x="357" y="130"/>
                  </a:cubicBezTo>
                  <a:cubicBezTo>
                    <a:pt x="357" y="129"/>
                    <a:pt x="353" y="127"/>
                    <a:pt x="350" y="127"/>
                  </a:cubicBezTo>
                  <a:cubicBezTo>
                    <a:pt x="324" y="125"/>
                    <a:pt x="299" y="117"/>
                    <a:pt x="271" y="124"/>
                  </a:cubicBezTo>
                  <a:cubicBezTo>
                    <a:pt x="251" y="129"/>
                    <a:pt x="230" y="136"/>
                    <a:pt x="212" y="147"/>
                  </a:cubicBezTo>
                  <a:cubicBezTo>
                    <a:pt x="221" y="136"/>
                    <a:pt x="230" y="125"/>
                    <a:pt x="236" y="113"/>
                  </a:cubicBezTo>
                  <a:cubicBezTo>
                    <a:pt x="243" y="99"/>
                    <a:pt x="246" y="83"/>
                    <a:pt x="250" y="69"/>
                  </a:cubicBezTo>
                  <a:cubicBezTo>
                    <a:pt x="254" y="51"/>
                    <a:pt x="260" y="33"/>
                    <a:pt x="269" y="16"/>
                  </a:cubicBezTo>
                  <a:cubicBezTo>
                    <a:pt x="272" y="9"/>
                    <a:pt x="266" y="0"/>
                    <a:pt x="261" y="8"/>
                  </a:cubicBezTo>
                  <a:cubicBezTo>
                    <a:pt x="252" y="24"/>
                    <a:pt x="242" y="36"/>
                    <a:pt x="229" y="48"/>
                  </a:cubicBezTo>
                  <a:cubicBezTo>
                    <a:pt x="216" y="59"/>
                    <a:pt x="202" y="68"/>
                    <a:pt x="189" y="79"/>
                  </a:cubicBezTo>
                  <a:cubicBezTo>
                    <a:pt x="177" y="89"/>
                    <a:pt x="169" y="100"/>
                    <a:pt x="165" y="112"/>
                  </a:cubicBezTo>
                  <a:cubicBezTo>
                    <a:pt x="163" y="97"/>
                    <a:pt x="159" y="83"/>
                    <a:pt x="150" y="72"/>
                  </a:cubicBezTo>
                  <a:cubicBezTo>
                    <a:pt x="148" y="70"/>
                    <a:pt x="146" y="68"/>
                    <a:pt x="143" y="69"/>
                  </a:cubicBezTo>
                  <a:cubicBezTo>
                    <a:pt x="143" y="69"/>
                    <a:pt x="142" y="70"/>
                    <a:pt x="142" y="70"/>
                  </a:cubicBezTo>
                  <a:cubicBezTo>
                    <a:pt x="138" y="71"/>
                    <a:pt x="136" y="75"/>
                    <a:pt x="136" y="79"/>
                  </a:cubicBezTo>
                  <a:cubicBezTo>
                    <a:pt x="135" y="96"/>
                    <a:pt x="129" y="113"/>
                    <a:pt x="127" y="129"/>
                  </a:cubicBezTo>
                  <a:cubicBezTo>
                    <a:pt x="126" y="143"/>
                    <a:pt x="129" y="157"/>
                    <a:pt x="132" y="170"/>
                  </a:cubicBezTo>
                  <a:cubicBezTo>
                    <a:pt x="119" y="169"/>
                    <a:pt x="107" y="165"/>
                    <a:pt x="94" y="165"/>
                  </a:cubicBezTo>
                  <a:cubicBezTo>
                    <a:pt x="87" y="165"/>
                    <a:pt x="87" y="174"/>
                    <a:pt x="89" y="177"/>
                  </a:cubicBezTo>
                  <a:cubicBezTo>
                    <a:pt x="94" y="187"/>
                    <a:pt x="103" y="191"/>
                    <a:pt x="112" y="195"/>
                  </a:cubicBezTo>
                  <a:cubicBezTo>
                    <a:pt x="119" y="198"/>
                    <a:pt x="131" y="201"/>
                    <a:pt x="134" y="208"/>
                  </a:cubicBezTo>
                  <a:cubicBezTo>
                    <a:pt x="120" y="213"/>
                    <a:pt x="106" y="221"/>
                    <a:pt x="92" y="228"/>
                  </a:cubicBezTo>
                  <a:cubicBezTo>
                    <a:pt x="74" y="236"/>
                    <a:pt x="56" y="241"/>
                    <a:pt x="38" y="250"/>
                  </a:cubicBezTo>
                  <a:cubicBezTo>
                    <a:pt x="28" y="256"/>
                    <a:pt x="0" y="270"/>
                    <a:pt x="0" y="284"/>
                  </a:cubicBezTo>
                  <a:cubicBezTo>
                    <a:pt x="1" y="289"/>
                    <a:pt x="5" y="300"/>
                    <a:pt x="12" y="294"/>
                  </a:cubicBezTo>
                  <a:cubicBezTo>
                    <a:pt x="16" y="290"/>
                    <a:pt x="19" y="288"/>
                    <a:pt x="22" y="284"/>
                  </a:cubicBezTo>
                  <a:cubicBezTo>
                    <a:pt x="23" y="283"/>
                    <a:pt x="24" y="281"/>
                    <a:pt x="24" y="279"/>
                  </a:cubicBezTo>
                  <a:cubicBezTo>
                    <a:pt x="45" y="260"/>
                    <a:pt x="71" y="251"/>
                    <a:pt x="96" y="239"/>
                  </a:cubicBezTo>
                  <a:cubicBezTo>
                    <a:pt x="107" y="234"/>
                    <a:pt x="117" y="228"/>
                    <a:pt x="128" y="223"/>
                  </a:cubicBezTo>
                  <a:cubicBezTo>
                    <a:pt x="129" y="222"/>
                    <a:pt x="131" y="222"/>
                    <a:pt x="132" y="221"/>
                  </a:cubicBezTo>
                  <a:cubicBezTo>
                    <a:pt x="128" y="229"/>
                    <a:pt x="121" y="236"/>
                    <a:pt x="116" y="244"/>
                  </a:cubicBezTo>
                  <a:cubicBezTo>
                    <a:pt x="110" y="255"/>
                    <a:pt x="108" y="268"/>
                    <a:pt x="112" y="279"/>
                  </a:cubicBezTo>
                  <a:cubicBezTo>
                    <a:pt x="113" y="281"/>
                    <a:pt x="116" y="284"/>
                    <a:pt x="119" y="282"/>
                  </a:cubicBezTo>
                  <a:cubicBezTo>
                    <a:pt x="127" y="276"/>
                    <a:pt x="135" y="268"/>
                    <a:pt x="141" y="259"/>
                  </a:cubicBezTo>
                  <a:cubicBezTo>
                    <a:pt x="142" y="272"/>
                    <a:pt x="144" y="285"/>
                    <a:pt x="148" y="297"/>
                  </a:cubicBezTo>
                  <a:cubicBezTo>
                    <a:pt x="156" y="315"/>
                    <a:pt x="177" y="321"/>
                    <a:pt x="182" y="341"/>
                  </a:cubicBezTo>
                  <a:cubicBezTo>
                    <a:pt x="183" y="345"/>
                    <a:pt x="188" y="346"/>
                    <a:pt x="190" y="342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34"/>
            <p:cNvSpPr>
              <a:spLocks/>
            </p:cNvSpPr>
            <p:nvPr/>
          </p:nvSpPr>
          <p:spPr bwMode="auto">
            <a:xfrm>
              <a:off x="1128" y="2398"/>
              <a:ext cx="1056" cy="857"/>
            </a:xfrm>
            <a:custGeom>
              <a:avLst/>
              <a:gdLst>
                <a:gd name="T0" fmla="*/ 215 w 525"/>
                <a:gd name="T1" fmla="*/ 403 h 426"/>
                <a:gd name="T2" fmla="*/ 253 w 525"/>
                <a:gd name="T3" fmla="*/ 302 h 426"/>
                <a:gd name="T4" fmla="*/ 300 w 525"/>
                <a:gd name="T5" fmla="*/ 370 h 426"/>
                <a:gd name="T6" fmla="*/ 337 w 525"/>
                <a:gd name="T7" fmla="*/ 402 h 426"/>
                <a:gd name="T8" fmla="*/ 381 w 525"/>
                <a:gd name="T9" fmla="*/ 422 h 426"/>
                <a:gd name="T10" fmla="*/ 392 w 525"/>
                <a:gd name="T11" fmla="*/ 405 h 426"/>
                <a:gd name="T12" fmla="*/ 357 w 525"/>
                <a:gd name="T13" fmla="*/ 314 h 426"/>
                <a:gd name="T14" fmla="*/ 341 w 525"/>
                <a:gd name="T15" fmla="*/ 282 h 426"/>
                <a:gd name="T16" fmla="*/ 359 w 525"/>
                <a:gd name="T17" fmla="*/ 296 h 426"/>
                <a:gd name="T18" fmla="*/ 431 w 525"/>
                <a:gd name="T19" fmla="*/ 307 h 426"/>
                <a:gd name="T20" fmla="*/ 464 w 525"/>
                <a:gd name="T21" fmla="*/ 303 h 426"/>
                <a:gd name="T22" fmla="*/ 499 w 525"/>
                <a:gd name="T23" fmla="*/ 311 h 426"/>
                <a:gd name="T24" fmla="*/ 524 w 525"/>
                <a:gd name="T25" fmla="*/ 297 h 426"/>
                <a:gd name="T26" fmla="*/ 516 w 525"/>
                <a:gd name="T27" fmla="*/ 285 h 426"/>
                <a:gd name="T28" fmla="*/ 422 w 525"/>
                <a:gd name="T29" fmla="*/ 191 h 426"/>
                <a:gd name="T30" fmla="*/ 348 w 525"/>
                <a:gd name="T31" fmla="*/ 167 h 426"/>
                <a:gd name="T32" fmla="*/ 379 w 525"/>
                <a:gd name="T33" fmla="*/ 153 h 426"/>
                <a:gd name="T34" fmla="*/ 416 w 525"/>
                <a:gd name="T35" fmla="*/ 109 h 426"/>
                <a:gd name="T36" fmla="*/ 465 w 525"/>
                <a:gd name="T37" fmla="*/ 60 h 426"/>
                <a:gd name="T38" fmla="*/ 458 w 525"/>
                <a:gd name="T39" fmla="*/ 42 h 426"/>
                <a:gd name="T40" fmla="*/ 400 w 525"/>
                <a:gd name="T41" fmla="*/ 61 h 426"/>
                <a:gd name="T42" fmla="*/ 335 w 525"/>
                <a:gd name="T43" fmla="*/ 61 h 426"/>
                <a:gd name="T44" fmla="*/ 289 w 525"/>
                <a:gd name="T45" fmla="*/ 79 h 426"/>
                <a:gd name="T46" fmla="*/ 289 w 525"/>
                <a:gd name="T47" fmla="*/ 13 h 426"/>
                <a:gd name="T48" fmla="*/ 281 w 525"/>
                <a:gd name="T49" fmla="*/ 3 h 426"/>
                <a:gd name="T50" fmla="*/ 279 w 525"/>
                <a:gd name="T51" fmla="*/ 2 h 426"/>
                <a:gd name="T52" fmla="*/ 268 w 525"/>
                <a:gd name="T53" fmla="*/ 8 h 426"/>
                <a:gd name="T54" fmla="*/ 233 w 525"/>
                <a:gd name="T55" fmla="*/ 64 h 426"/>
                <a:gd name="T56" fmla="*/ 220 w 525"/>
                <a:gd name="T57" fmla="*/ 122 h 426"/>
                <a:gd name="T58" fmla="*/ 175 w 525"/>
                <a:gd name="T59" fmla="*/ 77 h 426"/>
                <a:gd name="T60" fmla="*/ 163 w 525"/>
                <a:gd name="T61" fmla="*/ 89 h 426"/>
                <a:gd name="T62" fmla="*/ 184 w 525"/>
                <a:gd name="T63" fmla="*/ 135 h 426"/>
                <a:gd name="T64" fmla="*/ 205 w 525"/>
                <a:gd name="T65" fmla="*/ 173 h 426"/>
                <a:gd name="T66" fmla="*/ 144 w 525"/>
                <a:gd name="T67" fmla="*/ 157 h 426"/>
                <a:gd name="T68" fmla="*/ 65 w 525"/>
                <a:gd name="T69" fmla="*/ 132 h 426"/>
                <a:gd name="T70" fmla="*/ 2 w 525"/>
                <a:gd name="T71" fmla="*/ 138 h 426"/>
                <a:gd name="T72" fmla="*/ 12 w 525"/>
                <a:gd name="T73" fmla="*/ 162 h 426"/>
                <a:gd name="T74" fmla="*/ 30 w 525"/>
                <a:gd name="T75" fmla="*/ 159 h 426"/>
                <a:gd name="T76" fmla="*/ 34 w 525"/>
                <a:gd name="T77" fmla="*/ 155 h 426"/>
                <a:gd name="T78" fmla="*/ 143 w 525"/>
                <a:gd name="T79" fmla="*/ 175 h 426"/>
                <a:gd name="T80" fmla="*/ 191 w 525"/>
                <a:gd name="T81" fmla="*/ 179 h 426"/>
                <a:gd name="T82" fmla="*/ 197 w 525"/>
                <a:gd name="T83" fmla="*/ 188 h 426"/>
                <a:gd name="T84" fmla="*/ 148 w 525"/>
                <a:gd name="T85" fmla="*/ 184 h 426"/>
                <a:gd name="T86" fmla="*/ 145 w 525"/>
                <a:gd name="T87" fmla="*/ 242 h 426"/>
                <a:gd name="T88" fmla="*/ 153 w 525"/>
                <a:gd name="T89" fmla="*/ 254 h 426"/>
                <a:gd name="T90" fmla="*/ 191 w 525"/>
                <a:gd name="T91" fmla="*/ 247 h 426"/>
                <a:gd name="T92" fmla="*/ 183 w 525"/>
                <a:gd name="T93" fmla="*/ 303 h 426"/>
                <a:gd name="T94" fmla="*/ 205 w 525"/>
                <a:gd name="T95" fmla="*/ 394 h 426"/>
                <a:gd name="T96" fmla="*/ 215 w 525"/>
                <a:gd name="T97" fmla="*/ 40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5" h="426">
                  <a:moveTo>
                    <a:pt x="215" y="403"/>
                  </a:moveTo>
                  <a:cubicBezTo>
                    <a:pt x="240" y="379"/>
                    <a:pt x="247" y="340"/>
                    <a:pt x="253" y="302"/>
                  </a:cubicBezTo>
                  <a:cubicBezTo>
                    <a:pt x="262" y="328"/>
                    <a:pt x="278" y="351"/>
                    <a:pt x="300" y="370"/>
                  </a:cubicBezTo>
                  <a:cubicBezTo>
                    <a:pt x="317" y="385"/>
                    <a:pt x="318" y="387"/>
                    <a:pt x="337" y="402"/>
                  </a:cubicBezTo>
                  <a:cubicBezTo>
                    <a:pt x="357" y="416"/>
                    <a:pt x="368" y="416"/>
                    <a:pt x="381" y="422"/>
                  </a:cubicBezTo>
                  <a:cubicBezTo>
                    <a:pt x="390" y="426"/>
                    <a:pt x="394" y="410"/>
                    <a:pt x="392" y="405"/>
                  </a:cubicBezTo>
                  <a:cubicBezTo>
                    <a:pt x="378" y="366"/>
                    <a:pt x="371" y="353"/>
                    <a:pt x="357" y="314"/>
                  </a:cubicBezTo>
                  <a:cubicBezTo>
                    <a:pt x="353" y="302"/>
                    <a:pt x="347" y="292"/>
                    <a:pt x="341" y="282"/>
                  </a:cubicBezTo>
                  <a:cubicBezTo>
                    <a:pt x="347" y="287"/>
                    <a:pt x="353" y="292"/>
                    <a:pt x="359" y="296"/>
                  </a:cubicBezTo>
                  <a:cubicBezTo>
                    <a:pt x="385" y="311"/>
                    <a:pt x="406" y="312"/>
                    <a:pt x="431" y="307"/>
                  </a:cubicBezTo>
                  <a:cubicBezTo>
                    <a:pt x="442" y="304"/>
                    <a:pt x="452" y="302"/>
                    <a:pt x="464" y="303"/>
                  </a:cubicBezTo>
                  <a:cubicBezTo>
                    <a:pt x="476" y="303"/>
                    <a:pt x="487" y="308"/>
                    <a:pt x="499" y="311"/>
                  </a:cubicBezTo>
                  <a:cubicBezTo>
                    <a:pt x="513" y="315"/>
                    <a:pt x="525" y="311"/>
                    <a:pt x="524" y="297"/>
                  </a:cubicBezTo>
                  <a:cubicBezTo>
                    <a:pt x="524" y="295"/>
                    <a:pt x="521" y="288"/>
                    <a:pt x="516" y="285"/>
                  </a:cubicBezTo>
                  <a:cubicBezTo>
                    <a:pt x="484" y="256"/>
                    <a:pt x="461" y="210"/>
                    <a:pt x="422" y="191"/>
                  </a:cubicBezTo>
                  <a:cubicBezTo>
                    <a:pt x="394" y="177"/>
                    <a:pt x="376" y="160"/>
                    <a:pt x="348" y="167"/>
                  </a:cubicBezTo>
                  <a:cubicBezTo>
                    <a:pt x="365" y="162"/>
                    <a:pt x="365" y="163"/>
                    <a:pt x="379" y="153"/>
                  </a:cubicBezTo>
                  <a:cubicBezTo>
                    <a:pt x="394" y="142"/>
                    <a:pt x="405" y="124"/>
                    <a:pt x="416" y="109"/>
                  </a:cubicBezTo>
                  <a:cubicBezTo>
                    <a:pt x="430" y="90"/>
                    <a:pt x="446" y="73"/>
                    <a:pt x="465" y="60"/>
                  </a:cubicBezTo>
                  <a:cubicBezTo>
                    <a:pt x="473" y="55"/>
                    <a:pt x="468" y="35"/>
                    <a:pt x="458" y="42"/>
                  </a:cubicBezTo>
                  <a:cubicBezTo>
                    <a:pt x="440" y="53"/>
                    <a:pt x="422" y="59"/>
                    <a:pt x="400" y="61"/>
                  </a:cubicBezTo>
                  <a:cubicBezTo>
                    <a:pt x="378" y="62"/>
                    <a:pt x="356" y="59"/>
                    <a:pt x="335" y="61"/>
                  </a:cubicBezTo>
                  <a:cubicBezTo>
                    <a:pt x="315" y="62"/>
                    <a:pt x="301" y="69"/>
                    <a:pt x="289" y="79"/>
                  </a:cubicBezTo>
                  <a:cubicBezTo>
                    <a:pt x="293" y="58"/>
                    <a:pt x="295" y="37"/>
                    <a:pt x="289" y="13"/>
                  </a:cubicBezTo>
                  <a:cubicBezTo>
                    <a:pt x="288" y="9"/>
                    <a:pt x="286" y="4"/>
                    <a:pt x="281" y="3"/>
                  </a:cubicBezTo>
                  <a:cubicBezTo>
                    <a:pt x="281" y="2"/>
                    <a:pt x="280" y="2"/>
                    <a:pt x="279" y="2"/>
                  </a:cubicBezTo>
                  <a:cubicBezTo>
                    <a:pt x="274" y="0"/>
                    <a:pt x="270" y="3"/>
                    <a:pt x="268" y="8"/>
                  </a:cubicBezTo>
                  <a:cubicBezTo>
                    <a:pt x="259" y="28"/>
                    <a:pt x="243" y="44"/>
                    <a:pt x="233" y="64"/>
                  </a:cubicBezTo>
                  <a:cubicBezTo>
                    <a:pt x="225" y="81"/>
                    <a:pt x="223" y="102"/>
                    <a:pt x="220" y="122"/>
                  </a:cubicBezTo>
                  <a:cubicBezTo>
                    <a:pt x="205" y="108"/>
                    <a:pt x="192" y="90"/>
                    <a:pt x="175" y="77"/>
                  </a:cubicBezTo>
                  <a:cubicBezTo>
                    <a:pt x="167" y="71"/>
                    <a:pt x="163" y="82"/>
                    <a:pt x="163" y="89"/>
                  </a:cubicBezTo>
                  <a:cubicBezTo>
                    <a:pt x="165" y="105"/>
                    <a:pt x="174" y="120"/>
                    <a:pt x="184" y="135"/>
                  </a:cubicBezTo>
                  <a:cubicBezTo>
                    <a:pt x="191" y="145"/>
                    <a:pt x="205" y="160"/>
                    <a:pt x="205" y="173"/>
                  </a:cubicBezTo>
                  <a:cubicBezTo>
                    <a:pt x="185" y="166"/>
                    <a:pt x="164" y="163"/>
                    <a:pt x="144" y="157"/>
                  </a:cubicBezTo>
                  <a:cubicBezTo>
                    <a:pt x="117" y="150"/>
                    <a:pt x="92" y="137"/>
                    <a:pt x="65" y="132"/>
                  </a:cubicBezTo>
                  <a:cubicBezTo>
                    <a:pt x="49" y="128"/>
                    <a:pt x="8" y="119"/>
                    <a:pt x="2" y="138"/>
                  </a:cubicBezTo>
                  <a:cubicBezTo>
                    <a:pt x="0" y="145"/>
                    <a:pt x="0" y="163"/>
                    <a:pt x="12" y="162"/>
                  </a:cubicBezTo>
                  <a:cubicBezTo>
                    <a:pt x="18" y="161"/>
                    <a:pt x="24" y="162"/>
                    <a:pt x="30" y="159"/>
                  </a:cubicBezTo>
                  <a:cubicBezTo>
                    <a:pt x="31" y="159"/>
                    <a:pt x="33" y="157"/>
                    <a:pt x="34" y="155"/>
                  </a:cubicBezTo>
                  <a:cubicBezTo>
                    <a:pt x="70" y="152"/>
                    <a:pt x="107" y="166"/>
                    <a:pt x="143" y="175"/>
                  </a:cubicBezTo>
                  <a:cubicBezTo>
                    <a:pt x="159" y="179"/>
                    <a:pt x="174" y="175"/>
                    <a:pt x="191" y="179"/>
                  </a:cubicBezTo>
                  <a:cubicBezTo>
                    <a:pt x="192" y="180"/>
                    <a:pt x="195" y="188"/>
                    <a:pt x="197" y="188"/>
                  </a:cubicBezTo>
                  <a:cubicBezTo>
                    <a:pt x="188" y="195"/>
                    <a:pt x="157" y="178"/>
                    <a:pt x="148" y="184"/>
                  </a:cubicBezTo>
                  <a:cubicBezTo>
                    <a:pt x="135" y="192"/>
                    <a:pt x="145" y="225"/>
                    <a:pt x="145" y="242"/>
                  </a:cubicBezTo>
                  <a:cubicBezTo>
                    <a:pt x="145" y="247"/>
                    <a:pt x="148" y="253"/>
                    <a:pt x="153" y="254"/>
                  </a:cubicBezTo>
                  <a:cubicBezTo>
                    <a:pt x="166" y="255"/>
                    <a:pt x="179" y="252"/>
                    <a:pt x="191" y="247"/>
                  </a:cubicBezTo>
                  <a:cubicBezTo>
                    <a:pt x="186" y="265"/>
                    <a:pt x="182" y="283"/>
                    <a:pt x="183" y="303"/>
                  </a:cubicBezTo>
                  <a:cubicBezTo>
                    <a:pt x="184" y="334"/>
                    <a:pt x="207" y="363"/>
                    <a:pt x="205" y="394"/>
                  </a:cubicBezTo>
                  <a:cubicBezTo>
                    <a:pt x="205" y="400"/>
                    <a:pt x="210" y="407"/>
                    <a:pt x="215" y="403"/>
                  </a:cubicBezTo>
                  <a:close/>
                </a:path>
              </a:pathLst>
            </a:custGeom>
            <a:solidFill>
              <a:srgbClr val="EA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35"/>
            <p:cNvSpPr>
              <a:spLocks/>
            </p:cNvSpPr>
            <p:nvPr/>
          </p:nvSpPr>
          <p:spPr bwMode="auto">
            <a:xfrm>
              <a:off x="806" y="2398"/>
              <a:ext cx="1030" cy="863"/>
            </a:xfrm>
            <a:custGeom>
              <a:avLst/>
              <a:gdLst>
                <a:gd name="T0" fmla="*/ 65 w 512"/>
                <a:gd name="T1" fmla="*/ 318 h 429"/>
                <a:gd name="T2" fmla="*/ 159 w 512"/>
                <a:gd name="T3" fmla="*/ 255 h 429"/>
                <a:gd name="T4" fmla="*/ 163 w 512"/>
                <a:gd name="T5" fmla="*/ 330 h 429"/>
                <a:gd name="T6" fmla="*/ 185 w 512"/>
                <a:gd name="T7" fmla="*/ 391 h 429"/>
                <a:gd name="T8" fmla="*/ 194 w 512"/>
                <a:gd name="T9" fmla="*/ 418 h 429"/>
                <a:gd name="T10" fmla="*/ 207 w 512"/>
                <a:gd name="T11" fmla="*/ 429 h 429"/>
                <a:gd name="T12" fmla="*/ 217 w 512"/>
                <a:gd name="T13" fmla="*/ 421 h 429"/>
                <a:gd name="T14" fmla="*/ 249 w 512"/>
                <a:gd name="T15" fmla="*/ 310 h 429"/>
                <a:gd name="T16" fmla="*/ 252 w 512"/>
                <a:gd name="T17" fmla="*/ 278 h 429"/>
                <a:gd name="T18" fmla="*/ 262 w 512"/>
                <a:gd name="T19" fmla="*/ 297 h 429"/>
                <a:gd name="T20" fmla="*/ 323 w 512"/>
                <a:gd name="T21" fmla="*/ 338 h 429"/>
                <a:gd name="T22" fmla="*/ 356 w 512"/>
                <a:gd name="T23" fmla="*/ 350 h 429"/>
                <a:gd name="T24" fmla="*/ 384 w 512"/>
                <a:gd name="T25" fmla="*/ 373 h 429"/>
                <a:gd name="T26" fmla="*/ 416 w 512"/>
                <a:gd name="T27" fmla="*/ 372 h 429"/>
                <a:gd name="T28" fmla="*/ 416 w 512"/>
                <a:gd name="T29" fmla="*/ 359 h 429"/>
                <a:gd name="T30" fmla="*/ 370 w 512"/>
                <a:gd name="T31" fmla="*/ 249 h 429"/>
                <a:gd name="T32" fmla="*/ 306 w 512"/>
                <a:gd name="T33" fmla="*/ 188 h 429"/>
                <a:gd name="T34" fmla="*/ 361 w 512"/>
                <a:gd name="T35" fmla="*/ 193 h 429"/>
                <a:gd name="T36" fmla="*/ 421 w 512"/>
                <a:gd name="T37" fmla="*/ 175 h 429"/>
                <a:gd name="T38" fmla="*/ 495 w 512"/>
                <a:gd name="T39" fmla="*/ 158 h 429"/>
                <a:gd name="T40" fmla="*/ 499 w 512"/>
                <a:gd name="T41" fmla="*/ 140 h 429"/>
                <a:gd name="T42" fmla="*/ 433 w 512"/>
                <a:gd name="T43" fmla="*/ 129 h 429"/>
                <a:gd name="T44" fmla="*/ 372 w 512"/>
                <a:gd name="T45" fmla="*/ 100 h 429"/>
                <a:gd name="T46" fmla="*/ 318 w 512"/>
                <a:gd name="T47" fmla="*/ 94 h 429"/>
                <a:gd name="T48" fmla="*/ 356 w 512"/>
                <a:gd name="T49" fmla="*/ 41 h 429"/>
                <a:gd name="T50" fmla="*/ 355 w 512"/>
                <a:gd name="T51" fmla="*/ 30 h 429"/>
                <a:gd name="T52" fmla="*/ 353 w 512"/>
                <a:gd name="T53" fmla="*/ 28 h 429"/>
                <a:gd name="T54" fmla="*/ 339 w 512"/>
                <a:gd name="T55" fmla="*/ 28 h 429"/>
                <a:gd name="T56" fmla="*/ 275 w 512"/>
                <a:gd name="T57" fmla="*/ 57 h 429"/>
                <a:gd name="T58" fmla="*/ 229 w 512"/>
                <a:gd name="T59" fmla="*/ 97 h 429"/>
                <a:gd name="T60" fmla="*/ 212 w 512"/>
                <a:gd name="T61" fmla="*/ 41 h 429"/>
                <a:gd name="T62" fmla="*/ 195 w 512"/>
                <a:gd name="T63" fmla="*/ 45 h 429"/>
                <a:gd name="T64" fmla="*/ 188 w 512"/>
                <a:gd name="T65" fmla="*/ 91 h 429"/>
                <a:gd name="T66" fmla="*/ 186 w 512"/>
                <a:gd name="T67" fmla="*/ 131 h 429"/>
                <a:gd name="T68" fmla="*/ 138 w 512"/>
                <a:gd name="T69" fmla="*/ 91 h 429"/>
                <a:gd name="T70" fmla="*/ 78 w 512"/>
                <a:gd name="T71" fmla="*/ 35 h 429"/>
                <a:gd name="T72" fmla="*/ 15 w 512"/>
                <a:gd name="T73" fmla="*/ 12 h 429"/>
                <a:gd name="T74" fmla="*/ 11 w 512"/>
                <a:gd name="T75" fmla="*/ 35 h 429"/>
                <a:gd name="T76" fmla="*/ 29 w 512"/>
                <a:gd name="T77" fmla="*/ 41 h 429"/>
                <a:gd name="T78" fmla="*/ 36 w 512"/>
                <a:gd name="T79" fmla="*/ 40 h 429"/>
                <a:gd name="T80" fmla="*/ 127 w 512"/>
                <a:gd name="T81" fmla="*/ 104 h 429"/>
                <a:gd name="T82" fmla="*/ 166 w 512"/>
                <a:gd name="T83" fmla="*/ 135 h 429"/>
                <a:gd name="T84" fmla="*/ 170 w 512"/>
                <a:gd name="T85" fmla="*/ 139 h 429"/>
                <a:gd name="T86" fmla="*/ 134 w 512"/>
                <a:gd name="T87" fmla="*/ 137 h 429"/>
                <a:gd name="T88" fmla="*/ 91 w 512"/>
                <a:gd name="T89" fmla="*/ 159 h 429"/>
                <a:gd name="T90" fmla="*/ 92 w 512"/>
                <a:gd name="T91" fmla="*/ 171 h 429"/>
                <a:gd name="T92" fmla="*/ 131 w 512"/>
                <a:gd name="T93" fmla="*/ 183 h 429"/>
                <a:gd name="T94" fmla="*/ 92 w 512"/>
                <a:gd name="T95" fmla="*/ 224 h 429"/>
                <a:gd name="T96" fmla="*/ 61 w 512"/>
                <a:gd name="T97" fmla="*/ 307 h 429"/>
                <a:gd name="T98" fmla="*/ 65 w 512"/>
                <a:gd name="T99" fmla="*/ 31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2" h="429">
                  <a:moveTo>
                    <a:pt x="65" y="318"/>
                  </a:moveTo>
                  <a:cubicBezTo>
                    <a:pt x="103" y="310"/>
                    <a:pt x="132" y="282"/>
                    <a:pt x="159" y="255"/>
                  </a:cubicBezTo>
                  <a:cubicBezTo>
                    <a:pt x="153" y="279"/>
                    <a:pt x="154" y="305"/>
                    <a:pt x="163" y="330"/>
                  </a:cubicBezTo>
                  <a:cubicBezTo>
                    <a:pt x="172" y="350"/>
                    <a:pt x="178" y="370"/>
                    <a:pt x="185" y="391"/>
                  </a:cubicBezTo>
                  <a:cubicBezTo>
                    <a:pt x="188" y="400"/>
                    <a:pt x="191" y="409"/>
                    <a:pt x="194" y="418"/>
                  </a:cubicBezTo>
                  <a:cubicBezTo>
                    <a:pt x="198" y="427"/>
                    <a:pt x="198" y="428"/>
                    <a:pt x="207" y="429"/>
                  </a:cubicBezTo>
                  <a:cubicBezTo>
                    <a:pt x="212" y="429"/>
                    <a:pt x="216" y="426"/>
                    <a:pt x="217" y="421"/>
                  </a:cubicBezTo>
                  <a:cubicBezTo>
                    <a:pt x="227" y="384"/>
                    <a:pt x="240" y="348"/>
                    <a:pt x="249" y="310"/>
                  </a:cubicBezTo>
                  <a:cubicBezTo>
                    <a:pt x="252" y="300"/>
                    <a:pt x="252" y="289"/>
                    <a:pt x="252" y="278"/>
                  </a:cubicBezTo>
                  <a:cubicBezTo>
                    <a:pt x="255" y="285"/>
                    <a:pt x="258" y="291"/>
                    <a:pt x="262" y="297"/>
                  </a:cubicBezTo>
                  <a:cubicBezTo>
                    <a:pt x="277" y="321"/>
                    <a:pt x="296" y="331"/>
                    <a:pt x="323" y="338"/>
                  </a:cubicBezTo>
                  <a:cubicBezTo>
                    <a:pt x="334" y="341"/>
                    <a:pt x="345" y="344"/>
                    <a:pt x="356" y="350"/>
                  </a:cubicBezTo>
                  <a:cubicBezTo>
                    <a:pt x="367" y="356"/>
                    <a:pt x="375" y="365"/>
                    <a:pt x="384" y="373"/>
                  </a:cubicBezTo>
                  <a:cubicBezTo>
                    <a:pt x="395" y="382"/>
                    <a:pt x="409" y="384"/>
                    <a:pt x="416" y="372"/>
                  </a:cubicBezTo>
                  <a:cubicBezTo>
                    <a:pt x="417" y="371"/>
                    <a:pt x="417" y="364"/>
                    <a:pt x="416" y="359"/>
                  </a:cubicBezTo>
                  <a:cubicBezTo>
                    <a:pt x="401" y="322"/>
                    <a:pt x="396" y="282"/>
                    <a:pt x="370" y="249"/>
                  </a:cubicBezTo>
                  <a:cubicBezTo>
                    <a:pt x="352" y="225"/>
                    <a:pt x="330" y="204"/>
                    <a:pt x="306" y="188"/>
                  </a:cubicBezTo>
                  <a:cubicBezTo>
                    <a:pt x="324" y="191"/>
                    <a:pt x="343" y="194"/>
                    <a:pt x="361" y="193"/>
                  </a:cubicBezTo>
                  <a:cubicBezTo>
                    <a:pt x="382" y="191"/>
                    <a:pt x="402" y="181"/>
                    <a:pt x="421" y="175"/>
                  </a:cubicBezTo>
                  <a:cubicBezTo>
                    <a:pt x="445" y="166"/>
                    <a:pt x="469" y="160"/>
                    <a:pt x="495" y="158"/>
                  </a:cubicBezTo>
                  <a:cubicBezTo>
                    <a:pt x="505" y="157"/>
                    <a:pt x="512" y="140"/>
                    <a:pt x="499" y="140"/>
                  </a:cubicBezTo>
                  <a:cubicBezTo>
                    <a:pt x="476" y="141"/>
                    <a:pt x="455" y="138"/>
                    <a:pt x="433" y="129"/>
                  </a:cubicBezTo>
                  <a:cubicBezTo>
                    <a:pt x="412" y="120"/>
                    <a:pt x="393" y="108"/>
                    <a:pt x="372" y="100"/>
                  </a:cubicBezTo>
                  <a:cubicBezTo>
                    <a:pt x="352" y="92"/>
                    <a:pt x="335" y="91"/>
                    <a:pt x="318" y="94"/>
                  </a:cubicBezTo>
                  <a:cubicBezTo>
                    <a:pt x="334" y="79"/>
                    <a:pt x="348" y="63"/>
                    <a:pt x="356" y="41"/>
                  </a:cubicBezTo>
                  <a:cubicBezTo>
                    <a:pt x="357" y="37"/>
                    <a:pt x="358" y="33"/>
                    <a:pt x="355" y="30"/>
                  </a:cubicBezTo>
                  <a:cubicBezTo>
                    <a:pt x="354" y="29"/>
                    <a:pt x="354" y="29"/>
                    <a:pt x="353" y="28"/>
                  </a:cubicBezTo>
                  <a:cubicBezTo>
                    <a:pt x="349" y="24"/>
                    <a:pt x="343" y="25"/>
                    <a:pt x="339" y="28"/>
                  </a:cubicBezTo>
                  <a:cubicBezTo>
                    <a:pt x="319" y="40"/>
                    <a:pt x="295" y="46"/>
                    <a:pt x="275" y="57"/>
                  </a:cubicBezTo>
                  <a:cubicBezTo>
                    <a:pt x="257" y="67"/>
                    <a:pt x="243" y="83"/>
                    <a:pt x="229" y="97"/>
                  </a:cubicBezTo>
                  <a:cubicBezTo>
                    <a:pt x="223" y="79"/>
                    <a:pt x="221" y="59"/>
                    <a:pt x="212" y="41"/>
                  </a:cubicBezTo>
                  <a:cubicBezTo>
                    <a:pt x="208" y="32"/>
                    <a:pt x="198" y="40"/>
                    <a:pt x="195" y="45"/>
                  </a:cubicBezTo>
                  <a:cubicBezTo>
                    <a:pt x="187" y="59"/>
                    <a:pt x="187" y="75"/>
                    <a:pt x="188" y="91"/>
                  </a:cubicBezTo>
                  <a:cubicBezTo>
                    <a:pt x="189" y="102"/>
                    <a:pt x="194" y="121"/>
                    <a:pt x="186" y="131"/>
                  </a:cubicBezTo>
                  <a:cubicBezTo>
                    <a:pt x="172" y="116"/>
                    <a:pt x="154" y="104"/>
                    <a:pt x="138" y="91"/>
                  </a:cubicBezTo>
                  <a:cubicBezTo>
                    <a:pt x="117" y="73"/>
                    <a:pt x="100" y="52"/>
                    <a:pt x="78" y="35"/>
                  </a:cubicBezTo>
                  <a:cubicBezTo>
                    <a:pt x="65" y="25"/>
                    <a:pt x="32" y="0"/>
                    <a:pt x="15" y="12"/>
                  </a:cubicBezTo>
                  <a:cubicBezTo>
                    <a:pt x="10" y="16"/>
                    <a:pt x="0" y="31"/>
                    <a:pt x="11" y="35"/>
                  </a:cubicBezTo>
                  <a:cubicBezTo>
                    <a:pt x="18" y="37"/>
                    <a:pt x="22" y="41"/>
                    <a:pt x="29" y="41"/>
                  </a:cubicBezTo>
                  <a:cubicBezTo>
                    <a:pt x="31" y="41"/>
                    <a:pt x="34" y="41"/>
                    <a:pt x="36" y="40"/>
                  </a:cubicBezTo>
                  <a:cubicBezTo>
                    <a:pt x="71" y="53"/>
                    <a:pt x="98" y="81"/>
                    <a:pt x="127" y="104"/>
                  </a:cubicBezTo>
                  <a:cubicBezTo>
                    <a:pt x="140" y="115"/>
                    <a:pt x="153" y="125"/>
                    <a:pt x="166" y="135"/>
                  </a:cubicBezTo>
                  <a:cubicBezTo>
                    <a:pt x="167" y="137"/>
                    <a:pt x="169" y="138"/>
                    <a:pt x="170" y="139"/>
                  </a:cubicBezTo>
                  <a:cubicBezTo>
                    <a:pt x="158" y="141"/>
                    <a:pt x="145" y="136"/>
                    <a:pt x="134" y="137"/>
                  </a:cubicBezTo>
                  <a:cubicBezTo>
                    <a:pt x="117" y="137"/>
                    <a:pt x="100" y="145"/>
                    <a:pt x="91" y="159"/>
                  </a:cubicBezTo>
                  <a:cubicBezTo>
                    <a:pt x="88" y="163"/>
                    <a:pt x="87" y="169"/>
                    <a:pt x="92" y="171"/>
                  </a:cubicBezTo>
                  <a:cubicBezTo>
                    <a:pt x="103" y="178"/>
                    <a:pt x="117" y="182"/>
                    <a:pt x="131" y="183"/>
                  </a:cubicBezTo>
                  <a:cubicBezTo>
                    <a:pt x="116" y="195"/>
                    <a:pt x="103" y="208"/>
                    <a:pt x="92" y="224"/>
                  </a:cubicBezTo>
                  <a:cubicBezTo>
                    <a:pt x="75" y="249"/>
                    <a:pt x="81" y="283"/>
                    <a:pt x="61" y="307"/>
                  </a:cubicBezTo>
                  <a:cubicBezTo>
                    <a:pt x="58" y="311"/>
                    <a:pt x="59" y="319"/>
                    <a:pt x="65" y="318"/>
                  </a:cubicBezTo>
                  <a:close/>
                </a:path>
              </a:pathLst>
            </a:custGeom>
            <a:solidFill>
              <a:srgbClr val="C81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Freeform 136"/>
            <p:cNvSpPr>
              <a:spLocks noEditPoints="1"/>
            </p:cNvSpPr>
            <p:nvPr/>
          </p:nvSpPr>
          <p:spPr bwMode="auto">
            <a:xfrm>
              <a:off x="1392" y="2770"/>
              <a:ext cx="163" cy="153"/>
            </a:xfrm>
            <a:custGeom>
              <a:avLst/>
              <a:gdLst>
                <a:gd name="T0" fmla="*/ 17 w 81"/>
                <a:gd name="T1" fmla="*/ 10 h 76"/>
                <a:gd name="T2" fmla="*/ 13 w 81"/>
                <a:gd name="T3" fmla="*/ 2 h 76"/>
                <a:gd name="T4" fmla="*/ 41 w 81"/>
                <a:gd name="T5" fmla="*/ 33 h 76"/>
                <a:gd name="T6" fmla="*/ 46 w 81"/>
                <a:gd name="T7" fmla="*/ 19 h 76"/>
                <a:gd name="T8" fmla="*/ 56 w 81"/>
                <a:gd name="T9" fmla="*/ 17 h 76"/>
                <a:gd name="T10" fmla="*/ 43 w 81"/>
                <a:gd name="T11" fmla="*/ 10 h 76"/>
                <a:gd name="T12" fmla="*/ 78 w 81"/>
                <a:gd name="T13" fmla="*/ 0 h 76"/>
                <a:gd name="T14" fmla="*/ 68 w 81"/>
                <a:gd name="T15" fmla="*/ 28 h 76"/>
                <a:gd name="T16" fmla="*/ 81 w 81"/>
                <a:gd name="T17" fmla="*/ 32 h 76"/>
                <a:gd name="T18" fmla="*/ 63 w 81"/>
                <a:gd name="T19" fmla="*/ 50 h 76"/>
                <a:gd name="T20" fmla="*/ 38 w 81"/>
                <a:gd name="T21" fmla="*/ 42 h 76"/>
                <a:gd name="T22" fmla="*/ 26 w 81"/>
                <a:gd name="T23" fmla="*/ 36 h 76"/>
                <a:gd name="T24" fmla="*/ 38 w 81"/>
                <a:gd name="T25" fmla="*/ 43 h 76"/>
                <a:gd name="T26" fmla="*/ 26 w 81"/>
                <a:gd name="T27" fmla="*/ 53 h 76"/>
                <a:gd name="T28" fmla="*/ 40 w 81"/>
                <a:gd name="T29" fmla="*/ 57 h 76"/>
                <a:gd name="T30" fmla="*/ 2 w 81"/>
                <a:gd name="T31" fmla="*/ 75 h 76"/>
                <a:gd name="T32" fmla="*/ 16 w 81"/>
                <a:gd name="T33" fmla="*/ 61 h 76"/>
                <a:gd name="T34" fmla="*/ 8 w 81"/>
                <a:gd name="T35" fmla="*/ 54 h 76"/>
                <a:gd name="T36" fmla="*/ 5 w 81"/>
                <a:gd name="T37" fmla="*/ 45 h 76"/>
                <a:gd name="T38" fmla="*/ 16 w 81"/>
                <a:gd name="T39" fmla="*/ 36 h 76"/>
                <a:gd name="T40" fmla="*/ 2 w 81"/>
                <a:gd name="T41" fmla="*/ 20 h 76"/>
                <a:gd name="T42" fmla="*/ 11 w 81"/>
                <a:gd name="T43" fmla="*/ 0 h 76"/>
                <a:gd name="T44" fmla="*/ 16 w 81"/>
                <a:gd name="T45" fmla="*/ 14 h 76"/>
                <a:gd name="T46" fmla="*/ 11 w 81"/>
                <a:gd name="T47" fmla="*/ 28 h 76"/>
                <a:gd name="T48" fmla="*/ 16 w 81"/>
                <a:gd name="T49" fmla="*/ 22 h 76"/>
                <a:gd name="T50" fmla="*/ 29 w 81"/>
                <a:gd name="T51" fmla="*/ 21 h 76"/>
                <a:gd name="T52" fmla="*/ 26 w 81"/>
                <a:gd name="T53" fmla="*/ 27 h 76"/>
                <a:gd name="T54" fmla="*/ 32 w 81"/>
                <a:gd name="T55" fmla="*/ 9 h 76"/>
                <a:gd name="T56" fmla="*/ 26 w 81"/>
                <a:gd name="T57" fmla="*/ 14 h 76"/>
                <a:gd name="T58" fmla="*/ 29 w 81"/>
                <a:gd name="T59" fmla="*/ 21 h 76"/>
                <a:gd name="T60" fmla="*/ 52 w 81"/>
                <a:gd name="T61" fmla="*/ 66 h 76"/>
                <a:gd name="T62" fmla="*/ 62 w 81"/>
                <a:gd name="T63" fmla="*/ 43 h 76"/>
                <a:gd name="T64" fmla="*/ 61 w 81"/>
                <a:gd name="T65" fmla="*/ 76 h 76"/>
                <a:gd name="T66" fmla="*/ 42 w 81"/>
                <a:gd name="T67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" h="76">
                  <a:moveTo>
                    <a:pt x="16" y="14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4" y="10"/>
                    <a:pt x="13" y="1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20" y="1"/>
                    <a:pt x="28" y="1"/>
                    <a:pt x="41" y="1"/>
                  </a:cubicBezTo>
                  <a:cubicBezTo>
                    <a:pt x="41" y="11"/>
                    <a:pt x="41" y="22"/>
                    <a:pt x="41" y="33"/>
                  </a:cubicBezTo>
                  <a:cubicBezTo>
                    <a:pt x="44" y="33"/>
                    <a:pt x="58" y="32"/>
                    <a:pt x="59" y="32"/>
                  </a:cubicBezTo>
                  <a:cubicBezTo>
                    <a:pt x="55" y="28"/>
                    <a:pt x="50" y="24"/>
                    <a:pt x="46" y="1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3" y="14"/>
                    <a:pt x="53" y="15"/>
                    <a:pt x="56" y="17"/>
                  </a:cubicBezTo>
                  <a:cubicBezTo>
                    <a:pt x="57" y="16"/>
                    <a:pt x="60" y="11"/>
                    <a:pt x="61" y="10"/>
                  </a:cubicBezTo>
                  <a:cubicBezTo>
                    <a:pt x="53" y="10"/>
                    <a:pt x="51" y="10"/>
                    <a:pt x="43" y="10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50" y="1"/>
                    <a:pt x="69" y="0"/>
                    <a:pt x="78" y="0"/>
                  </a:cubicBezTo>
                  <a:cubicBezTo>
                    <a:pt x="74" y="8"/>
                    <a:pt x="72" y="10"/>
                    <a:pt x="63" y="23"/>
                  </a:cubicBezTo>
                  <a:cubicBezTo>
                    <a:pt x="65" y="25"/>
                    <a:pt x="66" y="26"/>
                    <a:pt x="68" y="2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75" y="32"/>
                    <a:pt x="76" y="32"/>
                    <a:pt x="81" y="32"/>
                  </a:cubicBezTo>
                  <a:cubicBezTo>
                    <a:pt x="79" y="38"/>
                    <a:pt x="74" y="48"/>
                    <a:pt x="71" y="53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49"/>
                    <a:pt x="66" y="43"/>
                    <a:pt x="67" y="41"/>
                  </a:cubicBezTo>
                  <a:cubicBezTo>
                    <a:pt x="58" y="42"/>
                    <a:pt x="48" y="42"/>
                    <a:pt x="38" y="42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3" y="35"/>
                    <a:pt x="32" y="35"/>
                    <a:pt x="26" y="3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32" y="43"/>
                    <a:pt x="35" y="43"/>
                    <a:pt x="38" y="4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6" y="52"/>
                    <a:pt x="33" y="52"/>
                    <a:pt x="26" y="53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30" y="58"/>
                    <a:pt x="35" y="57"/>
                    <a:pt x="40" y="5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7" y="67"/>
                    <a:pt x="8" y="74"/>
                    <a:pt x="2" y="7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64"/>
                    <a:pt x="11" y="63"/>
                    <a:pt x="16" y="61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3"/>
                    <a:pt x="9" y="54"/>
                    <a:pt x="8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7" y="45"/>
                    <a:pt x="12" y="45"/>
                    <a:pt x="16" y="44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2" y="36"/>
                    <a:pt x="11" y="36"/>
                    <a:pt x="2" y="37"/>
                  </a:cubicBezTo>
                  <a:cubicBezTo>
                    <a:pt x="2" y="32"/>
                    <a:pt x="2" y="28"/>
                    <a:pt x="2" y="20"/>
                  </a:cubicBezTo>
                  <a:cubicBezTo>
                    <a:pt x="2" y="9"/>
                    <a:pt x="2" y="3"/>
                    <a:pt x="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4"/>
                    <a:pt x="11" y="11"/>
                    <a:pt x="11" y="15"/>
                  </a:cubicBezTo>
                  <a:lnTo>
                    <a:pt x="16" y="14"/>
                  </a:lnTo>
                  <a:close/>
                  <a:moveTo>
                    <a:pt x="11" y="22"/>
                  </a:moveTo>
                  <a:cubicBezTo>
                    <a:pt x="11" y="25"/>
                    <a:pt x="11" y="26"/>
                    <a:pt x="11" y="28"/>
                  </a:cubicBezTo>
                  <a:cubicBezTo>
                    <a:pt x="12" y="27"/>
                    <a:pt x="12" y="27"/>
                    <a:pt x="16" y="27"/>
                  </a:cubicBezTo>
                  <a:cubicBezTo>
                    <a:pt x="16" y="24"/>
                    <a:pt x="16" y="23"/>
                    <a:pt x="16" y="22"/>
                  </a:cubicBezTo>
                  <a:cubicBezTo>
                    <a:pt x="16" y="22"/>
                    <a:pt x="12" y="22"/>
                    <a:pt x="11" y="22"/>
                  </a:cubicBezTo>
                  <a:close/>
                  <a:moveTo>
                    <a:pt x="29" y="21"/>
                  </a:moveTo>
                  <a:cubicBezTo>
                    <a:pt x="27" y="21"/>
                    <a:pt x="27" y="21"/>
                    <a:pt x="26" y="21"/>
                  </a:cubicBezTo>
                  <a:cubicBezTo>
                    <a:pt x="26" y="23"/>
                    <a:pt x="26" y="23"/>
                    <a:pt x="26" y="27"/>
                  </a:cubicBezTo>
                  <a:cubicBezTo>
                    <a:pt x="30" y="27"/>
                    <a:pt x="31" y="26"/>
                    <a:pt x="32" y="26"/>
                  </a:cubicBezTo>
                  <a:cubicBezTo>
                    <a:pt x="32" y="24"/>
                    <a:pt x="32" y="12"/>
                    <a:pt x="32" y="9"/>
                  </a:cubicBezTo>
                  <a:cubicBezTo>
                    <a:pt x="29" y="9"/>
                    <a:pt x="28" y="9"/>
                    <a:pt x="26" y="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9" y="14"/>
                    <a:pt x="29" y="14"/>
                    <a:pt x="29" y="14"/>
                  </a:cubicBezTo>
                  <a:lnTo>
                    <a:pt x="29" y="21"/>
                  </a:lnTo>
                  <a:close/>
                  <a:moveTo>
                    <a:pt x="42" y="66"/>
                  </a:moveTo>
                  <a:cubicBezTo>
                    <a:pt x="43" y="66"/>
                    <a:pt x="50" y="66"/>
                    <a:pt x="52" y="66"/>
                  </a:cubicBezTo>
                  <a:cubicBezTo>
                    <a:pt x="52" y="54"/>
                    <a:pt x="52" y="53"/>
                    <a:pt x="52" y="44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6"/>
                    <a:pt x="62" y="52"/>
                    <a:pt x="62" y="59"/>
                  </a:cubicBezTo>
                  <a:cubicBezTo>
                    <a:pt x="62" y="67"/>
                    <a:pt x="62" y="72"/>
                    <a:pt x="61" y="76"/>
                  </a:cubicBezTo>
                  <a:cubicBezTo>
                    <a:pt x="58" y="76"/>
                    <a:pt x="48" y="75"/>
                    <a:pt x="41" y="75"/>
                  </a:cubicBezTo>
                  <a:lnTo>
                    <a:pt x="4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37"/>
            <p:cNvSpPr>
              <a:spLocks noEditPoints="1"/>
            </p:cNvSpPr>
            <p:nvPr/>
          </p:nvSpPr>
          <p:spPr bwMode="auto">
            <a:xfrm>
              <a:off x="1557" y="2768"/>
              <a:ext cx="167" cy="153"/>
            </a:xfrm>
            <a:custGeom>
              <a:avLst/>
              <a:gdLst>
                <a:gd name="T0" fmla="*/ 47 w 83"/>
                <a:gd name="T1" fmla="*/ 28 h 76"/>
                <a:gd name="T2" fmla="*/ 29 w 83"/>
                <a:gd name="T3" fmla="*/ 20 h 76"/>
                <a:gd name="T4" fmla="*/ 48 w 83"/>
                <a:gd name="T5" fmla="*/ 0 h 76"/>
                <a:gd name="T6" fmla="*/ 57 w 83"/>
                <a:gd name="T7" fmla="*/ 19 h 76"/>
                <a:gd name="T8" fmla="*/ 79 w 83"/>
                <a:gd name="T9" fmla="*/ 26 h 76"/>
                <a:gd name="T10" fmla="*/ 57 w 83"/>
                <a:gd name="T11" fmla="*/ 41 h 76"/>
                <a:gd name="T12" fmla="*/ 83 w 83"/>
                <a:gd name="T13" fmla="*/ 70 h 76"/>
                <a:gd name="T14" fmla="*/ 57 w 83"/>
                <a:gd name="T15" fmla="*/ 47 h 76"/>
                <a:gd name="T16" fmla="*/ 57 w 83"/>
                <a:gd name="T17" fmla="*/ 76 h 76"/>
                <a:gd name="T18" fmla="*/ 39 w 83"/>
                <a:gd name="T19" fmla="*/ 67 h 76"/>
                <a:gd name="T20" fmla="*/ 47 w 83"/>
                <a:gd name="T21" fmla="*/ 63 h 76"/>
                <a:gd name="T22" fmla="*/ 28 w 83"/>
                <a:gd name="T23" fmla="*/ 75 h 76"/>
                <a:gd name="T24" fmla="*/ 27 w 83"/>
                <a:gd name="T25" fmla="*/ 63 h 76"/>
                <a:gd name="T26" fmla="*/ 3 w 83"/>
                <a:gd name="T27" fmla="*/ 72 h 76"/>
                <a:gd name="T28" fmla="*/ 11 w 83"/>
                <a:gd name="T29" fmla="*/ 59 h 76"/>
                <a:gd name="T30" fmla="*/ 3 w 83"/>
                <a:gd name="T31" fmla="*/ 45 h 76"/>
                <a:gd name="T32" fmla="*/ 11 w 83"/>
                <a:gd name="T33" fmla="*/ 36 h 76"/>
                <a:gd name="T34" fmla="*/ 12 w 83"/>
                <a:gd name="T35" fmla="*/ 23 h 76"/>
                <a:gd name="T36" fmla="*/ 21 w 83"/>
                <a:gd name="T37" fmla="*/ 36 h 76"/>
                <a:gd name="T38" fmla="*/ 27 w 83"/>
                <a:gd name="T39" fmla="*/ 44 h 76"/>
                <a:gd name="T40" fmla="*/ 20 w 83"/>
                <a:gd name="T41" fmla="*/ 56 h 76"/>
                <a:gd name="T42" fmla="*/ 31 w 83"/>
                <a:gd name="T43" fmla="*/ 59 h 76"/>
                <a:gd name="T44" fmla="*/ 42 w 83"/>
                <a:gd name="T45" fmla="*/ 49 h 76"/>
                <a:gd name="T46" fmla="*/ 29 w 83"/>
                <a:gd name="T47" fmla="*/ 19 h 76"/>
                <a:gd name="T48" fmla="*/ 3 w 83"/>
                <a:gd name="T49" fmla="*/ 11 h 76"/>
                <a:gd name="T50" fmla="*/ 29 w 83"/>
                <a:gd name="T51" fmla="*/ 19 h 76"/>
                <a:gd name="T52" fmla="*/ 37 w 83"/>
                <a:gd name="T53" fmla="*/ 48 h 76"/>
                <a:gd name="T54" fmla="*/ 36 w 83"/>
                <a:gd name="T55" fmla="*/ 35 h 76"/>
                <a:gd name="T56" fmla="*/ 72 w 83"/>
                <a:gd name="T57" fmla="*/ 11 h 76"/>
                <a:gd name="T58" fmla="*/ 61 w 83"/>
                <a:gd name="T59" fmla="*/ 10 h 76"/>
                <a:gd name="T60" fmla="*/ 72 w 83"/>
                <a:gd name="T61" fmla="*/ 11 h 76"/>
                <a:gd name="T62" fmla="*/ 72 w 83"/>
                <a:gd name="T63" fmla="*/ 50 h 76"/>
                <a:gd name="T64" fmla="*/ 77 w 83"/>
                <a:gd name="T65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" h="76">
                  <a:moveTo>
                    <a:pt x="47" y="54"/>
                  </a:moveTo>
                  <a:cubicBezTo>
                    <a:pt x="47" y="41"/>
                    <a:pt x="47" y="40"/>
                    <a:pt x="47" y="28"/>
                  </a:cubicBezTo>
                  <a:cubicBezTo>
                    <a:pt x="36" y="28"/>
                    <a:pt x="34" y="29"/>
                    <a:pt x="29" y="29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4" y="20"/>
                    <a:pt x="36" y="20"/>
                    <a:pt x="47" y="19"/>
                  </a:cubicBezTo>
                  <a:cubicBezTo>
                    <a:pt x="47" y="6"/>
                    <a:pt x="47" y="4"/>
                    <a:pt x="4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5"/>
                    <a:pt x="57" y="14"/>
                    <a:pt x="57" y="19"/>
                  </a:cubicBezTo>
                  <a:cubicBezTo>
                    <a:pt x="72" y="18"/>
                    <a:pt x="74" y="18"/>
                    <a:pt x="79" y="18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74" y="27"/>
                    <a:pt x="73" y="27"/>
                    <a:pt x="57" y="28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9"/>
                    <a:pt x="80" y="65"/>
                    <a:pt x="83" y="70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3" y="72"/>
                    <a:pt x="64" y="61"/>
                    <a:pt x="57" y="47"/>
                  </a:cubicBezTo>
                  <a:cubicBezTo>
                    <a:pt x="57" y="49"/>
                    <a:pt x="57" y="57"/>
                    <a:pt x="57" y="59"/>
                  </a:cubicBezTo>
                  <a:cubicBezTo>
                    <a:pt x="57" y="65"/>
                    <a:pt x="57" y="71"/>
                    <a:pt x="57" y="76"/>
                  </a:cubicBezTo>
                  <a:cubicBezTo>
                    <a:pt x="50" y="76"/>
                    <a:pt x="44" y="76"/>
                    <a:pt x="38" y="7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0" y="67"/>
                    <a:pt x="46" y="67"/>
                    <a:pt x="47" y="67"/>
                  </a:cubicBezTo>
                  <a:cubicBezTo>
                    <a:pt x="47" y="65"/>
                    <a:pt x="47" y="64"/>
                    <a:pt x="47" y="63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4" y="60"/>
                    <a:pt x="34" y="71"/>
                    <a:pt x="28" y="75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8"/>
                    <a:pt x="24" y="66"/>
                    <a:pt x="27" y="63"/>
                  </a:cubicBezTo>
                  <a:cubicBezTo>
                    <a:pt x="24" y="65"/>
                    <a:pt x="17" y="68"/>
                    <a:pt x="10" y="70"/>
                  </a:cubicBezTo>
                  <a:cubicBezTo>
                    <a:pt x="9" y="70"/>
                    <a:pt x="6" y="71"/>
                    <a:pt x="3" y="7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3"/>
                    <a:pt x="5" y="62"/>
                    <a:pt x="11" y="59"/>
                  </a:cubicBezTo>
                  <a:cubicBezTo>
                    <a:pt x="11" y="52"/>
                    <a:pt x="11" y="48"/>
                    <a:pt x="11" y="45"/>
                  </a:cubicBezTo>
                  <a:cubicBezTo>
                    <a:pt x="6" y="45"/>
                    <a:pt x="5" y="45"/>
                    <a:pt x="3" y="4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7"/>
                    <a:pt x="7" y="37"/>
                    <a:pt x="11" y="36"/>
                  </a:cubicBezTo>
                  <a:cubicBezTo>
                    <a:pt x="11" y="34"/>
                    <a:pt x="12" y="26"/>
                    <a:pt x="12" y="25"/>
                  </a:cubicBezTo>
                  <a:cubicBezTo>
                    <a:pt x="12" y="24"/>
                    <a:pt x="12" y="24"/>
                    <a:pt x="12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7"/>
                    <a:pt x="21" y="31"/>
                    <a:pt x="21" y="36"/>
                  </a:cubicBezTo>
                  <a:cubicBezTo>
                    <a:pt x="24" y="36"/>
                    <a:pt x="25" y="36"/>
                    <a:pt x="27" y="3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5" y="44"/>
                    <a:pt x="20" y="44"/>
                  </a:cubicBezTo>
                  <a:cubicBezTo>
                    <a:pt x="20" y="46"/>
                    <a:pt x="20" y="50"/>
                    <a:pt x="20" y="56"/>
                  </a:cubicBezTo>
                  <a:cubicBezTo>
                    <a:pt x="26" y="54"/>
                    <a:pt x="27" y="54"/>
                    <a:pt x="29" y="53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2" y="58"/>
                  </a:cubicBezTo>
                  <a:cubicBezTo>
                    <a:pt x="37" y="53"/>
                    <a:pt x="40" y="51"/>
                    <a:pt x="42" y="49"/>
                  </a:cubicBezTo>
                  <a:lnTo>
                    <a:pt x="47" y="54"/>
                  </a:lnTo>
                  <a:close/>
                  <a:moveTo>
                    <a:pt x="29" y="19"/>
                  </a:moveTo>
                  <a:cubicBezTo>
                    <a:pt x="19" y="19"/>
                    <a:pt x="12" y="20"/>
                    <a:pt x="3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0" y="11"/>
                    <a:pt x="20" y="10"/>
                    <a:pt x="29" y="10"/>
                  </a:cubicBezTo>
                  <a:lnTo>
                    <a:pt x="29" y="19"/>
                  </a:lnTo>
                  <a:close/>
                  <a:moveTo>
                    <a:pt x="43" y="42"/>
                  </a:moveTo>
                  <a:cubicBezTo>
                    <a:pt x="43" y="43"/>
                    <a:pt x="42" y="48"/>
                    <a:pt x="37" y="48"/>
                  </a:cubicBezTo>
                  <a:cubicBezTo>
                    <a:pt x="34" y="48"/>
                    <a:pt x="30" y="46"/>
                    <a:pt x="30" y="41"/>
                  </a:cubicBezTo>
                  <a:cubicBezTo>
                    <a:pt x="30" y="38"/>
                    <a:pt x="33" y="35"/>
                    <a:pt x="36" y="35"/>
                  </a:cubicBezTo>
                  <a:cubicBezTo>
                    <a:pt x="40" y="35"/>
                    <a:pt x="43" y="39"/>
                    <a:pt x="43" y="42"/>
                  </a:cubicBezTo>
                  <a:close/>
                  <a:moveTo>
                    <a:pt x="72" y="11"/>
                  </a:moveTo>
                  <a:cubicBezTo>
                    <a:pt x="72" y="13"/>
                    <a:pt x="70" y="16"/>
                    <a:pt x="67" y="16"/>
                  </a:cubicBezTo>
                  <a:cubicBezTo>
                    <a:pt x="63" y="16"/>
                    <a:pt x="61" y="14"/>
                    <a:pt x="61" y="10"/>
                  </a:cubicBezTo>
                  <a:cubicBezTo>
                    <a:pt x="61" y="8"/>
                    <a:pt x="62" y="5"/>
                    <a:pt x="66" y="5"/>
                  </a:cubicBezTo>
                  <a:cubicBezTo>
                    <a:pt x="69" y="5"/>
                    <a:pt x="72" y="7"/>
                    <a:pt x="72" y="11"/>
                  </a:cubicBezTo>
                  <a:close/>
                  <a:moveTo>
                    <a:pt x="82" y="41"/>
                  </a:moveTo>
                  <a:cubicBezTo>
                    <a:pt x="80" y="44"/>
                    <a:pt x="75" y="48"/>
                    <a:pt x="72" y="50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1" y="39"/>
                    <a:pt x="75" y="36"/>
                    <a:pt x="77" y="35"/>
                  </a:cubicBezTo>
                  <a:lnTo>
                    <a:pt x="8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38"/>
            <p:cNvSpPr>
              <a:spLocks/>
            </p:cNvSpPr>
            <p:nvPr/>
          </p:nvSpPr>
          <p:spPr bwMode="auto">
            <a:xfrm>
              <a:off x="5714" y="2627"/>
              <a:ext cx="674" cy="602"/>
            </a:xfrm>
            <a:custGeom>
              <a:avLst/>
              <a:gdLst>
                <a:gd name="T0" fmla="*/ 111 w 335"/>
                <a:gd name="T1" fmla="*/ 38 h 299"/>
                <a:gd name="T2" fmla="*/ 106 w 335"/>
                <a:gd name="T3" fmla="*/ 99 h 299"/>
                <a:gd name="T4" fmla="*/ 118 w 335"/>
                <a:gd name="T5" fmla="*/ 136 h 299"/>
                <a:gd name="T6" fmla="*/ 92 w 335"/>
                <a:gd name="T7" fmla="*/ 132 h 299"/>
                <a:gd name="T8" fmla="*/ 88 w 335"/>
                <a:gd name="T9" fmla="*/ 139 h 299"/>
                <a:gd name="T10" fmla="*/ 107 w 335"/>
                <a:gd name="T11" fmla="*/ 166 h 299"/>
                <a:gd name="T12" fmla="*/ 129 w 335"/>
                <a:gd name="T13" fmla="*/ 175 h 299"/>
                <a:gd name="T14" fmla="*/ 126 w 335"/>
                <a:gd name="T15" fmla="*/ 176 h 299"/>
                <a:gd name="T16" fmla="*/ 95 w 335"/>
                <a:gd name="T17" fmla="*/ 184 h 299"/>
                <a:gd name="T18" fmla="*/ 24 w 335"/>
                <a:gd name="T19" fmla="*/ 199 h 299"/>
                <a:gd name="T20" fmla="*/ 21 w 335"/>
                <a:gd name="T21" fmla="*/ 196 h 299"/>
                <a:gd name="T22" fmla="*/ 8 w 335"/>
                <a:gd name="T23" fmla="*/ 195 h 299"/>
                <a:gd name="T24" fmla="*/ 4 w 335"/>
                <a:gd name="T25" fmla="*/ 210 h 299"/>
                <a:gd name="T26" fmla="*/ 48 w 335"/>
                <a:gd name="T27" fmla="*/ 214 h 299"/>
                <a:gd name="T28" fmla="*/ 97 w 335"/>
                <a:gd name="T29" fmla="*/ 196 h 299"/>
                <a:gd name="T30" fmla="*/ 136 w 335"/>
                <a:gd name="T31" fmla="*/ 184 h 299"/>
                <a:gd name="T32" fmla="*/ 126 w 335"/>
                <a:gd name="T33" fmla="*/ 210 h 299"/>
                <a:gd name="T34" fmla="*/ 118 w 335"/>
                <a:gd name="T35" fmla="*/ 241 h 299"/>
                <a:gd name="T36" fmla="*/ 127 w 335"/>
                <a:gd name="T37" fmla="*/ 249 h 299"/>
                <a:gd name="T38" fmla="*/ 152 w 335"/>
                <a:gd name="T39" fmla="*/ 218 h 299"/>
                <a:gd name="T40" fmla="*/ 168 w 335"/>
                <a:gd name="T41" fmla="*/ 256 h 299"/>
                <a:gd name="T42" fmla="*/ 197 w 335"/>
                <a:gd name="T43" fmla="*/ 293 h 299"/>
                <a:gd name="T44" fmla="*/ 206 w 335"/>
                <a:gd name="T45" fmla="*/ 297 h 299"/>
                <a:gd name="T46" fmla="*/ 207 w 335"/>
                <a:gd name="T47" fmla="*/ 297 h 299"/>
                <a:gd name="T48" fmla="*/ 211 w 335"/>
                <a:gd name="T49" fmla="*/ 290 h 299"/>
                <a:gd name="T50" fmla="*/ 203 w 335"/>
                <a:gd name="T51" fmla="*/ 246 h 299"/>
                <a:gd name="T52" fmla="*/ 236 w 335"/>
                <a:gd name="T53" fmla="*/ 257 h 299"/>
                <a:gd name="T54" fmla="*/ 280 w 335"/>
                <a:gd name="T55" fmla="*/ 256 h 299"/>
                <a:gd name="T56" fmla="*/ 321 w 335"/>
                <a:gd name="T57" fmla="*/ 268 h 299"/>
                <a:gd name="T58" fmla="*/ 323 w 335"/>
                <a:gd name="T59" fmla="*/ 256 h 299"/>
                <a:gd name="T60" fmla="*/ 285 w 335"/>
                <a:gd name="T61" fmla="*/ 224 h 299"/>
                <a:gd name="T62" fmla="*/ 255 w 335"/>
                <a:gd name="T63" fmla="*/ 196 h 299"/>
                <a:gd name="T64" fmla="*/ 221 w 335"/>
                <a:gd name="T65" fmla="*/ 183 h 299"/>
                <a:gd name="T66" fmla="*/ 275 w 335"/>
                <a:gd name="T67" fmla="*/ 163 h 299"/>
                <a:gd name="T68" fmla="*/ 331 w 335"/>
                <a:gd name="T69" fmla="*/ 106 h 299"/>
                <a:gd name="T70" fmla="*/ 335 w 335"/>
                <a:gd name="T71" fmla="*/ 98 h 299"/>
                <a:gd name="T72" fmla="*/ 317 w 335"/>
                <a:gd name="T73" fmla="*/ 89 h 299"/>
                <a:gd name="T74" fmla="*/ 294 w 335"/>
                <a:gd name="T75" fmla="*/ 95 h 299"/>
                <a:gd name="T76" fmla="*/ 272 w 335"/>
                <a:gd name="T77" fmla="*/ 93 h 299"/>
                <a:gd name="T78" fmla="*/ 225 w 335"/>
                <a:gd name="T79" fmla="*/ 101 h 299"/>
                <a:gd name="T80" fmla="*/ 214 w 335"/>
                <a:gd name="T81" fmla="*/ 110 h 299"/>
                <a:gd name="T82" fmla="*/ 221 w 335"/>
                <a:gd name="T83" fmla="*/ 89 h 299"/>
                <a:gd name="T84" fmla="*/ 233 w 335"/>
                <a:gd name="T85" fmla="*/ 10 h 299"/>
                <a:gd name="T86" fmla="*/ 229 w 335"/>
                <a:gd name="T87" fmla="*/ 2 h 299"/>
                <a:gd name="T88" fmla="*/ 218 w 335"/>
                <a:gd name="T89" fmla="*/ 6 h 299"/>
                <a:gd name="T90" fmla="*/ 206 w 335"/>
                <a:gd name="T91" fmla="*/ 20 h 299"/>
                <a:gd name="T92" fmla="*/ 177 w 335"/>
                <a:gd name="T93" fmla="*/ 53 h 299"/>
                <a:gd name="T94" fmla="*/ 154 w 335"/>
                <a:gd name="T95" fmla="*/ 98 h 299"/>
                <a:gd name="T96" fmla="*/ 116 w 335"/>
                <a:gd name="T97" fmla="*/ 32 h 299"/>
                <a:gd name="T98" fmla="*/ 111 w 335"/>
                <a:gd name="T99" fmla="*/ 3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" h="299">
                  <a:moveTo>
                    <a:pt x="111" y="38"/>
                  </a:moveTo>
                  <a:cubicBezTo>
                    <a:pt x="116" y="59"/>
                    <a:pt x="103" y="78"/>
                    <a:pt x="106" y="99"/>
                  </a:cubicBezTo>
                  <a:cubicBezTo>
                    <a:pt x="108" y="112"/>
                    <a:pt x="113" y="124"/>
                    <a:pt x="118" y="136"/>
                  </a:cubicBezTo>
                  <a:cubicBezTo>
                    <a:pt x="110" y="132"/>
                    <a:pt x="101" y="131"/>
                    <a:pt x="92" y="132"/>
                  </a:cubicBezTo>
                  <a:cubicBezTo>
                    <a:pt x="89" y="132"/>
                    <a:pt x="88" y="136"/>
                    <a:pt x="88" y="139"/>
                  </a:cubicBezTo>
                  <a:cubicBezTo>
                    <a:pt x="90" y="151"/>
                    <a:pt x="98" y="161"/>
                    <a:pt x="107" y="166"/>
                  </a:cubicBezTo>
                  <a:cubicBezTo>
                    <a:pt x="114" y="169"/>
                    <a:pt x="123" y="170"/>
                    <a:pt x="129" y="175"/>
                  </a:cubicBezTo>
                  <a:cubicBezTo>
                    <a:pt x="128" y="175"/>
                    <a:pt x="127" y="175"/>
                    <a:pt x="126" y="176"/>
                  </a:cubicBezTo>
                  <a:cubicBezTo>
                    <a:pt x="115" y="179"/>
                    <a:pt x="105" y="181"/>
                    <a:pt x="95" y="184"/>
                  </a:cubicBezTo>
                  <a:cubicBezTo>
                    <a:pt x="72" y="191"/>
                    <a:pt x="48" y="201"/>
                    <a:pt x="24" y="199"/>
                  </a:cubicBezTo>
                  <a:cubicBezTo>
                    <a:pt x="23" y="198"/>
                    <a:pt x="22" y="197"/>
                    <a:pt x="21" y="196"/>
                  </a:cubicBezTo>
                  <a:cubicBezTo>
                    <a:pt x="17" y="194"/>
                    <a:pt x="13" y="195"/>
                    <a:pt x="8" y="195"/>
                  </a:cubicBezTo>
                  <a:cubicBezTo>
                    <a:pt x="0" y="194"/>
                    <a:pt x="2" y="206"/>
                    <a:pt x="4" y="210"/>
                  </a:cubicBezTo>
                  <a:cubicBezTo>
                    <a:pt x="11" y="223"/>
                    <a:pt x="37" y="216"/>
                    <a:pt x="48" y="214"/>
                  </a:cubicBezTo>
                  <a:cubicBezTo>
                    <a:pt x="65" y="210"/>
                    <a:pt x="80" y="201"/>
                    <a:pt x="97" y="196"/>
                  </a:cubicBezTo>
                  <a:cubicBezTo>
                    <a:pt x="110" y="192"/>
                    <a:pt x="124" y="190"/>
                    <a:pt x="136" y="184"/>
                  </a:cubicBezTo>
                  <a:cubicBezTo>
                    <a:pt x="138" y="193"/>
                    <a:pt x="130" y="203"/>
                    <a:pt x="126" y="210"/>
                  </a:cubicBezTo>
                  <a:cubicBezTo>
                    <a:pt x="122" y="220"/>
                    <a:pt x="118" y="230"/>
                    <a:pt x="118" y="241"/>
                  </a:cubicBezTo>
                  <a:cubicBezTo>
                    <a:pt x="118" y="245"/>
                    <a:pt x="123" y="253"/>
                    <a:pt x="127" y="249"/>
                  </a:cubicBezTo>
                  <a:cubicBezTo>
                    <a:pt x="137" y="240"/>
                    <a:pt x="144" y="228"/>
                    <a:pt x="152" y="218"/>
                  </a:cubicBezTo>
                  <a:cubicBezTo>
                    <a:pt x="157" y="231"/>
                    <a:pt x="160" y="245"/>
                    <a:pt x="168" y="256"/>
                  </a:cubicBezTo>
                  <a:cubicBezTo>
                    <a:pt x="177" y="269"/>
                    <a:pt x="189" y="280"/>
                    <a:pt x="197" y="293"/>
                  </a:cubicBezTo>
                  <a:cubicBezTo>
                    <a:pt x="199" y="296"/>
                    <a:pt x="203" y="299"/>
                    <a:pt x="206" y="297"/>
                  </a:cubicBezTo>
                  <a:cubicBezTo>
                    <a:pt x="206" y="297"/>
                    <a:pt x="207" y="297"/>
                    <a:pt x="207" y="297"/>
                  </a:cubicBezTo>
                  <a:cubicBezTo>
                    <a:pt x="210" y="295"/>
                    <a:pt x="211" y="293"/>
                    <a:pt x="211" y="290"/>
                  </a:cubicBezTo>
                  <a:cubicBezTo>
                    <a:pt x="212" y="273"/>
                    <a:pt x="209" y="259"/>
                    <a:pt x="203" y="246"/>
                  </a:cubicBezTo>
                  <a:cubicBezTo>
                    <a:pt x="212" y="253"/>
                    <a:pt x="223" y="257"/>
                    <a:pt x="236" y="257"/>
                  </a:cubicBezTo>
                  <a:cubicBezTo>
                    <a:pt x="251" y="258"/>
                    <a:pt x="265" y="256"/>
                    <a:pt x="280" y="256"/>
                  </a:cubicBezTo>
                  <a:cubicBezTo>
                    <a:pt x="295" y="257"/>
                    <a:pt x="308" y="261"/>
                    <a:pt x="321" y="268"/>
                  </a:cubicBezTo>
                  <a:cubicBezTo>
                    <a:pt x="328" y="272"/>
                    <a:pt x="329" y="259"/>
                    <a:pt x="323" y="256"/>
                  </a:cubicBezTo>
                  <a:cubicBezTo>
                    <a:pt x="309" y="248"/>
                    <a:pt x="297" y="237"/>
                    <a:pt x="285" y="224"/>
                  </a:cubicBezTo>
                  <a:cubicBezTo>
                    <a:pt x="275" y="214"/>
                    <a:pt x="266" y="203"/>
                    <a:pt x="255" y="196"/>
                  </a:cubicBezTo>
                  <a:cubicBezTo>
                    <a:pt x="245" y="189"/>
                    <a:pt x="233" y="186"/>
                    <a:pt x="221" y="183"/>
                  </a:cubicBezTo>
                  <a:cubicBezTo>
                    <a:pt x="240" y="180"/>
                    <a:pt x="258" y="172"/>
                    <a:pt x="275" y="163"/>
                  </a:cubicBezTo>
                  <a:cubicBezTo>
                    <a:pt x="299" y="149"/>
                    <a:pt x="313" y="126"/>
                    <a:pt x="331" y="106"/>
                  </a:cubicBezTo>
                  <a:cubicBezTo>
                    <a:pt x="334" y="104"/>
                    <a:pt x="335" y="99"/>
                    <a:pt x="335" y="98"/>
                  </a:cubicBezTo>
                  <a:cubicBezTo>
                    <a:pt x="334" y="89"/>
                    <a:pt x="326" y="86"/>
                    <a:pt x="317" y="89"/>
                  </a:cubicBezTo>
                  <a:cubicBezTo>
                    <a:pt x="309" y="91"/>
                    <a:pt x="302" y="95"/>
                    <a:pt x="294" y="95"/>
                  </a:cubicBezTo>
                  <a:cubicBezTo>
                    <a:pt x="286" y="95"/>
                    <a:pt x="279" y="94"/>
                    <a:pt x="272" y="93"/>
                  </a:cubicBezTo>
                  <a:cubicBezTo>
                    <a:pt x="254" y="90"/>
                    <a:pt x="240" y="91"/>
                    <a:pt x="225" y="101"/>
                  </a:cubicBezTo>
                  <a:cubicBezTo>
                    <a:pt x="221" y="104"/>
                    <a:pt x="218" y="107"/>
                    <a:pt x="214" y="110"/>
                  </a:cubicBezTo>
                  <a:cubicBezTo>
                    <a:pt x="217" y="104"/>
                    <a:pt x="220" y="97"/>
                    <a:pt x="221" y="89"/>
                  </a:cubicBezTo>
                  <a:cubicBezTo>
                    <a:pt x="226" y="63"/>
                    <a:pt x="228" y="36"/>
                    <a:pt x="233" y="10"/>
                  </a:cubicBezTo>
                  <a:cubicBezTo>
                    <a:pt x="233" y="7"/>
                    <a:pt x="232" y="4"/>
                    <a:pt x="229" y="2"/>
                  </a:cubicBezTo>
                  <a:cubicBezTo>
                    <a:pt x="224" y="0"/>
                    <a:pt x="223" y="1"/>
                    <a:pt x="218" y="6"/>
                  </a:cubicBezTo>
                  <a:cubicBezTo>
                    <a:pt x="214" y="10"/>
                    <a:pt x="210" y="15"/>
                    <a:pt x="206" y="20"/>
                  </a:cubicBezTo>
                  <a:cubicBezTo>
                    <a:pt x="196" y="31"/>
                    <a:pt x="187" y="42"/>
                    <a:pt x="177" y="53"/>
                  </a:cubicBezTo>
                  <a:cubicBezTo>
                    <a:pt x="164" y="65"/>
                    <a:pt x="157" y="81"/>
                    <a:pt x="154" y="98"/>
                  </a:cubicBezTo>
                  <a:cubicBezTo>
                    <a:pt x="145" y="73"/>
                    <a:pt x="136" y="48"/>
                    <a:pt x="116" y="32"/>
                  </a:cubicBezTo>
                  <a:cubicBezTo>
                    <a:pt x="113" y="29"/>
                    <a:pt x="110" y="34"/>
                    <a:pt x="111" y="38"/>
                  </a:cubicBezTo>
                  <a:close/>
                </a:path>
              </a:pathLst>
            </a:custGeom>
            <a:solidFill>
              <a:srgbClr val="996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39"/>
            <p:cNvSpPr>
              <a:spLocks/>
            </p:cNvSpPr>
            <p:nvPr/>
          </p:nvSpPr>
          <p:spPr bwMode="auto">
            <a:xfrm>
              <a:off x="5367" y="2394"/>
              <a:ext cx="727" cy="696"/>
            </a:xfrm>
            <a:custGeom>
              <a:avLst/>
              <a:gdLst>
                <a:gd name="T0" fmla="*/ 190 w 361"/>
                <a:gd name="T1" fmla="*/ 342 h 346"/>
                <a:gd name="T2" fmla="*/ 192 w 361"/>
                <a:gd name="T3" fmla="*/ 263 h 346"/>
                <a:gd name="T4" fmla="*/ 235 w 361"/>
                <a:gd name="T5" fmla="*/ 281 h 346"/>
                <a:gd name="T6" fmla="*/ 278 w 361"/>
                <a:gd name="T7" fmla="*/ 286 h 346"/>
                <a:gd name="T8" fmla="*/ 297 w 361"/>
                <a:gd name="T9" fmla="*/ 287 h 346"/>
                <a:gd name="T10" fmla="*/ 308 w 361"/>
                <a:gd name="T11" fmla="*/ 282 h 346"/>
                <a:gd name="T12" fmla="*/ 307 w 361"/>
                <a:gd name="T13" fmla="*/ 273 h 346"/>
                <a:gd name="T14" fmla="*/ 258 w 361"/>
                <a:gd name="T15" fmla="*/ 220 h 346"/>
                <a:gd name="T16" fmla="*/ 241 w 361"/>
                <a:gd name="T17" fmla="*/ 209 h 346"/>
                <a:gd name="T18" fmla="*/ 256 w 361"/>
                <a:gd name="T19" fmla="*/ 208 h 346"/>
                <a:gd name="T20" fmla="*/ 302 w 361"/>
                <a:gd name="T21" fmla="*/ 181 h 346"/>
                <a:gd name="T22" fmla="*/ 322 w 361"/>
                <a:gd name="T23" fmla="*/ 163 h 346"/>
                <a:gd name="T24" fmla="*/ 345 w 361"/>
                <a:gd name="T25" fmla="*/ 151 h 346"/>
                <a:gd name="T26" fmla="*/ 357 w 361"/>
                <a:gd name="T27" fmla="*/ 130 h 346"/>
                <a:gd name="T28" fmla="*/ 350 w 361"/>
                <a:gd name="T29" fmla="*/ 127 h 346"/>
                <a:gd name="T30" fmla="*/ 271 w 361"/>
                <a:gd name="T31" fmla="*/ 124 h 346"/>
                <a:gd name="T32" fmla="*/ 212 w 361"/>
                <a:gd name="T33" fmla="*/ 147 h 346"/>
                <a:gd name="T34" fmla="*/ 236 w 361"/>
                <a:gd name="T35" fmla="*/ 113 h 346"/>
                <a:gd name="T36" fmla="*/ 250 w 361"/>
                <a:gd name="T37" fmla="*/ 69 h 346"/>
                <a:gd name="T38" fmla="*/ 269 w 361"/>
                <a:gd name="T39" fmla="*/ 16 h 346"/>
                <a:gd name="T40" fmla="*/ 261 w 361"/>
                <a:gd name="T41" fmla="*/ 8 h 346"/>
                <a:gd name="T42" fmla="*/ 229 w 361"/>
                <a:gd name="T43" fmla="*/ 48 h 346"/>
                <a:gd name="T44" fmla="*/ 189 w 361"/>
                <a:gd name="T45" fmla="*/ 79 h 346"/>
                <a:gd name="T46" fmla="*/ 165 w 361"/>
                <a:gd name="T47" fmla="*/ 112 h 346"/>
                <a:gd name="T48" fmla="*/ 150 w 361"/>
                <a:gd name="T49" fmla="*/ 72 h 346"/>
                <a:gd name="T50" fmla="*/ 143 w 361"/>
                <a:gd name="T51" fmla="*/ 69 h 346"/>
                <a:gd name="T52" fmla="*/ 142 w 361"/>
                <a:gd name="T53" fmla="*/ 70 h 346"/>
                <a:gd name="T54" fmla="*/ 136 w 361"/>
                <a:gd name="T55" fmla="*/ 79 h 346"/>
                <a:gd name="T56" fmla="*/ 127 w 361"/>
                <a:gd name="T57" fmla="*/ 129 h 346"/>
                <a:gd name="T58" fmla="*/ 132 w 361"/>
                <a:gd name="T59" fmla="*/ 170 h 346"/>
                <a:gd name="T60" fmla="*/ 94 w 361"/>
                <a:gd name="T61" fmla="*/ 165 h 346"/>
                <a:gd name="T62" fmla="*/ 89 w 361"/>
                <a:gd name="T63" fmla="*/ 177 h 346"/>
                <a:gd name="T64" fmla="*/ 112 w 361"/>
                <a:gd name="T65" fmla="*/ 195 h 346"/>
                <a:gd name="T66" fmla="*/ 134 w 361"/>
                <a:gd name="T67" fmla="*/ 208 h 346"/>
                <a:gd name="T68" fmla="*/ 92 w 361"/>
                <a:gd name="T69" fmla="*/ 228 h 346"/>
                <a:gd name="T70" fmla="*/ 38 w 361"/>
                <a:gd name="T71" fmla="*/ 250 h 346"/>
                <a:gd name="T72" fmla="*/ 0 w 361"/>
                <a:gd name="T73" fmla="*/ 284 h 346"/>
                <a:gd name="T74" fmla="*/ 12 w 361"/>
                <a:gd name="T75" fmla="*/ 294 h 346"/>
                <a:gd name="T76" fmla="*/ 22 w 361"/>
                <a:gd name="T77" fmla="*/ 284 h 346"/>
                <a:gd name="T78" fmla="*/ 24 w 361"/>
                <a:gd name="T79" fmla="*/ 279 h 346"/>
                <a:gd name="T80" fmla="*/ 96 w 361"/>
                <a:gd name="T81" fmla="*/ 239 h 346"/>
                <a:gd name="T82" fmla="*/ 128 w 361"/>
                <a:gd name="T83" fmla="*/ 223 h 346"/>
                <a:gd name="T84" fmla="*/ 132 w 361"/>
                <a:gd name="T85" fmla="*/ 221 h 346"/>
                <a:gd name="T86" fmla="*/ 116 w 361"/>
                <a:gd name="T87" fmla="*/ 244 h 346"/>
                <a:gd name="T88" fmla="*/ 112 w 361"/>
                <a:gd name="T89" fmla="*/ 279 h 346"/>
                <a:gd name="T90" fmla="*/ 119 w 361"/>
                <a:gd name="T91" fmla="*/ 282 h 346"/>
                <a:gd name="T92" fmla="*/ 141 w 361"/>
                <a:gd name="T93" fmla="*/ 259 h 346"/>
                <a:gd name="T94" fmla="*/ 148 w 361"/>
                <a:gd name="T95" fmla="*/ 297 h 346"/>
                <a:gd name="T96" fmla="*/ 182 w 361"/>
                <a:gd name="T97" fmla="*/ 341 h 346"/>
                <a:gd name="T98" fmla="*/ 190 w 361"/>
                <a:gd name="T99" fmla="*/ 34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346">
                  <a:moveTo>
                    <a:pt x="190" y="342"/>
                  </a:moveTo>
                  <a:cubicBezTo>
                    <a:pt x="200" y="315"/>
                    <a:pt x="196" y="288"/>
                    <a:pt x="192" y="263"/>
                  </a:cubicBezTo>
                  <a:cubicBezTo>
                    <a:pt x="203" y="274"/>
                    <a:pt x="218" y="281"/>
                    <a:pt x="235" y="281"/>
                  </a:cubicBezTo>
                  <a:cubicBezTo>
                    <a:pt x="250" y="282"/>
                    <a:pt x="264" y="284"/>
                    <a:pt x="278" y="286"/>
                  </a:cubicBezTo>
                  <a:cubicBezTo>
                    <a:pt x="284" y="286"/>
                    <a:pt x="290" y="287"/>
                    <a:pt x="297" y="287"/>
                  </a:cubicBezTo>
                  <a:cubicBezTo>
                    <a:pt x="303" y="288"/>
                    <a:pt x="304" y="288"/>
                    <a:pt x="308" y="282"/>
                  </a:cubicBezTo>
                  <a:cubicBezTo>
                    <a:pt x="310" y="279"/>
                    <a:pt x="309" y="275"/>
                    <a:pt x="307" y="273"/>
                  </a:cubicBezTo>
                  <a:cubicBezTo>
                    <a:pt x="290" y="256"/>
                    <a:pt x="275" y="237"/>
                    <a:pt x="258" y="220"/>
                  </a:cubicBezTo>
                  <a:cubicBezTo>
                    <a:pt x="253" y="215"/>
                    <a:pt x="247" y="212"/>
                    <a:pt x="241" y="209"/>
                  </a:cubicBezTo>
                  <a:cubicBezTo>
                    <a:pt x="246" y="209"/>
                    <a:pt x="251" y="209"/>
                    <a:pt x="256" y="208"/>
                  </a:cubicBezTo>
                  <a:cubicBezTo>
                    <a:pt x="275" y="205"/>
                    <a:pt x="288" y="196"/>
                    <a:pt x="302" y="181"/>
                  </a:cubicBezTo>
                  <a:cubicBezTo>
                    <a:pt x="309" y="174"/>
                    <a:pt x="314" y="168"/>
                    <a:pt x="322" y="163"/>
                  </a:cubicBezTo>
                  <a:cubicBezTo>
                    <a:pt x="329" y="157"/>
                    <a:pt x="337" y="154"/>
                    <a:pt x="345" y="151"/>
                  </a:cubicBezTo>
                  <a:cubicBezTo>
                    <a:pt x="355" y="146"/>
                    <a:pt x="361" y="138"/>
                    <a:pt x="357" y="130"/>
                  </a:cubicBezTo>
                  <a:cubicBezTo>
                    <a:pt x="357" y="129"/>
                    <a:pt x="353" y="127"/>
                    <a:pt x="350" y="127"/>
                  </a:cubicBezTo>
                  <a:cubicBezTo>
                    <a:pt x="324" y="125"/>
                    <a:pt x="299" y="117"/>
                    <a:pt x="271" y="124"/>
                  </a:cubicBezTo>
                  <a:cubicBezTo>
                    <a:pt x="251" y="129"/>
                    <a:pt x="231" y="136"/>
                    <a:pt x="212" y="147"/>
                  </a:cubicBezTo>
                  <a:cubicBezTo>
                    <a:pt x="221" y="136"/>
                    <a:pt x="230" y="125"/>
                    <a:pt x="236" y="113"/>
                  </a:cubicBezTo>
                  <a:cubicBezTo>
                    <a:pt x="243" y="99"/>
                    <a:pt x="246" y="83"/>
                    <a:pt x="250" y="69"/>
                  </a:cubicBezTo>
                  <a:cubicBezTo>
                    <a:pt x="254" y="51"/>
                    <a:pt x="260" y="33"/>
                    <a:pt x="269" y="16"/>
                  </a:cubicBezTo>
                  <a:cubicBezTo>
                    <a:pt x="272" y="9"/>
                    <a:pt x="266" y="0"/>
                    <a:pt x="261" y="8"/>
                  </a:cubicBezTo>
                  <a:cubicBezTo>
                    <a:pt x="252" y="24"/>
                    <a:pt x="242" y="36"/>
                    <a:pt x="229" y="48"/>
                  </a:cubicBezTo>
                  <a:cubicBezTo>
                    <a:pt x="216" y="59"/>
                    <a:pt x="202" y="68"/>
                    <a:pt x="189" y="79"/>
                  </a:cubicBezTo>
                  <a:cubicBezTo>
                    <a:pt x="177" y="89"/>
                    <a:pt x="169" y="100"/>
                    <a:pt x="165" y="112"/>
                  </a:cubicBezTo>
                  <a:cubicBezTo>
                    <a:pt x="163" y="97"/>
                    <a:pt x="159" y="83"/>
                    <a:pt x="150" y="72"/>
                  </a:cubicBezTo>
                  <a:cubicBezTo>
                    <a:pt x="148" y="70"/>
                    <a:pt x="146" y="68"/>
                    <a:pt x="143" y="69"/>
                  </a:cubicBezTo>
                  <a:cubicBezTo>
                    <a:pt x="143" y="69"/>
                    <a:pt x="142" y="70"/>
                    <a:pt x="142" y="70"/>
                  </a:cubicBezTo>
                  <a:cubicBezTo>
                    <a:pt x="138" y="71"/>
                    <a:pt x="136" y="75"/>
                    <a:pt x="136" y="79"/>
                  </a:cubicBezTo>
                  <a:cubicBezTo>
                    <a:pt x="135" y="96"/>
                    <a:pt x="129" y="113"/>
                    <a:pt x="127" y="129"/>
                  </a:cubicBezTo>
                  <a:cubicBezTo>
                    <a:pt x="126" y="143"/>
                    <a:pt x="129" y="157"/>
                    <a:pt x="132" y="170"/>
                  </a:cubicBezTo>
                  <a:cubicBezTo>
                    <a:pt x="119" y="169"/>
                    <a:pt x="107" y="165"/>
                    <a:pt x="94" y="165"/>
                  </a:cubicBezTo>
                  <a:cubicBezTo>
                    <a:pt x="87" y="165"/>
                    <a:pt x="87" y="174"/>
                    <a:pt x="89" y="177"/>
                  </a:cubicBezTo>
                  <a:cubicBezTo>
                    <a:pt x="94" y="187"/>
                    <a:pt x="103" y="191"/>
                    <a:pt x="112" y="195"/>
                  </a:cubicBezTo>
                  <a:cubicBezTo>
                    <a:pt x="119" y="198"/>
                    <a:pt x="131" y="201"/>
                    <a:pt x="134" y="208"/>
                  </a:cubicBezTo>
                  <a:cubicBezTo>
                    <a:pt x="120" y="213"/>
                    <a:pt x="106" y="221"/>
                    <a:pt x="92" y="228"/>
                  </a:cubicBezTo>
                  <a:cubicBezTo>
                    <a:pt x="74" y="236"/>
                    <a:pt x="56" y="241"/>
                    <a:pt x="38" y="250"/>
                  </a:cubicBezTo>
                  <a:cubicBezTo>
                    <a:pt x="28" y="256"/>
                    <a:pt x="0" y="270"/>
                    <a:pt x="0" y="284"/>
                  </a:cubicBezTo>
                  <a:cubicBezTo>
                    <a:pt x="1" y="289"/>
                    <a:pt x="5" y="300"/>
                    <a:pt x="12" y="294"/>
                  </a:cubicBezTo>
                  <a:cubicBezTo>
                    <a:pt x="16" y="290"/>
                    <a:pt x="19" y="288"/>
                    <a:pt x="22" y="284"/>
                  </a:cubicBezTo>
                  <a:cubicBezTo>
                    <a:pt x="23" y="283"/>
                    <a:pt x="24" y="281"/>
                    <a:pt x="24" y="279"/>
                  </a:cubicBezTo>
                  <a:cubicBezTo>
                    <a:pt x="45" y="260"/>
                    <a:pt x="71" y="251"/>
                    <a:pt x="96" y="239"/>
                  </a:cubicBezTo>
                  <a:cubicBezTo>
                    <a:pt x="107" y="234"/>
                    <a:pt x="117" y="228"/>
                    <a:pt x="128" y="223"/>
                  </a:cubicBezTo>
                  <a:cubicBezTo>
                    <a:pt x="129" y="222"/>
                    <a:pt x="131" y="222"/>
                    <a:pt x="132" y="221"/>
                  </a:cubicBezTo>
                  <a:cubicBezTo>
                    <a:pt x="128" y="229"/>
                    <a:pt x="121" y="236"/>
                    <a:pt x="116" y="244"/>
                  </a:cubicBezTo>
                  <a:cubicBezTo>
                    <a:pt x="110" y="255"/>
                    <a:pt x="108" y="268"/>
                    <a:pt x="112" y="279"/>
                  </a:cubicBezTo>
                  <a:cubicBezTo>
                    <a:pt x="113" y="281"/>
                    <a:pt x="116" y="284"/>
                    <a:pt x="119" y="282"/>
                  </a:cubicBezTo>
                  <a:cubicBezTo>
                    <a:pt x="127" y="276"/>
                    <a:pt x="135" y="268"/>
                    <a:pt x="141" y="259"/>
                  </a:cubicBezTo>
                  <a:cubicBezTo>
                    <a:pt x="142" y="272"/>
                    <a:pt x="144" y="285"/>
                    <a:pt x="148" y="297"/>
                  </a:cubicBezTo>
                  <a:cubicBezTo>
                    <a:pt x="156" y="315"/>
                    <a:pt x="177" y="321"/>
                    <a:pt x="182" y="341"/>
                  </a:cubicBezTo>
                  <a:cubicBezTo>
                    <a:pt x="183" y="345"/>
                    <a:pt x="188" y="346"/>
                    <a:pt x="190" y="342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Freeform 140"/>
            <p:cNvSpPr>
              <a:spLocks/>
            </p:cNvSpPr>
            <p:nvPr/>
          </p:nvSpPr>
          <p:spPr bwMode="auto">
            <a:xfrm>
              <a:off x="4645" y="2398"/>
              <a:ext cx="1056" cy="857"/>
            </a:xfrm>
            <a:custGeom>
              <a:avLst/>
              <a:gdLst>
                <a:gd name="T0" fmla="*/ 215 w 525"/>
                <a:gd name="T1" fmla="*/ 403 h 426"/>
                <a:gd name="T2" fmla="*/ 253 w 525"/>
                <a:gd name="T3" fmla="*/ 302 h 426"/>
                <a:gd name="T4" fmla="*/ 300 w 525"/>
                <a:gd name="T5" fmla="*/ 370 h 426"/>
                <a:gd name="T6" fmla="*/ 337 w 525"/>
                <a:gd name="T7" fmla="*/ 402 h 426"/>
                <a:gd name="T8" fmla="*/ 381 w 525"/>
                <a:gd name="T9" fmla="*/ 422 h 426"/>
                <a:gd name="T10" fmla="*/ 392 w 525"/>
                <a:gd name="T11" fmla="*/ 405 h 426"/>
                <a:gd name="T12" fmla="*/ 357 w 525"/>
                <a:gd name="T13" fmla="*/ 314 h 426"/>
                <a:gd name="T14" fmla="*/ 341 w 525"/>
                <a:gd name="T15" fmla="*/ 282 h 426"/>
                <a:gd name="T16" fmla="*/ 359 w 525"/>
                <a:gd name="T17" fmla="*/ 296 h 426"/>
                <a:gd name="T18" fmla="*/ 431 w 525"/>
                <a:gd name="T19" fmla="*/ 307 h 426"/>
                <a:gd name="T20" fmla="*/ 464 w 525"/>
                <a:gd name="T21" fmla="*/ 303 h 426"/>
                <a:gd name="T22" fmla="*/ 499 w 525"/>
                <a:gd name="T23" fmla="*/ 311 h 426"/>
                <a:gd name="T24" fmla="*/ 524 w 525"/>
                <a:gd name="T25" fmla="*/ 297 h 426"/>
                <a:gd name="T26" fmla="*/ 516 w 525"/>
                <a:gd name="T27" fmla="*/ 285 h 426"/>
                <a:gd name="T28" fmla="*/ 422 w 525"/>
                <a:gd name="T29" fmla="*/ 191 h 426"/>
                <a:gd name="T30" fmla="*/ 348 w 525"/>
                <a:gd name="T31" fmla="*/ 167 h 426"/>
                <a:gd name="T32" fmla="*/ 379 w 525"/>
                <a:gd name="T33" fmla="*/ 153 h 426"/>
                <a:gd name="T34" fmla="*/ 416 w 525"/>
                <a:gd name="T35" fmla="*/ 109 h 426"/>
                <a:gd name="T36" fmla="*/ 465 w 525"/>
                <a:gd name="T37" fmla="*/ 60 h 426"/>
                <a:gd name="T38" fmla="*/ 458 w 525"/>
                <a:gd name="T39" fmla="*/ 42 h 426"/>
                <a:gd name="T40" fmla="*/ 400 w 525"/>
                <a:gd name="T41" fmla="*/ 61 h 426"/>
                <a:gd name="T42" fmla="*/ 335 w 525"/>
                <a:gd name="T43" fmla="*/ 61 h 426"/>
                <a:gd name="T44" fmla="*/ 289 w 525"/>
                <a:gd name="T45" fmla="*/ 79 h 426"/>
                <a:gd name="T46" fmla="*/ 289 w 525"/>
                <a:gd name="T47" fmla="*/ 13 h 426"/>
                <a:gd name="T48" fmla="*/ 281 w 525"/>
                <a:gd name="T49" fmla="*/ 3 h 426"/>
                <a:gd name="T50" fmla="*/ 279 w 525"/>
                <a:gd name="T51" fmla="*/ 2 h 426"/>
                <a:gd name="T52" fmla="*/ 268 w 525"/>
                <a:gd name="T53" fmla="*/ 8 h 426"/>
                <a:gd name="T54" fmla="*/ 233 w 525"/>
                <a:gd name="T55" fmla="*/ 64 h 426"/>
                <a:gd name="T56" fmla="*/ 220 w 525"/>
                <a:gd name="T57" fmla="*/ 122 h 426"/>
                <a:gd name="T58" fmla="*/ 175 w 525"/>
                <a:gd name="T59" fmla="*/ 77 h 426"/>
                <a:gd name="T60" fmla="*/ 163 w 525"/>
                <a:gd name="T61" fmla="*/ 89 h 426"/>
                <a:gd name="T62" fmla="*/ 184 w 525"/>
                <a:gd name="T63" fmla="*/ 135 h 426"/>
                <a:gd name="T64" fmla="*/ 205 w 525"/>
                <a:gd name="T65" fmla="*/ 173 h 426"/>
                <a:gd name="T66" fmla="*/ 144 w 525"/>
                <a:gd name="T67" fmla="*/ 157 h 426"/>
                <a:gd name="T68" fmla="*/ 65 w 525"/>
                <a:gd name="T69" fmla="*/ 132 h 426"/>
                <a:gd name="T70" fmla="*/ 2 w 525"/>
                <a:gd name="T71" fmla="*/ 138 h 426"/>
                <a:gd name="T72" fmla="*/ 12 w 525"/>
                <a:gd name="T73" fmla="*/ 162 h 426"/>
                <a:gd name="T74" fmla="*/ 30 w 525"/>
                <a:gd name="T75" fmla="*/ 159 h 426"/>
                <a:gd name="T76" fmla="*/ 34 w 525"/>
                <a:gd name="T77" fmla="*/ 155 h 426"/>
                <a:gd name="T78" fmla="*/ 143 w 525"/>
                <a:gd name="T79" fmla="*/ 175 h 426"/>
                <a:gd name="T80" fmla="*/ 191 w 525"/>
                <a:gd name="T81" fmla="*/ 179 h 426"/>
                <a:gd name="T82" fmla="*/ 197 w 525"/>
                <a:gd name="T83" fmla="*/ 188 h 426"/>
                <a:gd name="T84" fmla="*/ 148 w 525"/>
                <a:gd name="T85" fmla="*/ 184 h 426"/>
                <a:gd name="T86" fmla="*/ 145 w 525"/>
                <a:gd name="T87" fmla="*/ 242 h 426"/>
                <a:gd name="T88" fmla="*/ 153 w 525"/>
                <a:gd name="T89" fmla="*/ 254 h 426"/>
                <a:gd name="T90" fmla="*/ 191 w 525"/>
                <a:gd name="T91" fmla="*/ 247 h 426"/>
                <a:gd name="T92" fmla="*/ 183 w 525"/>
                <a:gd name="T93" fmla="*/ 303 h 426"/>
                <a:gd name="T94" fmla="*/ 205 w 525"/>
                <a:gd name="T95" fmla="*/ 394 h 426"/>
                <a:gd name="T96" fmla="*/ 215 w 525"/>
                <a:gd name="T97" fmla="*/ 40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5" h="426">
                  <a:moveTo>
                    <a:pt x="215" y="403"/>
                  </a:moveTo>
                  <a:cubicBezTo>
                    <a:pt x="240" y="379"/>
                    <a:pt x="247" y="340"/>
                    <a:pt x="253" y="302"/>
                  </a:cubicBezTo>
                  <a:cubicBezTo>
                    <a:pt x="262" y="328"/>
                    <a:pt x="278" y="351"/>
                    <a:pt x="300" y="370"/>
                  </a:cubicBezTo>
                  <a:cubicBezTo>
                    <a:pt x="317" y="385"/>
                    <a:pt x="318" y="387"/>
                    <a:pt x="337" y="402"/>
                  </a:cubicBezTo>
                  <a:cubicBezTo>
                    <a:pt x="357" y="416"/>
                    <a:pt x="368" y="416"/>
                    <a:pt x="381" y="422"/>
                  </a:cubicBezTo>
                  <a:cubicBezTo>
                    <a:pt x="390" y="426"/>
                    <a:pt x="394" y="410"/>
                    <a:pt x="392" y="405"/>
                  </a:cubicBezTo>
                  <a:cubicBezTo>
                    <a:pt x="378" y="366"/>
                    <a:pt x="371" y="353"/>
                    <a:pt x="357" y="314"/>
                  </a:cubicBezTo>
                  <a:cubicBezTo>
                    <a:pt x="353" y="302"/>
                    <a:pt x="347" y="292"/>
                    <a:pt x="341" y="282"/>
                  </a:cubicBezTo>
                  <a:cubicBezTo>
                    <a:pt x="347" y="287"/>
                    <a:pt x="353" y="292"/>
                    <a:pt x="359" y="296"/>
                  </a:cubicBezTo>
                  <a:cubicBezTo>
                    <a:pt x="385" y="311"/>
                    <a:pt x="406" y="312"/>
                    <a:pt x="431" y="307"/>
                  </a:cubicBezTo>
                  <a:cubicBezTo>
                    <a:pt x="442" y="304"/>
                    <a:pt x="452" y="302"/>
                    <a:pt x="464" y="303"/>
                  </a:cubicBezTo>
                  <a:cubicBezTo>
                    <a:pt x="476" y="303"/>
                    <a:pt x="487" y="308"/>
                    <a:pt x="499" y="311"/>
                  </a:cubicBezTo>
                  <a:cubicBezTo>
                    <a:pt x="513" y="315"/>
                    <a:pt x="525" y="311"/>
                    <a:pt x="524" y="297"/>
                  </a:cubicBezTo>
                  <a:cubicBezTo>
                    <a:pt x="524" y="295"/>
                    <a:pt x="521" y="288"/>
                    <a:pt x="516" y="285"/>
                  </a:cubicBezTo>
                  <a:cubicBezTo>
                    <a:pt x="484" y="256"/>
                    <a:pt x="461" y="210"/>
                    <a:pt x="422" y="191"/>
                  </a:cubicBezTo>
                  <a:cubicBezTo>
                    <a:pt x="394" y="177"/>
                    <a:pt x="376" y="160"/>
                    <a:pt x="348" y="167"/>
                  </a:cubicBezTo>
                  <a:cubicBezTo>
                    <a:pt x="365" y="162"/>
                    <a:pt x="365" y="163"/>
                    <a:pt x="379" y="153"/>
                  </a:cubicBezTo>
                  <a:cubicBezTo>
                    <a:pt x="394" y="142"/>
                    <a:pt x="405" y="124"/>
                    <a:pt x="416" y="109"/>
                  </a:cubicBezTo>
                  <a:cubicBezTo>
                    <a:pt x="430" y="90"/>
                    <a:pt x="446" y="73"/>
                    <a:pt x="465" y="60"/>
                  </a:cubicBezTo>
                  <a:cubicBezTo>
                    <a:pt x="473" y="55"/>
                    <a:pt x="468" y="35"/>
                    <a:pt x="458" y="42"/>
                  </a:cubicBezTo>
                  <a:cubicBezTo>
                    <a:pt x="440" y="53"/>
                    <a:pt x="422" y="59"/>
                    <a:pt x="400" y="61"/>
                  </a:cubicBezTo>
                  <a:cubicBezTo>
                    <a:pt x="378" y="62"/>
                    <a:pt x="356" y="59"/>
                    <a:pt x="335" y="61"/>
                  </a:cubicBezTo>
                  <a:cubicBezTo>
                    <a:pt x="315" y="62"/>
                    <a:pt x="301" y="69"/>
                    <a:pt x="289" y="79"/>
                  </a:cubicBezTo>
                  <a:cubicBezTo>
                    <a:pt x="293" y="58"/>
                    <a:pt x="295" y="37"/>
                    <a:pt x="289" y="13"/>
                  </a:cubicBezTo>
                  <a:cubicBezTo>
                    <a:pt x="288" y="9"/>
                    <a:pt x="286" y="4"/>
                    <a:pt x="281" y="3"/>
                  </a:cubicBezTo>
                  <a:cubicBezTo>
                    <a:pt x="281" y="2"/>
                    <a:pt x="280" y="2"/>
                    <a:pt x="279" y="2"/>
                  </a:cubicBezTo>
                  <a:cubicBezTo>
                    <a:pt x="274" y="0"/>
                    <a:pt x="270" y="3"/>
                    <a:pt x="268" y="8"/>
                  </a:cubicBezTo>
                  <a:cubicBezTo>
                    <a:pt x="259" y="28"/>
                    <a:pt x="243" y="44"/>
                    <a:pt x="233" y="64"/>
                  </a:cubicBezTo>
                  <a:cubicBezTo>
                    <a:pt x="225" y="81"/>
                    <a:pt x="223" y="102"/>
                    <a:pt x="220" y="122"/>
                  </a:cubicBezTo>
                  <a:cubicBezTo>
                    <a:pt x="205" y="108"/>
                    <a:pt x="192" y="90"/>
                    <a:pt x="175" y="77"/>
                  </a:cubicBezTo>
                  <a:cubicBezTo>
                    <a:pt x="167" y="71"/>
                    <a:pt x="163" y="82"/>
                    <a:pt x="163" y="89"/>
                  </a:cubicBezTo>
                  <a:cubicBezTo>
                    <a:pt x="165" y="105"/>
                    <a:pt x="174" y="120"/>
                    <a:pt x="184" y="135"/>
                  </a:cubicBezTo>
                  <a:cubicBezTo>
                    <a:pt x="191" y="145"/>
                    <a:pt x="205" y="160"/>
                    <a:pt x="205" y="173"/>
                  </a:cubicBezTo>
                  <a:cubicBezTo>
                    <a:pt x="185" y="166"/>
                    <a:pt x="164" y="163"/>
                    <a:pt x="144" y="157"/>
                  </a:cubicBezTo>
                  <a:cubicBezTo>
                    <a:pt x="117" y="150"/>
                    <a:pt x="92" y="137"/>
                    <a:pt x="65" y="132"/>
                  </a:cubicBezTo>
                  <a:cubicBezTo>
                    <a:pt x="49" y="128"/>
                    <a:pt x="8" y="119"/>
                    <a:pt x="2" y="138"/>
                  </a:cubicBezTo>
                  <a:cubicBezTo>
                    <a:pt x="0" y="145"/>
                    <a:pt x="0" y="163"/>
                    <a:pt x="12" y="162"/>
                  </a:cubicBezTo>
                  <a:cubicBezTo>
                    <a:pt x="18" y="161"/>
                    <a:pt x="24" y="162"/>
                    <a:pt x="30" y="159"/>
                  </a:cubicBezTo>
                  <a:cubicBezTo>
                    <a:pt x="31" y="159"/>
                    <a:pt x="33" y="157"/>
                    <a:pt x="34" y="155"/>
                  </a:cubicBezTo>
                  <a:cubicBezTo>
                    <a:pt x="70" y="152"/>
                    <a:pt x="107" y="166"/>
                    <a:pt x="143" y="175"/>
                  </a:cubicBezTo>
                  <a:cubicBezTo>
                    <a:pt x="159" y="179"/>
                    <a:pt x="174" y="175"/>
                    <a:pt x="191" y="179"/>
                  </a:cubicBezTo>
                  <a:cubicBezTo>
                    <a:pt x="192" y="180"/>
                    <a:pt x="195" y="188"/>
                    <a:pt x="197" y="188"/>
                  </a:cubicBezTo>
                  <a:cubicBezTo>
                    <a:pt x="188" y="195"/>
                    <a:pt x="157" y="178"/>
                    <a:pt x="148" y="184"/>
                  </a:cubicBezTo>
                  <a:cubicBezTo>
                    <a:pt x="135" y="192"/>
                    <a:pt x="145" y="225"/>
                    <a:pt x="145" y="242"/>
                  </a:cubicBezTo>
                  <a:cubicBezTo>
                    <a:pt x="145" y="247"/>
                    <a:pt x="148" y="253"/>
                    <a:pt x="153" y="254"/>
                  </a:cubicBezTo>
                  <a:cubicBezTo>
                    <a:pt x="166" y="255"/>
                    <a:pt x="179" y="252"/>
                    <a:pt x="191" y="247"/>
                  </a:cubicBezTo>
                  <a:cubicBezTo>
                    <a:pt x="186" y="265"/>
                    <a:pt x="182" y="283"/>
                    <a:pt x="183" y="303"/>
                  </a:cubicBezTo>
                  <a:cubicBezTo>
                    <a:pt x="184" y="334"/>
                    <a:pt x="207" y="363"/>
                    <a:pt x="205" y="394"/>
                  </a:cubicBezTo>
                  <a:cubicBezTo>
                    <a:pt x="205" y="400"/>
                    <a:pt x="210" y="407"/>
                    <a:pt x="215" y="403"/>
                  </a:cubicBezTo>
                  <a:close/>
                </a:path>
              </a:pathLst>
            </a:custGeom>
            <a:solidFill>
              <a:srgbClr val="EA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41"/>
            <p:cNvSpPr>
              <a:spLocks/>
            </p:cNvSpPr>
            <p:nvPr/>
          </p:nvSpPr>
          <p:spPr bwMode="auto">
            <a:xfrm>
              <a:off x="4323" y="2398"/>
              <a:ext cx="1030" cy="863"/>
            </a:xfrm>
            <a:custGeom>
              <a:avLst/>
              <a:gdLst>
                <a:gd name="T0" fmla="*/ 65 w 512"/>
                <a:gd name="T1" fmla="*/ 318 h 429"/>
                <a:gd name="T2" fmla="*/ 159 w 512"/>
                <a:gd name="T3" fmla="*/ 255 h 429"/>
                <a:gd name="T4" fmla="*/ 163 w 512"/>
                <a:gd name="T5" fmla="*/ 330 h 429"/>
                <a:gd name="T6" fmla="*/ 185 w 512"/>
                <a:gd name="T7" fmla="*/ 391 h 429"/>
                <a:gd name="T8" fmla="*/ 194 w 512"/>
                <a:gd name="T9" fmla="*/ 418 h 429"/>
                <a:gd name="T10" fmla="*/ 207 w 512"/>
                <a:gd name="T11" fmla="*/ 429 h 429"/>
                <a:gd name="T12" fmla="*/ 217 w 512"/>
                <a:gd name="T13" fmla="*/ 421 h 429"/>
                <a:gd name="T14" fmla="*/ 249 w 512"/>
                <a:gd name="T15" fmla="*/ 310 h 429"/>
                <a:gd name="T16" fmla="*/ 252 w 512"/>
                <a:gd name="T17" fmla="*/ 278 h 429"/>
                <a:gd name="T18" fmla="*/ 262 w 512"/>
                <a:gd name="T19" fmla="*/ 297 h 429"/>
                <a:gd name="T20" fmla="*/ 323 w 512"/>
                <a:gd name="T21" fmla="*/ 338 h 429"/>
                <a:gd name="T22" fmla="*/ 356 w 512"/>
                <a:gd name="T23" fmla="*/ 350 h 429"/>
                <a:gd name="T24" fmla="*/ 384 w 512"/>
                <a:gd name="T25" fmla="*/ 373 h 429"/>
                <a:gd name="T26" fmla="*/ 416 w 512"/>
                <a:gd name="T27" fmla="*/ 372 h 429"/>
                <a:gd name="T28" fmla="*/ 416 w 512"/>
                <a:gd name="T29" fmla="*/ 359 h 429"/>
                <a:gd name="T30" fmla="*/ 370 w 512"/>
                <a:gd name="T31" fmla="*/ 249 h 429"/>
                <a:gd name="T32" fmla="*/ 306 w 512"/>
                <a:gd name="T33" fmla="*/ 188 h 429"/>
                <a:gd name="T34" fmla="*/ 361 w 512"/>
                <a:gd name="T35" fmla="*/ 193 h 429"/>
                <a:gd name="T36" fmla="*/ 421 w 512"/>
                <a:gd name="T37" fmla="*/ 175 h 429"/>
                <a:gd name="T38" fmla="*/ 495 w 512"/>
                <a:gd name="T39" fmla="*/ 158 h 429"/>
                <a:gd name="T40" fmla="*/ 499 w 512"/>
                <a:gd name="T41" fmla="*/ 140 h 429"/>
                <a:gd name="T42" fmla="*/ 433 w 512"/>
                <a:gd name="T43" fmla="*/ 129 h 429"/>
                <a:gd name="T44" fmla="*/ 372 w 512"/>
                <a:gd name="T45" fmla="*/ 100 h 429"/>
                <a:gd name="T46" fmla="*/ 318 w 512"/>
                <a:gd name="T47" fmla="*/ 94 h 429"/>
                <a:gd name="T48" fmla="*/ 356 w 512"/>
                <a:gd name="T49" fmla="*/ 41 h 429"/>
                <a:gd name="T50" fmla="*/ 355 w 512"/>
                <a:gd name="T51" fmla="*/ 30 h 429"/>
                <a:gd name="T52" fmla="*/ 353 w 512"/>
                <a:gd name="T53" fmla="*/ 28 h 429"/>
                <a:gd name="T54" fmla="*/ 339 w 512"/>
                <a:gd name="T55" fmla="*/ 28 h 429"/>
                <a:gd name="T56" fmla="*/ 275 w 512"/>
                <a:gd name="T57" fmla="*/ 57 h 429"/>
                <a:gd name="T58" fmla="*/ 229 w 512"/>
                <a:gd name="T59" fmla="*/ 97 h 429"/>
                <a:gd name="T60" fmla="*/ 212 w 512"/>
                <a:gd name="T61" fmla="*/ 41 h 429"/>
                <a:gd name="T62" fmla="*/ 195 w 512"/>
                <a:gd name="T63" fmla="*/ 45 h 429"/>
                <a:gd name="T64" fmla="*/ 188 w 512"/>
                <a:gd name="T65" fmla="*/ 91 h 429"/>
                <a:gd name="T66" fmla="*/ 186 w 512"/>
                <a:gd name="T67" fmla="*/ 131 h 429"/>
                <a:gd name="T68" fmla="*/ 138 w 512"/>
                <a:gd name="T69" fmla="*/ 91 h 429"/>
                <a:gd name="T70" fmla="*/ 78 w 512"/>
                <a:gd name="T71" fmla="*/ 35 h 429"/>
                <a:gd name="T72" fmla="*/ 15 w 512"/>
                <a:gd name="T73" fmla="*/ 12 h 429"/>
                <a:gd name="T74" fmla="*/ 11 w 512"/>
                <a:gd name="T75" fmla="*/ 35 h 429"/>
                <a:gd name="T76" fmla="*/ 29 w 512"/>
                <a:gd name="T77" fmla="*/ 41 h 429"/>
                <a:gd name="T78" fmla="*/ 36 w 512"/>
                <a:gd name="T79" fmla="*/ 40 h 429"/>
                <a:gd name="T80" fmla="*/ 127 w 512"/>
                <a:gd name="T81" fmla="*/ 104 h 429"/>
                <a:gd name="T82" fmla="*/ 166 w 512"/>
                <a:gd name="T83" fmla="*/ 135 h 429"/>
                <a:gd name="T84" fmla="*/ 170 w 512"/>
                <a:gd name="T85" fmla="*/ 139 h 429"/>
                <a:gd name="T86" fmla="*/ 134 w 512"/>
                <a:gd name="T87" fmla="*/ 137 h 429"/>
                <a:gd name="T88" fmla="*/ 91 w 512"/>
                <a:gd name="T89" fmla="*/ 159 h 429"/>
                <a:gd name="T90" fmla="*/ 92 w 512"/>
                <a:gd name="T91" fmla="*/ 171 h 429"/>
                <a:gd name="T92" fmla="*/ 131 w 512"/>
                <a:gd name="T93" fmla="*/ 183 h 429"/>
                <a:gd name="T94" fmla="*/ 92 w 512"/>
                <a:gd name="T95" fmla="*/ 224 h 429"/>
                <a:gd name="T96" fmla="*/ 61 w 512"/>
                <a:gd name="T97" fmla="*/ 307 h 429"/>
                <a:gd name="T98" fmla="*/ 65 w 512"/>
                <a:gd name="T99" fmla="*/ 31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2" h="429">
                  <a:moveTo>
                    <a:pt x="65" y="318"/>
                  </a:moveTo>
                  <a:cubicBezTo>
                    <a:pt x="103" y="310"/>
                    <a:pt x="132" y="282"/>
                    <a:pt x="159" y="255"/>
                  </a:cubicBezTo>
                  <a:cubicBezTo>
                    <a:pt x="153" y="279"/>
                    <a:pt x="154" y="305"/>
                    <a:pt x="163" y="330"/>
                  </a:cubicBezTo>
                  <a:cubicBezTo>
                    <a:pt x="172" y="350"/>
                    <a:pt x="178" y="370"/>
                    <a:pt x="185" y="391"/>
                  </a:cubicBezTo>
                  <a:cubicBezTo>
                    <a:pt x="188" y="400"/>
                    <a:pt x="191" y="409"/>
                    <a:pt x="194" y="418"/>
                  </a:cubicBezTo>
                  <a:cubicBezTo>
                    <a:pt x="198" y="427"/>
                    <a:pt x="198" y="428"/>
                    <a:pt x="207" y="429"/>
                  </a:cubicBezTo>
                  <a:cubicBezTo>
                    <a:pt x="212" y="429"/>
                    <a:pt x="216" y="426"/>
                    <a:pt x="217" y="421"/>
                  </a:cubicBezTo>
                  <a:cubicBezTo>
                    <a:pt x="227" y="384"/>
                    <a:pt x="240" y="348"/>
                    <a:pt x="249" y="310"/>
                  </a:cubicBezTo>
                  <a:cubicBezTo>
                    <a:pt x="252" y="300"/>
                    <a:pt x="252" y="289"/>
                    <a:pt x="252" y="278"/>
                  </a:cubicBezTo>
                  <a:cubicBezTo>
                    <a:pt x="255" y="285"/>
                    <a:pt x="258" y="291"/>
                    <a:pt x="262" y="297"/>
                  </a:cubicBezTo>
                  <a:cubicBezTo>
                    <a:pt x="277" y="321"/>
                    <a:pt x="296" y="331"/>
                    <a:pt x="323" y="338"/>
                  </a:cubicBezTo>
                  <a:cubicBezTo>
                    <a:pt x="334" y="341"/>
                    <a:pt x="345" y="344"/>
                    <a:pt x="356" y="350"/>
                  </a:cubicBezTo>
                  <a:cubicBezTo>
                    <a:pt x="367" y="356"/>
                    <a:pt x="375" y="365"/>
                    <a:pt x="384" y="373"/>
                  </a:cubicBezTo>
                  <a:cubicBezTo>
                    <a:pt x="395" y="382"/>
                    <a:pt x="409" y="384"/>
                    <a:pt x="416" y="372"/>
                  </a:cubicBezTo>
                  <a:cubicBezTo>
                    <a:pt x="417" y="371"/>
                    <a:pt x="417" y="364"/>
                    <a:pt x="416" y="359"/>
                  </a:cubicBezTo>
                  <a:cubicBezTo>
                    <a:pt x="401" y="322"/>
                    <a:pt x="396" y="282"/>
                    <a:pt x="370" y="249"/>
                  </a:cubicBezTo>
                  <a:cubicBezTo>
                    <a:pt x="352" y="225"/>
                    <a:pt x="330" y="204"/>
                    <a:pt x="306" y="188"/>
                  </a:cubicBezTo>
                  <a:cubicBezTo>
                    <a:pt x="324" y="191"/>
                    <a:pt x="343" y="194"/>
                    <a:pt x="361" y="193"/>
                  </a:cubicBezTo>
                  <a:cubicBezTo>
                    <a:pt x="382" y="191"/>
                    <a:pt x="402" y="181"/>
                    <a:pt x="421" y="175"/>
                  </a:cubicBezTo>
                  <a:cubicBezTo>
                    <a:pt x="445" y="166"/>
                    <a:pt x="469" y="160"/>
                    <a:pt x="495" y="158"/>
                  </a:cubicBezTo>
                  <a:cubicBezTo>
                    <a:pt x="505" y="157"/>
                    <a:pt x="512" y="140"/>
                    <a:pt x="499" y="140"/>
                  </a:cubicBezTo>
                  <a:cubicBezTo>
                    <a:pt x="476" y="141"/>
                    <a:pt x="455" y="138"/>
                    <a:pt x="433" y="129"/>
                  </a:cubicBezTo>
                  <a:cubicBezTo>
                    <a:pt x="412" y="120"/>
                    <a:pt x="393" y="108"/>
                    <a:pt x="372" y="100"/>
                  </a:cubicBezTo>
                  <a:cubicBezTo>
                    <a:pt x="352" y="92"/>
                    <a:pt x="335" y="91"/>
                    <a:pt x="318" y="94"/>
                  </a:cubicBezTo>
                  <a:cubicBezTo>
                    <a:pt x="334" y="79"/>
                    <a:pt x="348" y="63"/>
                    <a:pt x="356" y="41"/>
                  </a:cubicBezTo>
                  <a:cubicBezTo>
                    <a:pt x="357" y="37"/>
                    <a:pt x="358" y="33"/>
                    <a:pt x="355" y="30"/>
                  </a:cubicBezTo>
                  <a:cubicBezTo>
                    <a:pt x="354" y="29"/>
                    <a:pt x="354" y="29"/>
                    <a:pt x="353" y="28"/>
                  </a:cubicBezTo>
                  <a:cubicBezTo>
                    <a:pt x="349" y="24"/>
                    <a:pt x="343" y="25"/>
                    <a:pt x="339" y="28"/>
                  </a:cubicBezTo>
                  <a:cubicBezTo>
                    <a:pt x="319" y="40"/>
                    <a:pt x="295" y="46"/>
                    <a:pt x="275" y="57"/>
                  </a:cubicBezTo>
                  <a:cubicBezTo>
                    <a:pt x="257" y="67"/>
                    <a:pt x="243" y="83"/>
                    <a:pt x="229" y="97"/>
                  </a:cubicBezTo>
                  <a:cubicBezTo>
                    <a:pt x="223" y="79"/>
                    <a:pt x="221" y="59"/>
                    <a:pt x="212" y="41"/>
                  </a:cubicBezTo>
                  <a:cubicBezTo>
                    <a:pt x="208" y="32"/>
                    <a:pt x="198" y="40"/>
                    <a:pt x="195" y="45"/>
                  </a:cubicBezTo>
                  <a:cubicBezTo>
                    <a:pt x="187" y="59"/>
                    <a:pt x="187" y="75"/>
                    <a:pt x="188" y="91"/>
                  </a:cubicBezTo>
                  <a:cubicBezTo>
                    <a:pt x="189" y="102"/>
                    <a:pt x="194" y="121"/>
                    <a:pt x="186" y="131"/>
                  </a:cubicBezTo>
                  <a:cubicBezTo>
                    <a:pt x="172" y="116"/>
                    <a:pt x="154" y="104"/>
                    <a:pt x="138" y="91"/>
                  </a:cubicBezTo>
                  <a:cubicBezTo>
                    <a:pt x="117" y="73"/>
                    <a:pt x="100" y="52"/>
                    <a:pt x="78" y="35"/>
                  </a:cubicBezTo>
                  <a:cubicBezTo>
                    <a:pt x="65" y="25"/>
                    <a:pt x="32" y="0"/>
                    <a:pt x="15" y="12"/>
                  </a:cubicBezTo>
                  <a:cubicBezTo>
                    <a:pt x="10" y="16"/>
                    <a:pt x="0" y="31"/>
                    <a:pt x="11" y="35"/>
                  </a:cubicBezTo>
                  <a:cubicBezTo>
                    <a:pt x="18" y="37"/>
                    <a:pt x="22" y="41"/>
                    <a:pt x="29" y="41"/>
                  </a:cubicBezTo>
                  <a:cubicBezTo>
                    <a:pt x="31" y="41"/>
                    <a:pt x="34" y="41"/>
                    <a:pt x="36" y="40"/>
                  </a:cubicBezTo>
                  <a:cubicBezTo>
                    <a:pt x="71" y="53"/>
                    <a:pt x="98" y="81"/>
                    <a:pt x="127" y="104"/>
                  </a:cubicBezTo>
                  <a:cubicBezTo>
                    <a:pt x="140" y="115"/>
                    <a:pt x="153" y="125"/>
                    <a:pt x="166" y="135"/>
                  </a:cubicBezTo>
                  <a:cubicBezTo>
                    <a:pt x="167" y="137"/>
                    <a:pt x="169" y="138"/>
                    <a:pt x="170" y="139"/>
                  </a:cubicBezTo>
                  <a:cubicBezTo>
                    <a:pt x="158" y="141"/>
                    <a:pt x="145" y="136"/>
                    <a:pt x="134" y="137"/>
                  </a:cubicBezTo>
                  <a:cubicBezTo>
                    <a:pt x="117" y="137"/>
                    <a:pt x="100" y="145"/>
                    <a:pt x="91" y="159"/>
                  </a:cubicBezTo>
                  <a:cubicBezTo>
                    <a:pt x="88" y="163"/>
                    <a:pt x="87" y="169"/>
                    <a:pt x="92" y="171"/>
                  </a:cubicBezTo>
                  <a:cubicBezTo>
                    <a:pt x="103" y="178"/>
                    <a:pt x="117" y="182"/>
                    <a:pt x="131" y="183"/>
                  </a:cubicBezTo>
                  <a:cubicBezTo>
                    <a:pt x="116" y="195"/>
                    <a:pt x="103" y="208"/>
                    <a:pt x="92" y="224"/>
                  </a:cubicBezTo>
                  <a:cubicBezTo>
                    <a:pt x="75" y="249"/>
                    <a:pt x="81" y="283"/>
                    <a:pt x="61" y="307"/>
                  </a:cubicBezTo>
                  <a:cubicBezTo>
                    <a:pt x="58" y="311"/>
                    <a:pt x="59" y="319"/>
                    <a:pt x="65" y="318"/>
                  </a:cubicBezTo>
                  <a:close/>
                </a:path>
              </a:pathLst>
            </a:custGeom>
            <a:solidFill>
              <a:srgbClr val="C81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42"/>
            <p:cNvSpPr>
              <a:spLocks noEditPoints="1"/>
            </p:cNvSpPr>
            <p:nvPr/>
          </p:nvSpPr>
          <p:spPr bwMode="auto">
            <a:xfrm>
              <a:off x="4848" y="2780"/>
              <a:ext cx="141" cy="147"/>
            </a:xfrm>
            <a:custGeom>
              <a:avLst/>
              <a:gdLst>
                <a:gd name="T0" fmla="*/ 70 w 70"/>
                <a:gd name="T1" fmla="*/ 32 h 73"/>
                <a:gd name="T2" fmla="*/ 0 w 70"/>
                <a:gd name="T3" fmla="*/ 34 h 73"/>
                <a:gd name="T4" fmla="*/ 0 w 70"/>
                <a:gd name="T5" fmla="*/ 25 h 73"/>
                <a:gd name="T6" fmla="*/ 36 w 70"/>
                <a:gd name="T7" fmla="*/ 23 h 73"/>
                <a:gd name="T8" fmla="*/ 70 w 70"/>
                <a:gd name="T9" fmla="*/ 23 h 73"/>
                <a:gd name="T10" fmla="*/ 70 w 70"/>
                <a:gd name="T11" fmla="*/ 32 h 73"/>
                <a:gd name="T12" fmla="*/ 61 w 70"/>
                <a:gd name="T13" fmla="*/ 9 h 73"/>
                <a:gd name="T14" fmla="*/ 35 w 70"/>
                <a:gd name="T15" fmla="*/ 11 h 73"/>
                <a:gd name="T16" fmla="*/ 8 w 70"/>
                <a:gd name="T17" fmla="*/ 11 h 73"/>
                <a:gd name="T18" fmla="*/ 8 w 70"/>
                <a:gd name="T19" fmla="*/ 2 h 73"/>
                <a:gd name="T20" fmla="*/ 61 w 70"/>
                <a:gd name="T21" fmla="*/ 0 h 73"/>
                <a:gd name="T22" fmla="*/ 61 w 70"/>
                <a:gd name="T23" fmla="*/ 9 h 73"/>
                <a:gd name="T24" fmla="*/ 43 w 70"/>
                <a:gd name="T25" fmla="*/ 36 h 73"/>
                <a:gd name="T26" fmla="*/ 39 w 70"/>
                <a:gd name="T27" fmla="*/ 55 h 73"/>
                <a:gd name="T28" fmla="*/ 31 w 70"/>
                <a:gd name="T29" fmla="*/ 73 h 73"/>
                <a:gd name="T30" fmla="*/ 22 w 70"/>
                <a:gd name="T31" fmla="*/ 70 h 73"/>
                <a:gd name="T32" fmla="*/ 34 w 70"/>
                <a:gd name="T33" fmla="*/ 35 h 73"/>
                <a:gd name="T34" fmla="*/ 43 w 70"/>
                <a:gd name="T35" fmla="*/ 3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73">
                  <a:moveTo>
                    <a:pt x="70" y="32"/>
                  </a:moveTo>
                  <a:cubicBezTo>
                    <a:pt x="59" y="33"/>
                    <a:pt x="28" y="34"/>
                    <a:pt x="0" y="3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4"/>
                    <a:pt x="10" y="24"/>
                    <a:pt x="36" y="23"/>
                  </a:cubicBezTo>
                  <a:cubicBezTo>
                    <a:pt x="43" y="23"/>
                    <a:pt x="57" y="23"/>
                    <a:pt x="70" y="23"/>
                  </a:cubicBezTo>
                  <a:lnTo>
                    <a:pt x="70" y="32"/>
                  </a:lnTo>
                  <a:close/>
                  <a:moveTo>
                    <a:pt x="61" y="9"/>
                  </a:moveTo>
                  <a:cubicBezTo>
                    <a:pt x="53" y="10"/>
                    <a:pt x="44" y="10"/>
                    <a:pt x="35" y="11"/>
                  </a:cubicBezTo>
                  <a:cubicBezTo>
                    <a:pt x="25" y="11"/>
                    <a:pt x="20" y="11"/>
                    <a:pt x="8" y="1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6" y="1"/>
                    <a:pt x="49" y="0"/>
                    <a:pt x="61" y="0"/>
                  </a:cubicBezTo>
                  <a:lnTo>
                    <a:pt x="61" y="9"/>
                  </a:lnTo>
                  <a:close/>
                  <a:moveTo>
                    <a:pt x="43" y="36"/>
                  </a:moveTo>
                  <a:cubicBezTo>
                    <a:pt x="43" y="43"/>
                    <a:pt x="41" y="51"/>
                    <a:pt x="39" y="55"/>
                  </a:cubicBezTo>
                  <a:cubicBezTo>
                    <a:pt x="39" y="56"/>
                    <a:pt x="35" y="66"/>
                    <a:pt x="31" y="73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8" y="54"/>
                    <a:pt x="30" y="46"/>
                    <a:pt x="34" y="35"/>
                  </a:cubicBezTo>
                  <a:lnTo>
                    <a:pt x="43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43"/>
            <p:cNvSpPr>
              <a:spLocks noEditPoints="1"/>
            </p:cNvSpPr>
            <p:nvPr/>
          </p:nvSpPr>
          <p:spPr bwMode="auto">
            <a:xfrm>
              <a:off x="5009" y="2798"/>
              <a:ext cx="139" cy="109"/>
            </a:xfrm>
            <a:custGeom>
              <a:avLst/>
              <a:gdLst>
                <a:gd name="T0" fmla="*/ 69 w 69"/>
                <a:gd name="T1" fmla="*/ 53 h 54"/>
                <a:gd name="T2" fmla="*/ 36 w 69"/>
                <a:gd name="T3" fmla="*/ 54 h 54"/>
                <a:gd name="T4" fmla="*/ 0 w 69"/>
                <a:gd name="T5" fmla="*/ 54 h 54"/>
                <a:gd name="T6" fmla="*/ 0 w 69"/>
                <a:gd name="T7" fmla="*/ 45 h 54"/>
                <a:gd name="T8" fmla="*/ 44 w 69"/>
                <a:gd name="T9" fmla="*/ 43 h 54"/>
                <a:gd name="T10" fmla="*/ 69 w 69"/>
                <a:gd name="T11" fmla="*/ 43 h 54"/>
                <a:gd name="T12" fmla="*/ 69 w 69"/>
                <a:gd name="T13" fmla="*/ 53 h 54"/>
                <a:gd name="T14" fmla="*/ 61 w 69"/>
                <a:gd name="T15" fmla="*/ 10 h 54"/>
                <a:gd name="T16" fmla="*/ 35 w 69"/>
                <a:gd name="T17" fmla="*/ 11 h 54"/>
                <a:gd name="T18" fmla="*/ 7 w 69"/>
                <a:gd name="T19" fmla="*/ 11 h 54"/>
                <a:gd name="T20" fmla="*/ 7 w 69"/>
                <a:gd name="T21" fmla="*/ 1 h 54"/>
                <a:gd name="T22" fmla="*/ 41 w 69"/>
                <a:gd name="T23" fmla="*/ 0 h 54"/>
                <a:gd name="T24" fmla="*/ 61 w 69"/>
                <a:gd name="T25" fmla="*/ 0 h 54"/>
                <a:gd name="T26" fmla="*/ 61 w 69"/>
                <a:gd name="T2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54">
                  <a:moveTo>
                    <a:pt x="69" y="53"/>
                  </a:moveTo>
                  <a:cubicBezTo>
                    <a:pt x="64" y="53"/>
                    <a:pt x="59" y="53"/>
                    <a:pt x="36" y="54"/>
                  </a:cubicBezTo>
                  <a:cubicBezTo>
                    <a:pt x="24" y="54"/>
                    <a:pt x="12" y="54"/>
                    <a:pt x="0" y="5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0" y="44"/>
                    <a:pt x="30" y="43"/>
                    <a:pt x="44" y="43"/>
                  </a:cubicBezTo>
                  <a:cubicBezTo>
                    <a:pt x="48" y="43"/>
                    <a:pt x="65" y="43"/>
                    <a:pt x="69" y="43"/>
                  </a:cubicBezTo>
                  <a:lnTo>
                    <a:pt x="69" y="53"/>
                  </a:lnTo>
                  <a:close/>
                  <a:moveTo>
                    <a:pt x="61" y="10"/>
                  </a:moveTo>
                  <a:cubicBezTo>
                    <a:pt x="56" y="10"/>
                    <a:pt x="41" y="11"/>
                    <a:pt x="35" y="11"/>
                  </a:cubicBezTo>
                  <a:cubicBezTo>
                    <a:pt x="29" y="11"/>
                    <a:pt x="16" y="11"/>
                    <a:pt x="7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2" y="1"/>
                    <a:pt x="32" y="0"/>
                    <a:pt x="41" y="0"/>
                  </a:cubicBezTo>
                  <a:cubicBezTo>
                    <a:pt x="48" y="0"/>
                    <a:pt x="55" y="0"/>
                    <a:pt x="61" y="0"/>
                  </a:cubicBezTo>
                  <a:lnTo>
                    <a:pt x="6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44"/>
            <p:cNvSpPr>
              <a:spLocks noEditPoints="1"/>
            </p:cNvSpPr>
            <p:nvPr/>
          </p:nvSpPr>
          <p:spPr bwMode="auto">
            <a:xfrm>
              <a:off x="5168" y="2782"/>
              <a:ext cx="137" cy="139"/>
            </a:xfrm>
            <a:custGeom>
              <a:avLst/>
              <a:gdLst>
                <a:gd name="T0" fmla="*/ 0 w 68"/>
                <a:gd name="T1" fmla="*/ 62 h 69"/>
                <a:gd name="T2" fmla="*/ 42 w 68"/>
                <a:gd name="T3" fmla="*/ 11 h 69"/>
                <a:gd name="T4" fmla="*/ 3 w 68"/>
                <a:gd name="T5" fmla="*/ 13 h 69"/>
                <a:gd name="T6" fmla="*/ 3 w 68"/>
                <a:gd name="T7" fmla="*/ 3 h 69"/>
                <a:gd name="T8" fmla="*/ 60 w 68"/>
                <a:gd name="T9" fmla="*/ 0 h 69"/>
                <a:gd name="T10" fmla="*/ 37 w 68"/>
                <a:gd name="T11" fmla="*/ 36 h 69"/>
                <a:gd name="T12" fmla="*/ 8 w 68"/>
                <a:gd name="T13" fmla="*/ 68 h 69"/>
                <a:gd name="T14" fmla="*/ 0 w 68"/>
                <a:gd name="T15" fmla="*/ 62 h 69"/>
                <a:gd name="T16" fmla="*/ 44 w 68"/>
                <a:gd name="T17" fmla="*/ 35 h 69"/>
                <a:gd name="T18" fmla="*/ 68 w 68"/>
                <a:gd name="T19" fmla="*/ 63 h 69"/>
                <a:gd name="T20" fmla="*/ 61 w 68"/>
                <a:gd name="T21" fmla="*/ 69 h 69"/>
                <a:gd name="T22" fmla="*/ 36 w 68"/>
                <a:gd name="T23" fmla="*/ 42 h 69"/>
                <a:gd name="T24" fmla="*/ 44 w 68"/>
                <a:gd name="T2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69">
                  <a:moveTo>
                    <a:pt x="0" y="62"/>
                  </a:moveTo>
                  <a:cubicBezTo>
                    <a:pt x="9" y="52"/>
                    <a:pt x="36" y="20"/>
                    <a:pt x="42" y="11"/>
                  </a:cubicBezTo>
                  <a:cubicBezTo>
                    <a:pt x="37" y="12"/>
                    <a:pt x="13" y="13"/>
                    <a:pt x="3" y="1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4" y="1"/>
                    <a:pt x="51" y="0"/>
                    <a:pt x="60" y="0"/>
                  </a:cubicBezTo>
                  <a:cubicBezTo>
                    <a:pt x="54" y="13"/>
                    <a:pt x="42" y="30"/>
                    <a:pt x="37" y="36"/>
                  </a:cubicBezTo>
                  <a:cubicBezTo>
                    <a:pt x="33" y="42"/>
                    <a:pt x="20" y="57"/>
                    <a:pt x="8" y="68"/>
                  </a:cubicBezTo>
                  <a:lnTo>
                    <a:pt x="0" y="62"/>
                  </a:lnTo>
                  <a:close/>
                  <a:moveTo>
                    <a:pt x="44" y="35"/>
                  </a:moveTo>
                  <a:cubicBezTo>
                    <a:pt x="50" y="41"/>
                    <a:pt x="63" y="56"/>
                    <a:pt x="68" y="6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6" y="65"/>
                    <a:pt x="41" y="48"/>
                    <a:pt x="36" y="42"/>
                  </a:cubicBezTo>
                  <a:lnTo>
                    <a:pt x="4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Freeform 145"/>
            <p:cNvSpPr>
              <a:spLocks noEditPoints="1"/>
            </p:cNvSpPr>
            <p:nvPr/>
          </p:nvSpPr>
          <p:spPr bwMode="auto">
            <a:xfrm>
              <a:off x="2482" y="151"/>
              <a:ext cx="886" cy="1576"/>
            </a:xfrm>
            <a:custGeom>
              <a:avLst/>
              <a:gdLst>
                <a:gd name="T0" fmla="*/ 427 w 440"/>
                <a:gd name="T1" fmla="*/ 636 h 783"/>
                <a:gd name="T2" fmla="*/ 395 w 440"/>
                <a:gd name="T3" fmla="*/ 630 h 783"/>
                <a:gd name="T4" fmla="*/ 303 w 440"/>
                <a:gd name="T5" fmla="*/ 543 h 783"/>
                <a:gd name="T6" fmla="*/ 252 w 440"/>
                <a:gd name="T7" fmla="*/ 465 h 783"/>
                <a:gd name="T8" fmla="*/ 248 w 440"/>
                <a:gd name="T9" fmla="*/ 371 h 783"/>
                <a:gd name="T10" fmla="*/ 264 w 440"/>
                <a:gd name="T11" fmla="*/ 358 h 783"/>
                <a:gd name="T12" fmla="*/ 295 w 440"/>
                <a:gd name="T13" fmla="*/ 202 h 783"/>
                <a:gd name="T14" fmla="*/ 262 w 440"/>
                <a:gd name="T15" fmla="*/ 157 h 783"/>
                <a:gd name="T16" fmla="*/ 199 w 440"/>
                <a:gd name="T17" fmla="*/ 101 h 783"/>
                <a:gd name="T18" fmla="*/ 217 w 440"/>
                <a:gd name="T19" fmla="*/ 75 h 783"/>
                <a:gd name="T20" fmla="*/ 277 w 440"/>
                <a:gd name="T21" fmla="*/ 84 h 783"/>
                <a:gd name="T22" fmla="*/ 265 w 440"/>
                <a:gd name="T23" fmla="*/ 61 h 783"/>
                <a:gd name="T24" fmla="*/ 223 w 440"/>
                <a:gd name="T25" fmla="*/ 68 h 783"/>
                <a:gd name="T26" fmla="*/ 135 w 440"/>
                <a:gd name="T27" fmla="*/ 14 h 783"/>
                <a:gd name="T28" fmla="*/ 133 w 440"/>
                <a:gd name="T29" fmla="*/ 37 h 783"/>
                <a:gd name="T30" fmla="*/ 128 w 440"/>
                <a:gd name="T31" fmla="*/ 67 h 783"/>
                <a:gd name="T32" fmla="*/ 158 w 440"/>
                <a:gd name="T33" fmla="*/ 121 h 783"/>
                <a:gd name="T34" fmla="*/ 166 w 440"/>
                <a:gd name="T35" fmla="*/ 136 h 783"/>
                <a:gd name="T36" fmla="*/ 128 w 440"/>
                <a:gd name="T37" fmla="*/ 214 h 783"/>
                <a:gd name="T38" fmla="*/ 103 w 440"/>
                <a:gd name="T39" fmla="*/ 248 h 783"/>
                <a:gd name="T40" fmla="*/ 108 w 440"/>
                <a:gd name="T41" fmla="*/ 224 h 783"/>
                <a:gd name="T42" fmla="*/ 98 w 440"/>
                <a:gd name="T43" fmla="*/ 206 h 783"/>
                <a:gd name="T44" fmla="*/ 90 w 440"/>
                <a:gd name="T45" fmla="*/ 265 h 783"/>
                <a:gd name="T46" fmla="*/ 142 w 440"/>
                <a:gd name="T47" fmla="*/ 296 h 783"/>
                <a:gd name="T48" fmla="*/ 148 w 440"/>
                <a:gd name="T49" fmla="*/ 387 h 783"/>
                <a:gd name="T50" fmla="*/ 162 w 440"/>
                <a:gd name="T51" fmla="*/ 459 h 783"/>
                <a:gd name="T52" fmla="*/ 131 w 440"/>
                <a:gd name="T53" fmla="*/ 598 h 783"/>
                <a:gd name="T54" fmla="*/ 80 w 440"/>
                <a:gd name="T55" fmla="*/ 725 h 783"/>
                <a:gd name="T56" fmla="*/ 48 w 440"/>
                <a:gd name="T57" fmla="*/ 737 h 783"/>
                <a:gd name="T58" fmla="*/ 2 w 440"/>
                <a:gd name="T59" fmla="*/ 753 h 783"/>
                <a:gd name="T60" fmla="*/ 110 w 440"/>
                <a:gd name="T61" fmla="*/ 782 h 783"/>
                <a:gd name="T62" fmla="*/ 118 w 440"/>
                <a:gd name="T63" fmla="*/ 752 h 783"/>
                <a:gd name="T64" fmla="*/ 177 w 440"/>
                <a:gd name="T65" fmla="*/ 601 h 783"/>
                <a:gd name="T66" fmla="*/ 187 w 440"/>
                <a:gd name="T67" fmla="*/ 544 h 783"/>
                <a:gd name="T68" fmla="*/ 274 w 440"/>
                <a:gd name="T69" fmla="*/ 575 h 783"/>
                <a:gd name="T70" fmla="*/ 391 w 440"/>
                <a:gd name="T71" fmla="*/ 668 h 783"/>
                <a:gd name="T72" fmla="*/ 408 w 440"/>
                <a:gd name="T73" fmla="*/ 734 h 783"/>
                <a:gd name="T74" fmla="*/ 434 w 440"/>
                <a:gd name="T75" fmla="*/ 670 h 783"/>
                <a:gd name="T76" fmla="*/ 242 w 440"/>
                <a:gd name="T77" fmla="*/ 216 h 783"/>
                <a:gd name="T78" fmla="*/ 257 w 440"/>
                <a:gd name="T79" fmla="*/ 221 h 783"/>
                <a:gd name="T80" fmla="*/ 295 w 440"/>
                <a:gd name="T81" fmla="*/ 255 h 783"/>
                <a:gd name="T82" fmla="*/ 264 w 440"/>
                <a:gd name="T83" fmla="*/ 322 h 783"/>
                <a:gd name="T84" fmla="*/ 238 w 440"/>
                <a:gd name="T85" fmla="*/ 338 h 783"/>
                <a:gd name="T86" fmla="*/ 235 w 440"/>
                <a:gd name="T87" fmla="*/ 238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0" h="783">
                  <a:moveTo>
                    <a:pt x="436" y="638"/>
                  </a:moveTo>
                  <a:cubicBezTo>
                    <a:pt x="436" y="638"/>
                    <a:pt x="436" y="638"/>
                    <a:pt x="436" y="638"/>
                  </a:cubicBezTo>
                  <a:cubicBezTo>
                    <a:pt x="433" y="637"/>
                    <a:pt x="430" y="637"/>
                    <a:pt x="427" y="636"/>
                  </a:cubicBezTo>
                  <a:cubicBezTo>
                    <a:pt x="423" y="636"/>
                    <a:pt x="421" y="636"/>
                    <a:pt x="420" y="636"/>
                  </a:cubicBezTo>
                  <a:cubicBezTo>
                    <a:pt x="415" y="636"/>
                    <a:pt x="408" y="637"/>
                    <a:pt x="402" y="635"/>
                  </a:cubicBezTo>
                  <a:cubicBezTo>
                    <a:pt x="400" y="634"/>
                    <a:pt x="397" y="633"/>
                    <a:pt x="395" y="630"/>
                  </a:cubicBezTo>
                  <a:cubicBezTo>
                    <a:pt x="395" y="630"/>
                    <a:pt x="395" y="630"/>
                    <a:pt x="395" y="630"/>
                  </a:cubicBezTo>
                  <a:cubicBezTo>
                    <a:pt x="393" y="628"/>
                    <a:pt x="363" y="596"/>
                    <a:pt x="352" y="578"/>
                  </a:cubicBezTo>
                  <a:cubicBezTo>
                    <a:pt x="347" y="569"/>
                    <a:pt x="312" y="547"/>
                    <a:pt x="303" y="543"/>
                  </a:cubicBezTo>
                  <a:cubicBezTo>
                    <a:pt x="300" y="541"/>
                    <a:pt x="295" y="538"/>
                    <a:pt x="291" y="534"/>
                  </a:cubicBezTo>
                  <a:cubicBezTo>
                    <a:pt x="284" y="528"/>
                    <a:pt x="278" y="521"/>
                    <a:pt x="276" y="520"/>
                  </a:cubicBezTo>
                  <a:cubicBezTo>
                    <a:pt x="272" y="515"/>
                    <a:pt x="257" y="474"/>
                    <a:pt x="252" y="465"/>
                  </a:cubicBezTo>
                  <a:cubicBezTo>
                    <a:pt x="247" y="456"/>
                    <a:pt x="241" y="448"/>
                    <a:pt x="238" y="438"/>
                  </a:cubicBezTo>
                  <a:cubicBezTo>
                    <a:pt x="250" y="431"/>
                    <a:pt x="261" y="422"/>
                    <a:pt x="270" y="414"/>
                  </a:cubicBezTo>
                  <a:cubicBezTo>
                    <a:pt x="262" y="404"/>
                    <a:pt x="254" y="388"/>
                    <a:pt x="248" y="371"/>
                  </a:cubicBezTo>
                  <a:cubicBezTo>
                    <a:pt x="248" y="371"/>
                    <a:pt x="248" y="371"/>
                    <a:pt x="248" y="371"/>
                  </a:cubicBezTo>
                  <a:cubicBezTo>
                    <a:pt x="248" y="371"/>
                    <a:pt x="249" y="371"/>
                    <a:pt x="249" y="371"/>
                  </a:cubicBezTo>
                  <a:cubicBezTo>
                    <a:pt x="252" y="368"/>
                    <a:pt x="263" y="362"/>
                    <a:pt x="264" y="358"/>
                  </a:cubicBezTo>
                  <a:cubicBezTo>
                    <a:pt x="265" y="354"/>
                    <a:pt x="266" y="350"/>
                    <a:pt x="268" y="346"/>
                  </a:cubicBezTo>
                  <a:cubicBezTo>
                    <a:pt x="273" y="331"/>
                    <a:pt x="323" y="271"/>
                    <a:pt x="320" y="241"/>
                  </a:cubicBezTo>
                  <a:cubicBezTo>
                    <a:pt x="306" y="228"/>
                    <a:pt x="304" y="218"/>
                    <a:pt x="295" y="202"/>
                  </a:cubicBezTo>
                  <a:cubicBezTo>
                    <a:pt x="293" y="199"/>
                    <a:pt x="292" y="196"/>
                    <a:pt x="290" y="193"/>
                  </a:cubicBezTo>
                  <a:cubicBezTo>
                    <a:pt x="288" y="189"/>
                    <a:pt x="285" y="184"/>
                    <a:pt x="283" y="180"/>
                  </a:cubicBezTo>
                  <a:cubicBezTo>
                    <a:pt x="278" y="171"/>
                    <a:pt x="271" y="162"/>
                    <a:pt x="262" y="157"/>
                  </a:cubicBezTo>
                  <a:cubicBezTo>
                    <a:pt x="258" y="154"/>
                    <a:pt x="238" y="150"/>
                    <a:pt x="232" y="149"/>
                  </a:cubicBezTo>
                  <a:cubicBezTo>
                    <a:pt x="222" y="146"/>
                    <a:pt x="213" y="139"/>
                    <a:pt x="207" y="131"/>
                  </a:cubicBezTo>
                  <a:cubicBezTo>
                    <a:pt x="200" y="121"/>
                    <a:pt x="197" y="110"/>
                    <a:pt x="199" y="101"/>
                  </a:cubicBezTo>
                  <a:cubicBezTo>
                    <a:pt x="200" y="93"/>
                    <a:pt x="205" y="83"/>
                    <a:pt x="209" y="78"/>
                  </a:cubicBezTo>
                  <a:cubicBezTo>
                    <a:pt x="210" y="76"/>
                    <a:pt x="212" y="75"/>
                    <a:pt x="212" y="75"/>
                  </a:cubicBezTo>
                  <a:cubicBezTo>
                    <a:pt x="214" y="76"/>
                    <a:pt x="215" y="76"/>
                    <a:pt x="217" y="75"/>
                  </a:cubicBezTo>
                  <a:cubicBezTo>
                    <a:pt x="219" y="75"/>
                    <a:pt x="219" y="75"/>
                    <a:pt x="219" y="75"/>
                  </a:cubicBezTo>
                  <a:cubicBezTo>
                    <a:pt x="232" y="80"/>
                    <a:pt x="227" y="90"/>
                    <a:pt x="246" y="91"/>
                  </a:cubicBezTo>
                  <a:cubicBezTo>
                    <a:pt x="259" y="92"/>
                    <a:pt x="268" y="80"/>
                    <a:pt x="277" y="84"/>
                  </a:cubicBezTo>
                  <a:cubicBezTo>
                    <a:pt x="286" y="88"/>
                    <a:pt x="283" y="108"/>
                    <a:pt x="274" y="118"/>
                  </a:cubicBezTo>
                  <a:cubicBezTo>
                    <a:pt x="289" y="101"/>
                    <a:pt x="305" y="69"/>
                    <a:pt x="299" y="60"/>
                  </a:cubicBezTo>
                  <a:cubicBezTo>
                    <a:pt x="290" y="47"/>
                    <a:pt x="275" y="54"/>
                    <a:pt x="265" y="61"/>
                  </a:cubicBezTo>
                  <a:cubicBezTo>
                    <a:pt x="255" y="68"/>
                    <a:pt x="231" y="78"/>
                    <a:pt x="223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19" y="64"/>
                    <a:pt x="225" y="40"/>
                    <a:pt x="220" y="30"/>
                  </a:cubicBezTo>
                  <a:cubicBezTo>
                    <a:pt x="216" y="22"/>
                    <a:pt x="200" y="10"/>
                    <a:pt x="194" y="7"/>
                  </a:cubicBezTo>
                  <a:cubicBezTo>
                    <a:pt x="179" y="0"/>
                    <a:pt x="146" y="15"/>
                    <a:pt x="135" y="14"/>
                  </a:cubicBezTo>
                  <a:cubicBezTo>
                    <a:pt x="137" y="16"/>
                    <a:pt x="138" y="19"/>
                    <a:pt x="144" y="20"/>
                  </a:cubicBezTo>
                  <a:cubicBezTo>
                    <a:pt x="134" y="24"/>
                    <a:pt x="129" y="32"/>
                    <a:pt x="132" y="36"/>
                  </a:cubicBezTo>
                  <a:cubicBezTo>
                    <a:pt x="133" y="37"/>
                    <a:pt x="133" y="37"/>
                    <a:pt x="133" y="37"/>
                  </a:cubicBezTo>
                  <a:cubicBezTo>
                    <a:pt x="132" y="38"/>
                    <a:pt x="131" y="40"/>
                    <a:pt x="130" y="41"/>
                  </a:cubicBezTo>
                  <a:cubicBezTo>
                    <a:pt x="127" y="48"/>
                    <a:pt x="127" y="58"/>
                    <a:pt x="127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3" y="76"/>
                    <a:pt x="129" y="101"/>
                    <a:pt x="138" y="109"/>
                  </a:cubicBezTo>
                  <a:cubicBezTo>
                    <a:pt x="140" y="111"/>
                    <a:pt x="145" y="120"/>
                    <a:pt x="147" y="121"/>
                  </a:cubicBezTo>
                  <a:cubicBezTo>
                    <a:pt x="150" y="123"/>
                    <a:pt x="155" y="122"/>
                    <a:pt x="158" y="121"/>
                  </a:cubicBezTo>
                  <a:cubicBezTo>
                    <a:pt x="161" y="121"/>
                    <a:pt x="163" y="120"/>
                    <a:pt x="165" y="119"/>
                  </a:cubicBezTo>
                  <a:cubicBezTo>
                    <a:pt x="166" y="123"/>
                    <a:pt x="166" y="129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3" y="138"/>
                    <a:pt x="161" y="141"/>
                    <a:pt x="159" y="144"/>
                  </a:cubicBezTo>
                  <a:cubicBezTo>
                    <a:pt x="145" y="159"/>
                    <a:pt x="130" y="193"/>
                    <a:pt x="127" y="200"/>
                  </a:cubicBezTo>
                  <a:cubicBezTo>
                    <a:pt x="126" y="204"/>
                    <a:pt x="127" y="209"/>
                    <a:pt x="128" y="214"/>
                  </a:cubicBezTo>
                  <a:cubicBezTo>
                    <a:pt x="125" y="222"/>
                    <a:pt x="117" y="247"/>
                    <a:pt x="115" y="271"/>
                  </a:cubicBezTo>
                  <a:cubicBezTo>
                    <a:pt x="110" y="265"/>
                    <a:pt x="104" y="257"/>
                    <a:pt x="104" y="249"/>
                  </a:cubicBezTo>
                  <a:cubicBezTo>
                    <a:pt x="103" y="248"/>
                    <a:pt x="103" y="248"/>
                    <a:pt x="103" y="248"/>
                  </a:cubicBezTo>
                  <a:cubicBezTo>
                    <a:pt x="105" y="244"/>
                    <a:pt x="106" y="239"/>
                    <a:pt x="107" y="234"/>
                  </a:cubicBezTo>
                  <a:cubicBezTo>
                    <a:pt x="108" y="230"/>
                    <a:pt x="108" y="225"/>
                    <a:pt x="107" y="221"/>
                  </a:cubicBezTo>
                  <a:cubicBezTo>
                    <a:pt x="107" y="222"/>
                    <a:pt x="108" y="223"/>
                    <a:pt x="108" y="224"/>
                  </a:cubicBezTo>
                  <a:cubicBezTo>
                    <a:pt x="110" y="220"/>
                    <a:pt x="111" y="215"/>
                    <a:pt x="110" y="212"/>
                  </a:cubicBezTo>
                  <a:cubicBezTo>
                    <a:pt x="108" y="212"/>
                    <a:pt x="103" y="212"/>
                    <a:pt x="102" y="213"/>
                  </a:cubicBezTo>
                  <a:cubicBezTo>
                    <a:pt x="100" y="210"/>
                    <a:pt x="99" y="207"/>
                    <a:pt x="98" y="206"/>
                  </a:cubicBezTo>
                  <a:cubicBezTo>
                    <a:pt x="93" y="209"/>
                    <a:pt x="80" y="221"/>
                    <a:pt x="78" y="226"/>
                  </a:cubicBezTo>
                  <a:cubicBezTo>
                    <a:pt x="78" y="227"/>
                    <a:pt x="78" y="229"/>
                    <a:pt x="79" y="231"/>
                  </a:cubicBezTo>
                  <a:cubicBezTo>
                    <a:pt x="81" y="240"/>
                    <a:pt x="88" y="258"/>
                    <a:pt x="90" y="265"/>
                  </a:cubicBezTo>
                  <a:cubicBezTo>
                    <a:pt x="94" y="275"/>
                    <a:pt x="122" y="321"/>
                    <a:pt x="127" y="321"/>
                  </a:cubicBezTo>
                  <a:cubicBezTo>
                    <a:pt x="131" y="321"/>
                    <a:pt x="138" y="311"/>
                    <a:pt x="141" y="301"/>
                  </a:cubicBezTo>
                  <a:cubicBezTo>
                    <a:pt x="142" y="299"/>
                    <a:pt x="142" y="297"/>
                    <a:pt x="142" y="296"/>
                  </a:cubicBezTo>
                  <a:cubicBezTo>
                    <a:pt x="143" y="315"/>
                    <a:pt x="143" y="333"/>
                    <a:pt x="144" y="339"/>
                  </a:cubicBezTo>
                  <a:cubicBezTo>
                    <a:pt x="144" y="346"/>
                    <a:pt x="144" y="353"/>
                    <a:pt x="145" y="359"/>
                  </a:cubicBezTo>
                  <a:cubicBezTo>
                    <a:pt x="145" y="369"/>
                    <a:pt x="146" y="378"/>
                    <a:pt x="148" y="387"/>
                  </a:cubicBezTo>
                  <a:cubicBezTo>
                    <a:pt x="143" y="405"/>
                    <a:pt x="152" y="459"/>
                    <a:pt x="155" y="464"/>
                  </a:cubicBezTo>
                  <a:cubicBezTo>
                    <a:pt x="156" y="465"/>
                    <a:pt x="156" y="465"/>
                    <a:pt x="156" y="465"/>
                  </a:cubicBezTo>
                  <a:cubicBezTo>
                    <a:pt x="157" y="463"/>
                    <a:pt x="159" y="461"/>
                    <a:pt x="162" y="459"/>
                  </a:cubicBezTo>
                  <a:cubicBezTo>
                    <a:pt x="154" y="484"/>
                    <a:pt x="135" y="535"/>
                    <a:pt x="131" y="547"/>
                  </a:cubicBezTo>
                  <a:cubicBezTo>
                    <a:pt x="127" y="557"/>
                    <a:pt x="129" y="565"/>
                    <a:pt x="130" y="576"/>
                  </a:cubicBezTo>
                  <a:cubicBezTo>
                    <a:pt x="131" y="584"/>
                    <a:pt x="132" y="591"/>
                    <a:pt x="131" y="598"/>
                  </a:cubicBezTo>
                  <a:cubicBezTo>
                    <a:pt x="131" y="613"/>
                    <a:pt x="127" y="627"/>
                    <a:pt x="121" y="641"/>
                  </a:cubicBezTo>
                  <a:cubicBezTo>
                    <a:pt x="110" y="669"/>
                    <a:pt x="104" y="702"/>
                    <a:pt x="82" y="724"/>
                  </a:cubicBezTo>
                  <a:cubicBezTo>
                    <a:pt x="81" y="724"/>
                    <a:pt x="81" y="725"/>
                    <a:pt x="80" y="725"/>
                  </a:cubicBezTo>
                  <a:cubicBezTo>
                    <a:pt x="75" y="730"/>
                    <a:pt x="68" y="732"/>
                    <a:pt x="61" y="734"/>
                  </a:cubicBezTo>
                  <a:cubicBezTo>
                    <a:pt x="61" y="734"/>
                    <a:pt x="61" y="734"/>
                    <a:pt x="61" y="734"/>
                  </a:cubicBezTo>
                  <a:cubicBezTo>
                    <a:pt x="56" y="735"/>
                    <a:pt x="52" y="736"/>
                    <a:pt x="48" y="737"/>
                  </a:cubicBezTo>
                  <a:cubicBezTo>
                    <a:pt x="36" y="740"/>
                    <a:pt x="18" y="742"/>
                    <a:pt x="10" y="742"/>
                  </a:cubicBezTo>
                  <a:cubicBezTo>
                    <a:pt x="9" y="742"/>
                    <a:pt x="8" y="742"/>
                    <a:pt x="8" y="742"/>
                  </a:cubicBezTo>
                  <a:cubicBezTo>
                    <a:pt x="1" y="743"/>
                    <a:pt x="0" y="750"/>
                    <a:pt x="2" y="753"/>
                  </a:cubicBezTo>
                  <a:cubicBezTo>
                    <a:pt x="10" y="764"/>
                    <a:pt x="76" y="782"/>
                    <a:pt x="91" y="782"/>
                  </a:cubicBezTo>
                  <a:cubicBezTo>
                    <a:pt x="97" y="782"/>
                    <a:pt x="104" y="783"/>
                    <a:pt x="109" y="782"/>
                  </a:cubicBezTo>
                  <a:cubicBezTo>
                    <a:pt x="110" y="782"/>
                    <a:pt x="110" y="782"/>
                    <a:pt x="110" y="782"/>
                  </a:cubicBezTo>
                  <a:cubicBezTo>
                    <a:pt x="112" y="778"/>
                    <a:pt x="113" y="774"/>
                    <a:pt x="114" y="770"/>
                  </a:cubicBezTo>
                  <a:cubicBezTo>
                    <a:pt x="116" y="763"/>
                    <a:pt x="118" y="758"/>
                    <a:pt x="118" y="756"/>
                  </a:cubicBezTo>
                  <a:cubicBezTo>
                    <a:pt x="118" y="756"/>
                    <a:pt x="118" y="754"/>
                    <a:pt x="118" y="752"/>
                  </a:cubicBezTo>
                  <a:cubicBezTo>
                    <a:pt x="119" y="745"/>
                    <a:pt x="122" y="731"/>
                    <a:pt x="125" y="718"/>
                  </a:cubicBezTo>
                  <a:cubicBezTo>
                    <a:pt x="129" y="704"/>
                    <a:pt x="137" y="693"/>
                    <a:pt x="146" y="681"/>
                  </a:cubicBezTo>
                  <a:cubicBezTo>
                    <a:pt x="157" y="665"/>
                    <a:pt x="173" y="627"/>
                    <a:pt x="177" y="601"/>
                  </a:cubicBezTo>
                  <a:cubicBezTo>
                    <a:pt x="177" y="600"/>
                    <a:pt x="177" y="598"/>
                    <a:pt x="178" y="597"/>
                  </a:cubicBezTo>
                  <a:cubicBezTo>
                    <a:pt x="179" y="586"/>
                    <a:pt x="176" y="567"/>
                    <a:pt x="178" y="561"/>
                  </a:cubicBezTo>
                  <a:cubicBezTo>
                    <a:pt x="179" y="555"/>
                    <a:pt x="183" y="549"/>
                    <a:pt x="187" y="544"/>
                  </a:cubicBezTo>
                  <a:cubicBezTo>
                    <a:pt x="192" y="538"/>
                    <a:pt x="203" y="522"/>
                    <a:pt x="210" y="509"/>
                  </a:cubicBezTo>
                  <a:cubicBezTo>
                    <a:pt x="219" y="529"/>
                    <a:pt x="243" y="561"/>
                    <a:pt x="254" y="570"/>
                  </a:cubicBezTo>
                  <a:cubicBezTo>
                    <a:pt x="260" y="575"/>
                    <a:pt x="267" y="571"/>
                    <a:pt x="274" y="575"/>
                  </a:cubicBezTo>
                  <a:cubicBezTo>
                    <a:pt x="274" y="576"/>
                    <a:pt x="275" y="576"/>
                    <a:pt x="276" y="577"/>
                  </a:cubicBezTo>
                  <a:cubicBezTo>
                    <a:pt x="295" y="589"/>
                    <a:pt x="376" y="639"/>
                    <a:pt x="387" y="658"/>
                  </a:cubicBezTo>
                  <a:cubicBezTo>
                    <a:pt x="388" y="660"/>
                    <a:pt x="389" y="663"/>
                    <a:pt x="391" y="668"/>
                  </a:cubicBezTo>
                  <a:cubicBezTo>
                    <a:pt x="392" y="670"/>
                    <a:pt x="393" y="673"/>
                    <a:pt x="394" y="675"/>
                  </a:cubicBezTo>
                  <a:cubicBezTo>
                    <a:pt x="397" y="686"/>
                    <a:pt x="400" y="697"/>
                    <a:pt x="403" y="703"/>
                  </a:cubicBezTo>
                  <a:cubicBezTo>
                    <a:pt x="407" y="712"/>
                    <a:pt x="401" y="733"/>
                    <a:pt x="408" y="734"/>
                  </a:cubicBezTo>
                  <a:cubicBezTo>
                    <a:pt x="411" y="734"/>
                    <a:pt x="413" y="733"/>
                    <a:pt x="416" y="731"/>
                  </a:cubicBezTo>
                  <a:cubicBezTo>
                    <a:pt x="416" y="730"/>
                    <a:pt x="416" y="730"/>
                    <a:pt x="416" y="730"/>
                  </a:cubicBezTo>
                  <a:cubicBezTo>
                    <a:pt x="431" y="716"/>
                    <a:pt x="433" y="684"/>
                    <a:pt x="434" y="670"/>
                  </a:cubicBezTo>
                  <a:cubicBezTo>
                    <a:pt x="435" y="663"/>
                    <a:pt x="440" y="652"/>
                    <a:pt x="436" y="638"/>
                  </a:cubicBezTo>
                  <a:close/>
                  <a:moveTo>
                    <a:pt x="235" y="238"/>
                  </a:moveTo>
                  <a:cubicBezTo>
                    <a:pt x="236" y="233"/>
                    <a:pt x="240" y="217"/>
                    <a:pt x="242" y="216"/>
                  </a:cubicBezTo>
                  <a:cubicBezTo>
                    <a:pt x="243" y="214"/>
                    <a:pt x="243" y="214"/>
                    <a:pt x="243" y="214"/>
                  </a:cubicBezTo>
                  <a:cubicBezTo>
                    <a:pt x="248" y="216"/>
                    <a:pt x="253" y="219"/>
                    <a:pt x="257" y="221"/>
                  </a:cubicBezTo>
                  <a:cubicBezTo>
                    <a:pt x="257" y="221"/>
                    <a:pt x="257" y="221"/>
                    <a:pt x="257" y="221"/>
                  </a:cubicBezTo>
                  <a:cubicBezTo>
                    <a:pt x="259" y="223"/>
                    <a:pt x="260" y="224"/>
                    <a:pt x="262" y="225"/>
                  </a:cubicBezTo>
                  <a:cubicBezTo>
                    <a:pt x="269" y="230"/>
                    <a:pt x="274" y="234"/>
                    <a:pt x="276" y="237"/>
                  </a:cubicBezTo>
                  <a:cubicBezTo>
                    <a:pt x="282" y="243"/>
                    <a:pt x="287" y="251"/>
                    <a:pt x="295" y="255"/>
                  </a:cubicBezTo>
                  <a:cubicBezTo>
                    <a:pt x="296" y="257"/>
                    <a:pt x="296" y="257"/>
                    <a:pt x="296" y="257"/>
                  </a:cubicBezTo>
                  <a:cubicBezTo>
                    <a:pt x="289" y="263"/>
                    <a:pt x="286" y="272"/>
                    <a:pt x="284" y="279"/>
                  </a:cubicBezTo>
                  <a:cubicBezTo>
                    <a:pt x="278" y="293"/>
                    <a:pt x="268" y="316"/>
                    <a:pt x="264" y="322"/>
                  </a:cubicBezTo>
                  <a:cubicBezTo>
                    <a:pt x="258" y="330"/>
                    <a:pt x="247" y="330"/>
                    <a:pt x="243" y="334"/>
                  </a:cubicBezTo>
                  <a:cubicBezTo>
                    <a:pt x="241" y="335"/>
                    <a:pt x="240" y="336"/>
                    <a:pt x="239" y="339"/>
                  </a:cubicBezTo>
                  <a:cubicBezTo>
                    <a:pt x="238" y="338"/>
                    <a:pt x="238" y="338"/>
                    <a:pt x="238" y="338"/>
                  </a:cubicBezTo>
                  <a:cubicBezTo>
                    <a:pt x="237" y="334"/>
                    <a:pt x="236" y="330"/>
                    <a:pt x="235" y="326"/>
                  </a:cubicBezTo>
                  <a:cubicBezTo>
                    <a:pt x="231" y="308"/>
                    <a:pt x="228" y="293"/>
                    <a:pt x="228" y="288"/>
                  </a:cubicBezTo>
                  <a:cubicBezTo>
                    <a:pt x="228" y="282"/>
                    <a:pt x="232" y="248"/>
                    <a:pt x="235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46"/>
            <p:cNvSpPr>
              <a:spLocks/>
            </p:cNvSpPr>
            <p:nvPr/>
          </p:nvSpPr>
          <p:spPr bwMode="auto">
            <a:xfrm>
              <a:off x="2740" y="832"/>
              <a:ext cx="294" cy="257"/>
            </a:xfrm>
            <a:custGeom>
              <a:avLst/>
              <a:gdLst>
                <a:gd name="T0" fmla="*/ 0 w 294"/>
                <a:gd name="T1" fmla="*/ 28 h 257"/>
                <a:gd name="T2" fmla="*/ 183 w 294"/>
                <a:gd name="T3" fmla="*/ 0 h 257"/>
                <a:gd name="T4" fmla="*/ 294 w 294"/>
                <a:gd name="T5" fmla="*/ 161 h 257"/>
                <a:gd name="T6" fmla="*/ 4 w 294"/>
                <a:gd name="T7" fmla="*/ 257 h 257"/>
                <a:gd name="T8" fmla="*/ 0 w 294"/>
                <a:gd name="T9" fmla="*/ 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257">
                  <a:moveTo>
                    <a:pt x="0" y="28"/>
                  </a:moveTo>
                  <a:lnTo>
                    <a:pt x="183" y="0"/>
                  </a:lnTo>
                  <a:lnTo>
                    <a:pt x="294" y="161"/>
                  </a:lnTo>
                  <a:lnTo>
                    <a:pt x="4" y="25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47"/>
            <p:cNvSpPr>
              <a:spLocks/>
            </p:cNvSpPr>
            <p:nvPr/>
          </p:nvSpPr>
          <p:spPr bwMode="auto">
            <a:xfrm>
              <a:off x="2740" y="832"/>
              <a:ext cx="294" cy="257"/>
            </a:xfrm>
            <a:custGeom>
              <a:avLst/>
              <a:gdLst>
                <a:gd name="T0" fmla="*/ 0 w 294"/>
                <a:gd name="T1" fmla="*/ 28 h 257"/>
                <a:gd name="T2" fmla="*/ 183 w 294"/>
                <a:gd name="T3" fmla="*/ 0 h 257"/>
                <a:gd name="T4" fmla="*/ 294 w 294"/>
                <a:gd name="T5" fmla="*/ 161 h 257"/>
                <a:gd name="T6" fmla="*/ 4 w 294"/>
                <a:gd name="T7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57">
                  <a:moveTo>
                    <a:pt x="0" y="28"/>
                  </a:moveTo>
                  <a:lnTo>
                    <a:pt x="183" y="0"/>
                  </a:lnTo>
                  <a:lnTo>
                    <a:pt x="294" y="161"/>
                  </a:lnTo>
                  <a:lnTo>
                    <a:pt x="4" y="2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48"/>
            <p:cNvSpPr>
              <a:spLocks/>
            </p:cNvSpPr>
            <p:nvPr/>
          </p:nvSpPr>
          <p:spPr bwMode="auto">
            <a:xfrm>
              <a:off x="2486" y="1611"/>
              <a:ext cx="232" cy="173"/>
            </a:xfrm>
            <a:custGeom>
              <a:avLst/>
              <a:gdLst>
                <a:gd name="T0" fmla="*/ 157 w 232"/>
                <a:gd name="T1" fmla="*/ 0 h 173"/>
                <a:gd name="T2" fmla="*/ 232 w 232"/>
                <a:gd name="T3" fmla="*/ 56 h 173"/>
                <a:gd name="T4" fmla="*/ 216 w 232"/>
                <a:gd name="T5" fmla="*/ 173 h 173"/>
                <a:gd name="T6" fmla="*/ 0 w 232"/>
                <a:gd name="T7" fmla="*/ 56 h 173"/>
                <a:gd name="T8" fmla="*/ 157 w 232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73">
                  <a:moveTo>
                    <a:pt x="157" y="0"/>
                  </a:moveTo>
                  <a:lnTo>
                    <a:pt x="232" y="56"/>
                  </a:lnTo>
                  <a:lnTo>
                    <a:pt x="216" y="173"/>
                  </a:lnTo>
                  <a:lnTo>
                    <a:pt x="0" y="56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5B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49"/>
            <p:cNvSpPr>
              <a:spLocks/>
            </p:cNvSpPr>
            <p:nvPr/>
          </p:nvSpPr>
          <p:spPr bwMode="auto">
            <a:xfrm>
              <a:off x="2486" y="1611"/>
              <a:ext cx="232" cy="173"/>
            </a:xfrm>
            <a:custGeom>
              <a:avLst/>
              <a:gdLst>
                <a:gd name="T0" fmla="*/ 157 w 232"/>
                <a:gd name="T1" fmla="*/ 0 h 173"/>
                <a:gd name="T2" fmla="*/ 232 w 232"/>
                <a:gd name="T3" fmla="*/ 56 h 173"/>
                <a:gd name="T4" fmla="*/ 216 w 232"/>
                <a:gd name="T5" fmla="*/ 173 h 173"/>
                <a:gd name="T6" fmla="*/ 0 w 232"/>
                <a:gd name="T7" fmla="*/ 5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173">
                  <a:moveTo>
                    <a:pt x="157" y="0"/>
                  </a:moveTo>
                  <a:lnTo>
                    <a:pt x="232" y="56"/>
                  </a:lnTo>
                  <a:lnTo>
                    <a:pt x="216" y="173"/>
                  </a:lnTo>
                  <a:lnTo>
                    <a:pt x="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50"/>
            <p:cNvSpPr>
              <a:spLocks/>
            </p:cNvSpPr>
            <p:nvPr/>
          </p:nvSpPr>
          <p:spPr bwMode="auto">
            <a:xfrm>
              <a:off x="3281" y="1397"/>
              <a:ext cx="109" cy="232"/>
            </a:xfrm>
            <a:custGeom>
              <a:avLst/>
              <a:gdLst>
                <a:gd name="T0" fmla="*/ 0 w 109"/>
                <a:gd name="T1" fmla="*/ 133 h 232"/>
                <a:gd name="T2" fmla="*/ 22 w 109"/>
                <a:gd name="T3" fmla="*/ 232 h 232"/>
                <a:gd name="T4" fmla="*/ 78 w 109"/>
                <a:gd name="T5" fmla="*/ 230 h 232"/>
                <a:gd name="T6" fmla="*/ 109 w 109"/>
                <a:gd name="T7" fmla="*/ 0 h 232"/>
                <a:gd name="T8" fmla="*/ 0 w 109"/>
                <a:gd name="T9" fmla="*/ 1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32">
                  <a:moveTo>
                    <a:pt x="0" y="133"/>
                  </a:moveTo>
                  <a:lnTo>
                    <a:pt x="22" y="232"/>
                  </a:lnTo>
                  <a:lnTo>
                    <a:pt x="78" y="230"/>
                  </a:lnTo>
                  <a:lnTo>
                    <a:pt x="109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F5B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51"/>
            <p:cNvSpPr>
              <a:spLocks/>
            </p:cNvSpPr>
            <p:nvPr/>
          </p:nvSpPr>
          <p:spPr bwMode="auto">
            <a:xfrm>
              <a:off x="3281" y="1397"/>
              <a:ext cx="109" cy="232"/>
            </a:xfrm>
            <a:custGeom>
              <a:avLst/>
              <a:gdLst>
                <a:gd name="T0" fmla="*/ 0 w 109"/>
                <a:gd name="T1" fmla="*/ 133 h 232"/>
                <a:gd name="T2" fmla="*/ 22 w 109"/>
                <a:gd name="T3" fmla="*/ 232 h 232"/>
                <a:gd name="T4" fmla="*/ 78 w 109"/>
                <a:gd name="T5" fmla="*/ 230 h 232"/>
                <a:gd name="T6" fmla="*/ 109 w 109"/>
                <a:gd name="T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32">
                  <a:moveTo>
                    <a:pt x="0" y="133"/>
                  </a:moveTo>
                  <a:lnTo>
                    <a:pt x="22" y="232"/>
                  </a:lnTo>
                  <a:lnTo>
                    <a:pt x="78" y="230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52"/>
            <p:cNvSpPr>
              <a:spLocks/>
            </p:cNvSpPr>
            <p:nvPr/>
          </p:nvSpPr>
          <p:spPr bwMode="auto">
            <a:xfrm>
              <a:off x="2782" y="155"/>
              <a:ext cx="302" cy="176"/>
            </a:xfrm>
            <a:custGeom>
              <a:avLst/>
              <a:gdLst>
                <a:gd name="T0" fmla="*/ 0 w 302"/>
                <a:gd name="T1" fmla="*/ 21 h 176"/>
                <a:gd name="T2" fmla="*/ 87 w 302"/>
                <a:gd name="T3" fmla="*/ 131 h 176"/>
                <a:gd name="T4" fmla="*/ 290 w 302"/>
                <a:gd name="T5" fmla="*/ 176 h 176"/>
                <a:gd name="T6" fmla="*/ 302 w 302"/>
                <a:gd name="T7" fmla="*/ 117 h 176"/>
                <a:gd name="T8" fmla="*/ 161 w 302"/>
                <a:gd name="T9" fmla="*/ 127 h 176"/>
                <a:gd name="T10" fmla="*/ 113 w 302"/>
                <a:gd name="T11" fmla="*/ 0 h 176"/>
                <a:gd name="T12" fmla="*/ 0 w 302"/>
                <a:gd name="T13" fmla="*/ 2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176">
                  <a:moveTo>
                    <a:pt x="0" y="21"/>
                  </a:moveTo>
                  <a:lnTo>
                    <a:pt x="87" y="131"/>
                  </a:lnTo>
                  <a:lnTo>
                    <a:pt x="290" y="176"/>
                  </a:lnTo>
                  <a:lnTo>
                    <a:pt x="302" y="117"/>
                  </a:lnTo>
                  <a:lnTo>
                    <a:pt x="161" y="127"/>
                  </a:lnTo>
                  <a:lnTo>
                    <a:pt x="11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53"/>
            <p:cNvSpPr>
              <a:spLocks/>
            </p:cNvSpPr>
            <p:nvPr/>
          </p:nvSpPr>
          <p:spPr bwMode="auto">
            <a:xfrm>
              <a:off x="2782" y="155"/>
              <a:ext cx="302" cy="176"/>
            </a:xfrm>
            <a:custGeom>
              <a:avLst/>
              <a:gdLst>
                <a:gd name="T0" fmla="*/ 0 w 302"/>
                <a:gd name="T1" fmla="*/ 21 h 176"/>
                <a:gd name="T2" fmla="*/ 87 w 302"/>
                <a:gd name="T3" fmla="*/ 131 h 176"/>
                <a:gd name="T4" fmla="*/ 290 w 302"/>
                <a:gd name="T5" fmla="*/ 176 h 176"/>
                <a:gd name="T6" fmla="*/ 302 w 302"/>
                <a:gd name="T7" fmla="*/ 117 h 176"/>
                <a:gd name="T8" fmla="*/ 161 w 302"/>
                <a:gd name="T9" fmla="*/ 127 h 176"/>
                <a:gd name="T10" fmla="*/ 113 w 302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2" h="176">
                  <a:moveTo>
                    <a:pt x="0" y="21"/>
                  </a:moveTo>
                  <a:lnTo>
                    <a:pt x="87" y="131"/>
                  </a:lnTo>
                  <a:lnTo>
                    <a:pt x="290" y="176"/>
                  </a:lnTo>
                  <a:lnTo>
                    <a:pt x="302" y="117"/>
                  </a:lnTo>
                  <a:lnTo>
                    <a:pt x="161" y="127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54"/>
            <p:cNvSpPr>
              <a:spLocks/>
            </p:cNvSpPr>
            <p:nvPr/>
          </p:nvSpPr>
          <p:spPr bwMode="auto">
            <a:xfrm>
              <a:off x="2746" y="1055"/>
              <a:ext cx="209" cy="314"/>
            </a:xfrm>
            <a:custGeom>
              <a:avLst/>
              <a:gdLst>
                <a:gd name="T0" fmla="*/ 30 w 209"/>
                <a:gd name="T1" fmla="*/ 46 h 314"/>
                <a:gd name="T2" fmla="*/ 209 w 209"/>
                <a:gd name="T3" fmla="*/ 0 h 314"/>
                <a:gd name="T4" fmla="*/ 92 w 209"/>
                <a:gd name="T5" fmla="*/ 306 h 314"/>
                <a:gd name="T6" fmla="*/ 0 w 209"/>
                <a:gd name="T7" fmla="*/ 314 h 314"/>
                <a:gd name="T8" fmla="*/ 30 w 209"/>
                <a:gd name="T9" fmla="*/ 4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14">
                  <a:moveTo>
                    <a:pt x="30" y="46"/>
                  </a:moveTo>
                  <a:lnTo>
                    <a:pt x="209" y="0"/>
                  </a:lnTo>
                  <a:lnTo>
                    <a:pt x="92" y="306"/>
                  </a:lnTo>
                  <a:lnTo>
                    <a:pt x="0" y="314"/>
                  </a:lnTo>
                  <a:lnTo>
                    <a:pt x="30" y="46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55"/>
            <p:cNvSpPr>
              <a:spLocks/>
            </p:cNvSpPr>
            <p:nvPr/>
          </p:nvSpPr>
          <p:spPr bwMode="auto">
            <a:xfrm>
              <a:off x="2746" y="1055"/>
              <a:ext cx="209" cy="314"/>
            </a:xfrm>
            <a:custGeom>
              <a:avLst/>
              <a:gdLst>
                <a:gd name="T0" fmla="*/ 30 w 209"/>
                <a:gd name="T1" fmla="*/ 46 h 314"/>
                <a:gd name="T2" fmla="*/ 209 w 209"/>
                <a:gd name="T3" fmla="*/ 0 h 314"/>
                <a:gd name="T4" fmla="*/ 92 w 209"/>
                <a:gd name="T5" fmla="*/ 306 h 314"/>
                <a:gd name="T6" fmla="*/ 0 w 209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" h="314">
                  <a:moveTo>
                    <a:pt x="30" y="46"/>
                  </a:moveTo>
                  <a:lnTo>
                    <a:pt x="209" y="0"/>
                  </a:lnTo>
                  <a:lnTo>
                    <a:pt x="92" y="306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Freeform 156"/>
            <p:cNvSpPr>
              <a:spLocks/>
            </p:cNvSpPr>
            <p:nvPr/>
          </p:nvSpPr>
          <p:spPr bwMode="auto">
            <a:xfrm>
              <a:off x="2895" y="1071"/>
              <a:ext cx="197" cy="256"/>
            </a:xfrm>
            <a:custGeom>
              <a:avLst/>
              <a:gdLst>
                <a:gd name="T0" fmla="*/ 86 w 197"/>
                <a:gd name="T1" fmla="*/ 0 h 256"/>
                <a:gd name="T2" fmla="*/ 197 w 197"/>
                <a:gd name="T3" fmla="*/ 173 h 256"/>
                <a:gd name="T4" fmla="*/ 128 w 197"/>
                <a:gd name="T5" fmla="*/ 256 h 256"/>
                <a:gd name="T6" fmla="*/ 0 w 197"/>
                <a:gd name="T7" fmla="*/ 97 h 256"/>
                <a:gd name="T8" fmla="*/ 86 w 197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56">
                  <a:moveTo>
                    <a:pt x="86" y="0"/>
                  </a:moveTo>
                  <a:lnTo>
                    <a:pt x="197" y="173"/>
                  </a:lnTo>
                  <a:lnTo>
                    <a:pt x="128" y="256"/>
                  </a:lnTo>
                  <a:lnTo>
                    <a:pt x="0" y="9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57"/>
            <p:cNvSpPr>
              <a:spLocks/>
            </p:cNvSpPr>
            <p:nvPr/>
          </p:nvSpPr>
          <p:spPr bwMode="auto">
            <a:xfrm>
              <a:off x="2895" y="1071"/>
              <a:ext cx="197" cy="256"/>
            </a:xfrm>
            <a:custGeom>
              <a:avLst/>
              <a:gdLst>
                <a:gd name="T0" fmla="*/ 86 w 197"/>
                <a:gd name="T1" fmla="*/ 0 h 256"/>
                <a:gd name="T2" fmla="*/ 197 w 197"/>
                <a:gd name="T3" fmla="*/ 173 h 256"/>
                <a:gd name="T4" fmla="*/ 128 w 197"/>
                <a:gd name="T5" fmla="*/ 256 h 256"/>
                <a:gd name="T6" fmla="*/ 0 w 197"/>
                <a:gd name="T7" fmla="*/ 9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256">
                  <a:moveTo>
                    <a:pt x="86" y="0"/>
                  </a:moveTo>
                  <a:lnTo>
                    <a:pt x="197" y="173"/>
                  </a:lnTo>
                  <a:lnTo>
                    <a:pt x="128" y="256"/>
                  </a:lnTo>
                  <a:lnTo>
                    <a:pt x="0" y="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58"/>
            <p:cNvSpPr>
              <a:spLocks/>
            </p:cNvSpPr>
            <p:nvPr/>
          </p:nvSpPr>
          <p:spPr bwMode="auto">
            <a:xfrm>
              <a:off x="2903" y="435"/>
              <a:ext cx="98" cy="352"/>
            </a:xfrm>
            <a:custGeom>
              <a:avLst/>
              <a:gdLst>
                <a:gd name="T0" fmla="*/ 0 w 98"/>
                <a:gd name="T1" fmla="*/ 30 h 352"/>
                <a:gd name="T2" fmla="*/ 98 w 98"/>
                <a:gd name="T3" fmla="*/ 0 h 352"/>
                <a:gd name="T4" fmla="*/ 48 w 98"/>
                <a:gd name="T5" fmla="*/ 352 h 352"/>
                <a:gd name="T6" fmla="*/ 0 w 98"/>
                <a:gd name="T7" fmla="*/ 3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52">
                  <a:moveTo>
                    <a:pt x="0" y="30"/>
                  </a:moveTo>
                  <a:lnTo>
                    <a:pt x="98" y="0"/>
                  </a:lnTo>
                  <a:lnTo>
                    <a:pt x="48" y="3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59"/>
            <p:cNvSpPr>
              <a:spLocks/>
            </p:cNvSpPr>
            <p:nvPr/>
          </p:nvSpPr>
          <p:spPr bwMode="auto">
            <a:xfrm>
              <a:off x="2903" y="435"/>
              <a:ext cx="98" cy="352"/>
            </a:xfrm>
            <a:custGeom>
              <a:avLst/>
              <a:gdLst>
                <a:gd name="T0" fmla="*/ 0 w 98"/>
                <a:gd name="T1" fmla="*/ 30 h 352"/>
                <a:gd name="T2" fmla="*/ 98 w 98"/>
                <a:gd name="T3" fmla="*/ 0 h 352"/>
                <a:gd name="T4" fmla="*/ 48 w 98"/>
                <a:gd name="T5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352">
                  <a:moveTo>
                    <a:pt x="0" y="30"/>
                  </a:moveTo>
                  <a:lnTo>
                    <a:pt x="98" y="0"/>
                  </a:lnTo>
                  <a:lnTo>
                    <a:pt x="48" y="3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Freeform 160"/>
            <p:cNvSpPr>
              <a:spLocks/>
            </p:cNvSpPr>
            <p:nvPr/>
          </p:nvSpPr>
          <p:spPr bwMode="auto">
            <a:xfrm>
              <a:off x="2738" y="200"/>
              <a:ext cx="50" cy="84"/>
            </a:xfrm>
            <a:custGeom>
              <a:avLst/>
              <a:gdLst>
                <a:gd name="T0" fmla="*/ 25 w 25"/>
                <a:gd name="T1" fmla="*/ 1 h 42"/>
                <a:gd name="T2" fmla="*/ 3 w 25"/>
                <a:gd name="T3" fmla="*/ 17 h 42"/>
                <a:gd name="T4" fmla="*/ 0 w 25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2">
                  <a:moveTo>
                    <a:pt x="25" y="1"/>
                  </a:moveTo>
                  <a:cubicBezTo>
                    <a:pt x="17" y="0"/>
                    <a:pt x="7" y="10"/>
                    <a:pt x="3" y="17"/>
                  </a:cubicBezTo>
                  <a:cubicBezTo>
                    <a:pt x="0" y="24"/>
                    <a:pt x="0" y="34"/>
                    <a:pt x="0" y="4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61"/>
            <p:cNvSpPr>
              <a:spLocks/>
            </p:cNvSpPr>
            <p:nvPr/>
          </p:nvSpPr>
          <p:spPr bwMode="auto">
            <a:xfrm>
              <a:off x="2730" y="286"/>
              <a:ext cx="129" cy="113"/>
            </a:xfrm>
            <a:custGeom>
              <a:avLst/>
              <a:gdLst>
                <a:gd name="T0" fmla="*/ 5 w 64"/>
                <a:gd name="T1" fmla="*/ 0 h 56"/>
                <a:gd name="T2" fmla="*/ 15 w 64"/>
                <a:gd name="T3" fmla="*/ 42 h 56"/>
                <a:gd name="T4" fmla="*/ 24 w 64"/>
                <a:gd name="T5" fmla="*/ 54 h 56"/>
                <a:gd name="T6" fmla="*/ 35 w 64"/>
                <a:gd name="T7" fmla="*/ 54 h 56"/>
                <a:gd name="T8" fmla="*/ 64 w 64"/>
                <a:gd name="T9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6">
                  <a:moveTo>
                    <a:pt x="5" y="0"/>
                  </a:moveTo>
                  <a:cubicBezTo>
                    <a:pt x="0" y="9"/>
                    <a:pt x="6" y="34"/>
                    <a:pt x="15" y="42"/>
                  </a:cubicBezTo>
                  <a:cubicBezTo>
                    <a:pt x="17" y="44"/>
                    <a:pt x="22" y="54"/>
                    <a:pt x="24" y="54"/>
                  </a:cubicBezTo>
                  <a:cubicBezTo>
                    <a:pt x="27" y="56"/>
                    <a:pt x="32" y="55"/>
                    <a:pt x="35" y="54"/>
                  </a:cubicBezTo>
                  <a:cubicBezTo>
                    <a:pt x="46" y="52"/>
                    <a:pt x="55" y="45"/>
                    <a:pt x="64" y="39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62"/>
            <p:cNvSpPr>
              <a:spLocks/>
            </p:cNvSpPr>
            <p:nvPr/>
          </p:nvSpPr>
          <p:spPr bwMode="auto">
            <a:xfrm>
              <a:off x="2786" y="188"/>
              <a:ext cx="83" cy="78"/>
            </a:xfrm>
            <a:custGeom>
              <a:avLst/>
              <a:gdLst>
                <a:gd name="T0" fmla="*/ 2 w 41"/>
                <a:gd name="T1" fmla="*/ 0 h 39"/>
                <a:gd name="T2" fmla="*/ 11 w 41"/>
                <a:gd name="T3" fmla="*/ 26 h 39"/>
                <a:gd name="T4" fmla="*/ 41 w 41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9">
                  <a:moveTo>
                    <a:pt x="2" y="0"/>
                  </a:moveTo>
                  <a:cubicBezTo>
                    <a:pt x="0" y="7"/>
                    <a:pt x="7" y="22"/>
                    <a:pt x="11" y="26"/>
                  </a:cubicBezTo>
                  <a:cubicBezTo>
                    <a:pt x="19" y="35"/>
                    <a:pt x="31" y="38"/>
                    <a:pt x="41" y="39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63"/>
            <p:cNvSpPr>
              <a:spLocks/>
            </p:cNvSpPr>
            <p:nvPr/>
          </p:nvSpPr>
          <p:spPr bwMode="auto">
            <a:xfrm>
              <a:off x="2869" y="250"/>
              <a:ext cx="8" cy="52"/>
            </a:xfrm>
            <a:custGeom>
              <a:avLst/>
              <a:gdLst>
                <a:gd name="T0" fmla="*/ 4 w 4"/>
                <a:gd name="T1" fmla="*/ 0 h 26"/>
                <a:gd name="T2" fmla="*/ 1 w 4"/>
                <a:gd name="T3" fmla="*/ 7 h 26"/>
                <a:gd name="T4" fmla="*/ 1 w 4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6">
                  <a:moveTo>
                    <a:pt x="4" y="0"/>
                  </a:moveTo>
                  <a:cubicBezTo>
                    <a:pt x="2" y="1"/>
                    <a:pt x="1" y="5"/>
                    <a:pt x="1" y="7"/>
                  </a:cubicBezTo>
                  <a:cubicBezTo>
                    <a:pt x="0" y="13"/>
                    <a:pt x="0" y="20"/>
                    <a:pt x="1" y="2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Freeform 164"/>
            <p:cNvSpPr>
              <a:spLocks/>
            </p:cNvSpPr>
            <p:nvPr/>
          </p:nvSpPr>
          <p:spPr bwMode="auto">
            <a:xfrm>
              <a:off x="2875" y="250"/>
              <a:ext cx="38" cy="54"/>
            </a:xfrm>
            <a:custGeom>
              <a:avLst/>
              <a:gdLst>
                <a:gd name="T0" fmla="*/ 0 w 19"/>
                <a:gd name="T1" fmla="*/ 11 h 27"/>
                <a:gd name="T2" fmla="*/ 17 w 19"/>
                <a:gd name="T3" fmla="*/ 4 h 27"/>
                <a:gd name="T4" fmla="*/ 17 w 19"/>
                <a:gd name="T5" fmla="*/ 13 h 27"/>
                <a:gd name="T6" fmla="*/ 10 w 1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7">
                  <a:moveTo>
                    <a:pt x="0" y="11"/>
                  </a:moveTo>
                  <a:cubicBezTo>
                    <a:pt x="4" y="8"/>
                    <a:pt x="12" y="0"/>
                    <a:pt x="17" y="4"/>
                  </a:cubicBezTo>
                  <a:cubicBezTo>
                    <a:pt x="19" y="6"/>
                    <a:pt x="18" y="10"/>
                    <a:pt x="17" y="13"/>
                  </a:cubicBezTo>
                  <a:cubicBezTo>
                    <a:pt x="16" y="18"/>
                    <a:pt x="14" y="20"/>
                    <a:pt x="10" y="2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65"/>
            <p:cNvSpPr>
              <a:spLocks/>
            </p:cNvSpPr>
            <p:nvPr/>
          </p:nvSpPr>
          <p:spPr bwMode="auto">
            <a:xfrm>
              <a:off x="2742" y="151"/>
              <a:ext cx="193" cy="137"/>
            </a:xfrm>
            <a:custGeom>
              <a:avLst/>
              <a:gdLst>
                <a:gd name="T0" fmla="*/ 3 w 96"/>
                <a:gd name="T1" fmla="*/ 36 h 68"/>
                <a:gd name="T2" fmla="*/ 15 w 96"/>
                <a:gd name="T3" fmla="*/ 20 h 68"/>
                <a:gd name="T4" fmla="*/ 6 w 96"/>
                <a:gd name="T5" fmla="*/ 14 h 68"/>
                <a:gd name="T6" fmla="*/ 65 w 96"/>
                <a:gd name="T7" fmla="*/ 7 h 68"/>
                <a:gd name="T8" fmla="*/ 91 w 96"/>
                <a:gd name="T9" fmla="*/ 30 h 68"/>
                <a:gd name="T10" fmla="*/ 94 w 96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68">
                  <a:moveTo>
                    <a:pt x="3" y="36"/>
                  </a:moveTo>
                  <a:cubicBezTo>
                    <a:pt x="0" y="32"/>
                    <a:pt x="5" y="24"/>
                    <a:pt x="15" y="20"/>
                  </a:cubicBezTo>
                  <a:cubicBezTo>
                    <a:pt x="9" y="19"/>
                    <a:pt x="8" y="16"/>
                    <a:pt x="6" y="14"/>
                  </a:cubicBezTo>
                  <a:cubicBezTo>
                    <a:pt x="17" y="15"/>
                    <a:pt x="50" y="0"/>
                    <a:pt x="65" y="7"/>
                  </a:cubicBezTo>
                  <a:cubicBezTo>
                    <a:pt x="71" y="10"/>
                    <a:pt x="87" y="22"/>
                    <a:pt x="91" y="30"/>
                  </a:cubicBezTo>
                  <a:cubicBezTo>
                    <a:pt x="96" y="40"/>
                    <a:pt x="90" y="64"/>
                    <a:pt x="94" y="6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66"/>
            <p:cNvSpPr>
              <a:spLocks/>
            </p:cNvSpPr>
            <p:nvPr/>
          </p:nvSpPr>
          <p:spPr bwMode="auto">
            <a:xfrm>
              <a:off x="2931" y="246"/>
              <a:ext cx="165" cy="143"/>
            </a:xfrm>
            <a:custGeom>
              <a:avLst/>
              <a:gdLst>
                <a:gd name="T0" fmla="*/ 0 w 82"/>
                <a:gd name="T1" fmla="*/ 21 h 71"/>
                <a:gd name="T2" fmla="*/ 42 w 82"/>
                <a:gd name="T3" fmla="*/ 14 h 71"/>
                <a:gd name="T4" fmla="*/ 76 w 82"/>
                <a:gd name="T5" fmla="*/ 13 h 71"/>
                <a:gd name="T6" fmla="*/ 51 w 82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71">
                  <a:moveTo>
                    <a:pt x="0" y="21"/>
                  </a:moveTo>
                  <a:cubicBezTo>
                    <a:pt x="8" y="31"/>
                    <a:pt x="32" y="21"/>
                    <a:pt x="42" y="14"/>
                  </a:cubicBezTo>
                  <a:cubicBezTo>
                    <a:pt x="52" y="7"/>
                    <a:pt x="67" y="0"/>
                    <a:pt x="76" y="13"/>
                  </a:cubicBezTo>
                  <a:cubicBezTo>
                    <a:pt x="82" y="22"/>
                    <a:pt x="66" y="54"/>
                    <a:pt x="51" y="7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67"/>
            <p:cNvSpPr>
              <a:spLocks/>
            </p:cNvSpPr>
            <p:nvPr/>
          </p:nvSpPr>
          <p:spPr bwMode="auto">
            <a:xfrm>
              <a:off x="2923" y="302"/>
              <a:ext cx="135" cy="87"/>
            </a:xfrm>
            <a:custGeom>
              <a:avLst/>
              <a:gdLst>
                <a:gd name="T0" fmla="*/ 0 w 67"/>
                <a:gd name="T1" fmla="*/ 0 h 43"/>
                <a:gd name="T2" fmla="*/ 27 w 67"/>
                <a:gd name="T3" fmla="*/ 16 h 43"/>
                <a:gd name="T4" fmla="*/ 58 w 67"/>
                <a:gd name="T5" fmla="*/ 9 h 43"/>
                <a:gd name="T6" fmla="*/ 55 w 6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3">
                  <a:moveTo>
                    <a:pt x="0" y="0"/>
                  </a:moveTo>
                  <a:cubicBezTo>
                    <a:pt x="13" y="5"/>
                    <a:pt x="8" y="15"/>
                    <a:pt x="27" y="16"/>
                  </a:cubicBezTo>
                  <a:cubicBezTo>
                    <a:pt x="40" y="17"/>
                    <a:pt x="49" y="5"/>
                    <a:pt x="58" y="9"/>
                  </a:cubicBezTo>
                  <a:cubicBezTo>
                    <a:pt x="67" y="13"/>
                    <a:pt x="64" y="33"/>
                    <a:pt x="55" y="4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Freeform 168"/>
            <p:cNvSpPr>
              <a:spLocks/>
            </p:cNvSpPr>
            <p:nvPr/>
          </p:nvSpPr>
          <p:spPr bwMode="auto">
            <a:xfrm>
              <a:off x="2760" y="308"/>
              <a:ext cx="6" cy="11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0" y="4"/>
                    <a:pt x="3" y="5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69"/>
            <p:cNvSpPr>
              <a:spLocks/>
            </p:cNvSpPr>
            <p:nvPr/>
          </p:nvSpPr>
          <p:spPr bwMode="auto">
            <a:xfrm>
              <a:off x="2770" y="343"/>
              <a:ext cx="4" cy="10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1"/>
                    <a:pt x="1" y="3"/>
                    <a:pt x="2" y="5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70"/>
            <p:cNvSpPr>
              <a:spLocks/>
            </p:cNvSpPr>
            <p:nvPr/>
          </p:nvSpPr>
          <p:spPr bwMode="auto">
            <a:xfrm>
              <a:off x="2764" y="329"/>
              <a:ext cx="38" cy="14"/>
            </a:xfrm>
            <a:custGeom>
              <a:avLst/>
              <a:gdLst>
                <a:gd name="T0" fmla="*/ 0 w 19"/>
                <a:gd name="T1" fmla="*/ 5 h 7"/>
                <a:gd name="T2" fmla="*/ 4 w 19"/>
                <a:gd name="T3" fmla="*/ 7 h 7"/>
                <a:gd name="T4" fmla="*/ 9 w 19"/>
                <a:gd name="T5" fmla="*/ 3 h 7"/>
                <a:gd name="T6" fmla="*/ 14 w 19"/>
                <a:gd name="T7" fmla="*/ 2 h 7"/>
                <a:gd name="T8" fmla="*/ 19 w 1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0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3" y="3"/>
                    <a:pt x="6" y="3"/>
                    <a:pt x="9" y="3"/>
                  </a:cubicBezTo>
                  <a:cubicBezTo>
                    <a:pt x="10" y="3"/>
                    <a:pt x="13" y="3"/>
                    <a:pt x="14" y="2"/>
                  </a:cubicBezTo>
                  <a:cubicBezTo>
                    <a:pt x="16" y="2"/>
                    <a:pt x="18" y="1"/>
                    <a:pt x="19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71"/>
            <p:cNvSpPr>
              <a:spLocks/>
            </p:cNvSpPr>
            <p:nvPr/>
          </p:nvSpPr>
          <p:spPr bwMode="auto">
            <a:xfrm>
              <a:off x="2772" y="331"/>
              <a:ext cx="32" cy="24"/>
            </a:xfrm>
            <a:custGeom>
              <a:avLst/>
              <a:gdLst>
                <a:gd name="T0" fmla="*/ 0 w 16"/>
                <a:gd name="T1" fmla="*/ 12 h 12"/>
                <a:gd name="T2" fmla="*/ 16 w 16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6" y="12"/>
                    <a:pt x="14" y="6"/>
                    <a:pt x="16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Freeform 172"/>
            <p:cNvSpPr>
              <a:spLocks/>
            </p:cNvSpPr>
            <p:nvPr/>
          </p:nvSpPr>
          <p:spPr bwMode="auto">
            <a:xfrm>
              <a:off x="2790" y="270"/>
              <a:ext cx="26" cy="8"/>
            </a:xfrm>
            <a:custGeom>
              <a:avLst/>
              <a:gdLst>
                <a:gd name="T0" fmla="*/ 1 w 13"/>
                <a:gd name="T1" fmla="*/ 4 h 4"/>
                <a:gd name="T2" fmla="*/ 9 w 13"/>
                <a:gd name="T3" fmla="*/ 0 h 4"/>
                <a:gd name="T4" fmla="*/ 13 w 1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">
                  <a:moveTo>
                    <a:pt x="1" y="4"/>
                  </a:moveTo>
                  <a:cubicBezTo>
                    <a:pt x="0" y="0"/>
                    <a:pt x="7" y="0"/>
                    <a:pt x="9" y="0"/>
                  </a:cubicBezTo>
                  <a:cubicBezTo>
                    <a:pt x="10" y="0"/>
                    <a:pt x="11" y="2"/>
                    <a:pt x="13" y="2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73"/>
            <p:cNvSpPr>
              <a:spLocks/>
            </p:cNvSpPr>
            <p:nvPr/>
          </p:nvSpPr>
          <p:spPr bwMode="auto">
            <a:xfrm>
              <a:off x="2796" y="274"/>
              <a:ext cx="2" cy="6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0" y="3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74"/>
            <p:cNvSpPr>
              <a:spLocks/>
            </p:cNvSpPr>
            <p:nvPr/>
          </p:nvSpPr>
          <p:spPr bwMode="auto">
            <a:xfrm>
              <a:off x="2780" y="250"/>
              <a:ext cx="34" cy="12"/>
            </a:xfrm>
            <a:custGeom>
              <a:avLst/>
              <a:gdLst>
                <a:gd name="T0" fmla="*/ 0 w 17"/>
                <a:gd name="T1" fmla="*/ 6 h 6"/>
                <a:gd name="T2" fmla="*/ 6 w 17"/>
                <a:gd name="T3" fmla="*/ 4 h 6"/>
                <a:gd name="T4" fmla="*/ 17 w 1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">
                  <a:moveTo>
                    <a:pt x="0" y="6"/>
                  </a:moveTo>
                  <a:cubicBezTo>
                    <a:pt x="2" y="6"/>
                    <a:pt x="4" y="4"/>
                    <a:pt x="6" y="4"/>
                  </a:cubicBezTo>
                  <a:cubicBezTo>
                    <a:pt x="9" y="3"/>
                    <a:pt x="13" y="1"/>
                    <a:pt x="17" y="0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75"/>
            <p:cNvSpPr>
              <a:spLocks/>
            </p:cNvSpPr>
            <p:nvPr/>
          </p:nvSpPr>
          <p:spPr bwMode="auto">
            <a:xfrm>
              <a:off x="2740" y="264"/>
              <a:ext cx="20" cy="8"/>
            </a:xfrm>
            <a:custGeom>
              <a:avLst/>
              <a:gdLst>
                <a:gd name="T0" fmla="*/ 0 w 10"/>
                <a:gd name="T1" fmla="*/ 4 h 4"/>
                <a:gd name="T2" fmla="*/ 10 w 10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2" y="0"/>
                    <a:pt x="7" y="3"/>
                    <a:pt x="10" y="4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Freeform 176"/>
            <p:cNvSpPr>
              <a:spLocks/>
            </p:cNvSpPr>
            <p:nvPr/>
          </p:nvSpPr>
          <p:spPr bwMode="auto">
            <a:xfrm>
              <a:off x="2738" y="278"/>
              <a:ext cx="20" cy="6"/>
            </a:xfrm>
            <a:custGeom>
              <a:avLst/>
              <a:gdLst>
                <a:gd name="T0" fmla="*/ 0 w 10"/>
                <a:gd name="T1" fmla="*/ 3 h 3"/>
                <a:gd name="T2" fmla="*/ 10 w 10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cubicBezTo>
                    <a:pt x="2" y="0"/>
                    <a:pt x="7" y="2"/>
                    <a:pt x="10" y="3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77"/>
            <p:cNvSpPr>
              <a:spLocks/>
            </p:cNvSpPr>
            <p:nvPr/>
          </p:nvSpPr>
          <p:spPr bwMode="auto">
            <a:xfrm>
              <a:off x="2744" y="284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0" y="2"/>
                  </a:cubicBezTo>
                </a:path>
              </a:pathLst>
            </a:custGeom>
            <a:noFill/>
            <a:ln w="1270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78"/>
            <p:cNvSpPr>
              <a:spLocks/>
            </p:cNvSpPr>
            <p:nvPr/>
          </p:nvSpPr>
          <p:spPr bwMode="auto">
            <a:xfrm>
              <a:off x="2808" y="391"/>
              <a:ext cx="12" cy="82"/>
            </a:xfrm>
            <a:custGeom>
              <a:avLst/>
              <a:gdLst>
                <a:gd name="T0" fmla="*/ 3 w 6"/>
                <a:gd name="T1" fmla="*/ 0 h 41"/>
                <a:gd name="T2" fmla="*/ 0 w 6"/>
                <a:gd name="T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41">
                  <a:moveTo>
                    <a:pt x="3" y="0"/>
                  </a:moveTo>
                  <a:cubicBezTo>
                    <a:pt x="6" y="9"/>
                    <a:pt x="2" y="31"/>
                    <a:pt x="0" y="4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79"/>
            <p:cNvSpPr>
              <a:spLocks/>
            </p:cNvSpPr>
            <p:nvPr/>
          </p:nvSpPr>
          <p:spPr bwMode="auto">
            <a:xfrm>
              <a:off x="2788" y="403"/>
              <a:ext cx="125" cy="73"/>
            </a:xfrm>
            <a:custGeom>
              <a:avLst/>
              <a:gdLst>
                <a:gd name="T0" fmla="*/ 54 w 62"/>
                <a:gd name="T1" fmla="*/ 0 h 36"/>
                <a:gd name="T2" fmla="*/ 35 w 62"/>
                <a:gd name="T3" fmla="*/ 24 h 36"/>
                <a:gd name="T4" fmla="*/ 18 w 62"/>
                <a:gd name="T5" fmla="*/ 33 h 36"/>
                <a:gd name="T6" fmla="*/ 4 w 62"/>
                <a:gd name="T7" fmla="*/ 33 h 36"/>
                <a:gd name="T8" fmla="*/ 14 w 62"/>
                <a:gd name="T9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6">
                  <a:moveTo>
                    <a:pt x="54" y="0"/>
                  </a:moveTo>
                  <a:cubicBezTo>
                    <a:pt x="62" y="6"/>
                    <a:pt x="41" y="20"/>
                    <a:pt x="35" y="24"/>
                  </a:cubicBezTo>
                  <a:cubicBezTo>
                    <a:pt x="30" y="28"/>
                    <a:pt x="24" y="32"/>
                    <a:pt x="18" y="33"/>
                  </a:cubicBezTo>
                  <a:cubicBezTo>
                    <a:pt x="13" y="35"/>
                    <a:pt x="8" y="36"/>
                    <a:pt x="4" y="33"/>
                  </a:cubicBezTo>
                  <a:cubicBezTo>
                    <a:pt x="0" y="30"/>
                    <a:pt x="8" y="16"/>
                    <a:pt x="14" y="1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Freeform 180"/>
            <p:cNvSpPr>
              <a:spLocks/>
            </p:cNvSpPr>
            <p:nvPr/>
          </p:nvSpPr>
          <p:spPr bwMode="auto">
            <a:xfrm>
              <a:off x="2877" y="282"/>
              <a:ext cx="249" cy="355"/>
            </a:xfrm>
            <a:custGeom>
              <a:avLst/>
              <a:gdLst>
                <a:gd name="T0" fmla="*/ 124 w 124"/>
                <a:gd name="T1" fmla="*/ 176 h 176"/>
                <a:gd name="T2" fmla="*/ 99 w 124"/>
                <a:gd name="T3" fmla="*/ 137 h 176"/>
                <a:gd name="T4" fmla="*/ 66 w 124"/>
                <a:gd name="T5" fmla="*/ 92 h 176"/>
                <a:gd name="T6" fmla="*/ 36 w 124"/>
                <a:gd name="T7" fmla="*/ 84 h 176"/>
                <a:gd name="T8" fmla="*/ 3 w 124"/>
                <a:gd name="T9" fmla="*/ 36 h 176"/>
                <a:gd name="T10" fmla="*/ 16 w 124"/>
                <a:gd name="T11" fmla="*/ 10 h 176"/>
                <a:gd name="T12" fmla="*/ 29 w 124"/>
                <a:gd name="T1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76">
                  <a:moveTo>
                    <a:pt x="124" y="176"/>
                  </a:moveTo>
                  <a:cubicBezTo>
                    <a:pt x="110" y="163"/>
                    <a:pt x="108" y="153"/>
                    <a:pt x="99" y="137"/>
                  </a:cubicBezTo>
                  <a:cubicBezTo>
                    <a:pt x="90" y="121"/>
                    <a:pt x="83" y="102"/>
                    <a:pt x="66" y="92"/>
                  </a:cubicBezTo>
                  <a:cubicBezTo>
                    <a:pt x="62" y="89"/>
                    <a:pt x="42" y="85"/>
                    <a:pt x="36" y="84"/>
                  </a:cubicBezTo>
                  <a:cubicBezTo>
                    <a:pt x="12" y="77"/>
                    <a:pt x="0" y="52"/>
                    <a:pt x="3" y="36"/>
                  </a:cubicBezTo>
                  <a:cubicBezTo>
                    <a:pt x="5" y="25"/>
                    <a:pt x="14" y="10"/>
                    <a:pt x="16" y="10"/>
                  </a:cubicBezTo>
                  <a:cubicBezTo>
                    <a:pt x="21" y="12"/>
                    <a:pt x="27" y="4"/>
                    <a:pt x="29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81"/>
            <p:cNvSpPr>
              <a:spLocks/>
            </p:cNvSpPr>
            <p:nvPr/>
          </p:nvSpPr>
          <p:spPr bwMode="auto">
            <a:xfrm>
              <a:off x="2951" y="574"/>
              <a:ext cx="125" cy="91"/>
            </a:xfrm>
            <a:custGeom>
              <a:avLst/>
              <a:gdLst>
                <a:gd name="T0" fmla="*/ 0 w 62"/>
                <a:gd name="T1" fmla="*/ 0 h 45"/>
                <a:gd name="T2" fmla="*/ 43 w 62"/>
                <a:gd name="T3" fmla="*/ 27 h 45"/>
                <a:gd name="T4" fmla="*/ 62 w 62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5">
                  <a:moveTo>
                    <a:pt x="0" y="0"/>
                  </a:moveTo>
                  <a:cubicBezTo>
                    <a:pt x="22" y="7"/>
                    <a:pt x="39" y="22"/>
                    <a:pt x="43" y="27"/>
                  </a:cubicBezTo>
                  <a:cubicBezTo>
                    <a:pt x="49" y="33"/>
                    <a:pt x="54" y="41"/>
                    <a:pt x="62" y="4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82"/>
            <p:cNvSpPr>
              <a:spLocks/>
            </p:cNvSpPr>
            <p:nvPr/>
          </p:nvSpPr>
          <p:spPr bwMode="auto">
            <a:xfrm>
              <a:off x="2961" y="663"/>
              <a:ext cx="131" cy="185"/>
            </a:xfrm>
            <a:custGeom>
              <a:avLst/>
              <a:gdLst>
                <a:gd name="T0" fmla="*/ 65 w 65"/>
                <a:gd name="T1" fmla="*/ 0 h 92"/>
                <a:gd name="T2" fmla="*/ 46 w 65"/>
                <a:gd name="T3" fmla="*/ 25 h 92"/>
                <a:gd name="T4" fmla="*/ 26 w 65"/>
                <a:gd name="T5" fmla="*/ 68 h 92"/>
                <a:gd name="T6" fmla="*/ 5 w 65"/>
                <a:gd name="T7" fmla="*/ 80 h 92"/>
                <a:gd name="T8" fmla="*/ 0 w 65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2">
                  <a:moveTo>
                    <a:pt x="65" y="0"/>
                  </a:moveTo>
                  <a:cubicBezTo>
                    <a:pt x="53" y="3"/>
                    <a:pt x="49" y="16"/>
                    <a:pt x="46" y="25"/>
                  </a:cubicBezTo>
                  <a:cubicBezTo>
                    <a:pt x="40" y="39"/>
                    <a:pt x="30" y="62"/>
                    <a:pt x="26" y="68"/>
                  </a:cubicBezTo>
                  <a:cubicBezTo>
                    <a:pt x="20" y="76"/>
                    <a:pt x="9" y="77"/>
                    <a:pt x="5" y="80"/>
                  </a:cubicBezTo>
                  <a:cubicBezTo>
                    <a:pt x="3" y="82"/>
                    <a:pt x="0" y="83"/>
                    <a:pt x="0" y="9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83"/>
            <p:cNvSpPr>
              <a:spLocks/>
            </p:cNvSpPr>
            <p:nvPr/>
          </p:nvSpPr>
          <p:spPr bwMode="auto">
            <a:xfrm>
              <a:off x="2935" y="832"/>
              <a:ext cx="38" cy="46"/>
            </a:xfrm>
            <a:custGeom>
              <a:avLst/>
              <a:gdLst>
                <a:gd name="T0" fmla="*/ 19 w 19"/>
                <a:gd name="T1" fmla="*/ 0 h 23"/>
                <a:gd name="T2" fmla="*/ 0 w 19"/>
                <a:gd name="T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23">
                  <a:moveTo>
                    <a:pt x="19" y="0"/>
                  </a:moveTo>
                  <a:cubicBezTo>
                    <a:pt x="18" y="4"/>
                    <a:pt x="9" y="17"/>
                    <a:pt x="0" y="23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Freeform 184"/>
            <p:cNvSpPr>
              <a:spLocks/>
            </p:cNvSpPr>
            <p:nvPr/>
          </p:nvSpPr>
          <p:spPr bwMode="auto">
            <a:xfrm>
              <a:off x="2947" y="874"/>
              <a:ext cx="34" cy="10"/>
            </a:xfrm>
            <a:custGeom>
              <a:avLst/>
              <a:gdLst>
                <a:gd name="T0" fmla="*/ 0 w 17"/>
                <a:gd name="T1" fmla="*/ 2 h 5"/>
                <a:gd name="T2" fmla="*/ 17 w 17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5">
                  <a:moveTo>
                    <a:pt x="0" y="2"/>
                  </a:moveTo>
                  <a:cubicBezTo>
                    <a:pt x="6" y="5"/>
                    <a:pt x="13" y="2"/>
                    <a:pt x="17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85"/>
            <p:cNvSpPr>
              <a:spLocks/>
            </p:cNvSpPr>
            <p:nvPr/>
          </p:nvSpPr>
          <p:spPr bwMode="auto">
            <a:xfrm>
              <a:off x="2961" y="888"/>
              <a:ext cx="24" cy="4"/>
            </a:xfrm>
            <a:custGeom>
              <a:avLst/>
              <a:gdLst>
                <a:gd name="T0" fmla="*/ 0 w 12"/>
                <a:gd name="T1" fmla="*/ 0 h 2"/>
                <a:gd name="T2" fmla="*/ 12 w 12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cubicBezTo>
                    <a:pt x="2" y="1"/>
                    <a:pt x="10" y="2"/>
                    <a:pt x="12" y="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Freeform 186"/>
            <p:cNvSpPr>
              <a:spLocks/>
            </p:cNvSpPr>
            <p:nvPr/>
          </p:nvSpPr>
          <p:spPr bwMode="auto">
            <a:xfrm>
              <a:off x="2981" y="637"/>
              <a:ext cx="151" cy="261"/>
            </a:xfrm>
            <a:custGeom>
              <a:avLst/>
              <a:gdLst>
                <a:gd name="T0" fmla="*/ 0 w 75"/>
                <a:gd name="T1" fmla="*/ 130 h 130"/>
                <a:gd name="T2" fmla="*/ 16 w 75"/>
                <a:gd name="T3" fmla="*/ 117 h 130"/>
                <a:gd name="T4" fmla="*/ 20 w 75"/>
                <a:gd name="T5" fmla="*/ 105 h 130"/>
                <a:gd name="T6" fmla="*/ 72 w 75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30">
                  <a:moveTo>
                    <a:pt x="0" y="130"/>
                  </a:moveTo>
                  <a:cubicBezTo>
                    <a:pt x="2" y="129"/>
                    <a:pt x="15" y="121"/>
                    <a:pt x="16" y="117"/>
                  </a:cubicBezTo>
                  <a:cubicBezTo>
                    <a:pt x="17" y="113"/>
                    <a:pt x="18" y="109"/>
                    <a:pt x="20" y="105"/>
                  </a:cubicBezTo>
                  <a:cubicBezTo>
                    <a:pt x="25" y="90"/>
                    <a:pt x="75" y="30"/>
                    <a:pt x="72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87"/>
            <p:cNvSpPr>
              <a:spLocks/>
            </p:cNvSpPr>
            <p:nvPr/>
          </p:nvSpPr>
          <p:spPr bwMode="auto">
            <a:xfrm>
              <a:off x="2734" y="441"/>
              <a:ext cx="84" cy="586"/>
            </a:xfrm>
            <a:custGeom>
              <a:avLst/>
              <a:gdLst>
                <a:gd name="T0" fmla="*/ 34 w 42"/>
                <a:gd name="T1" fmla="*/ 0 h 291"/>
                <a:gd name="T2" fmla="*/ 2 w 42"/>
                <a:gd name="T3" fmla="*/ 56 h 291"/>
                <a:gd name="T4" fmla="*/ 5 w 42"/>
                <a:gd name="T5" fmla="*/ 80 h 291"/>
                <a:gd name="T6" fmla="*/ 13 w 42"/>
                <a:gd name="T7" fmla="*/ 111 h 291"/>
                <a:gd name="T8" fmla="*/ 19 w 42"/>
                <a:gd name="T9" fmla="*/ 195 h 291"/>
                <a:gd name="T10" fmla="*/ 23 w 42"/>
                <a:gd name="T11" fmla="*/ 243 h 291"/>
                <a:gd name="T12" fmla="*/ 42 w 42"/>
                <a:gd name="T13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91">
                  <a:moveTo>
                    <a:pt x="34" y="0"/>
                  </a:moveTo>
                  <a:cubicBezTo>
                    <a:pt x="20" y="15"/>
                    <a:pt x="5" y="49"/>
                    <a:pt x="2" y="56"/>
                  </a:cubicBezTo>
                  <a:cubicBezTo>
                    <a:pt x="0" y="63"/>
                    <a:pt x="3" y="73"/>
                    <a:pt x="5" y="80"/>
                  </a:cubicBezTo>
                  <a:cubicBezTo>
                    <a:pt x="8" y="92"/>
                    <a:pt x="11" y="100"/>
                    <a:pt x="13" y="111"/>
                  </a:cubicBezTo>
                  <a:cubicBezTo>
                    <a:pt x="18" y="136"/>
                    <a:pt x="18" y="184"/>
                    <a:pt x="19" y="195"/>
                  </a:cubicBezTo>
                  <a:cubicBezTo>
                    <a:pt x="19" y="211"/>
                    <a:pt x="20" y="227"/>
                    <a:pt x="23" y="243"/>
                  </a:cubicBezTo>
                  <a:cubicBezTo>
                    <a:pt x="25" y="262"/>
                    <a:pt x="32" y="275"/>
                    <a:pt x="42" y="29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Freeform 188"/>
            <p:cNvSpPr>
              <a:spLocks/>
            </p:cNvSpPr>
            <p:nvPr/>
          </p:nvSpPr>
          <p:spPr bwMode="auto">
            <a:xfrm>
              <a:off x="2999" y="518"/>
              <a:ext cx="79" cy="90"/>
            </a:xfrm>
            <a:custGeom>
              <a:avLst/>
              <a:gdLst>
                <a:gd name="T0" fmla="*/ 34 w 39"/>
                <a:gd name="T1" fmla="*/ 0 h 45"/>
                <a:gd name="T2" fmla="*/ 0 w 39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45">
                  <a:moveTo>
                    <a:pt x="34" y="0"/>
                  </a:moveTo>
                  <a:cubicBezTo>
                    <a:pt x="39" y="18"/>
                    <a:pt x="9" y="41"/>
                    <a:pt x="0" y="4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89"/>
            <p:cNvSpPr>
              <a:spLocks/>
            </p:cNvSpPr>
            <p:nvPr/>
          </p:nvSpPr>
          <p:spPr bwMode="auto">
            <a:xfrm>
              <a:off x="2681" y="596"/>
              <a:ext cx="23" cy="73"/>
            </a:xfrm>
            <a:custGeom>
              <a:avLst/>
              <a:gdLst>
                <a:gd name="T0" fmla="*/ 8 w 11"/>
                <a:gd name="T1" fmla="*/ 0 h 36"/>
                <a:gd name="T2" fmla="*/ 0 w 11"/>
                <a:gd name="T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36">
                  <a:moveTo>
                    <a:pt x="8" y="0"/>
                  </a:moveTo>
                  <a:cubicBezTo>
                    <a:pt x="11" y="15"/>
                    <a:pt x="4" y="29"/>
                    <a:pt x="0" y="3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Freeform 190"/>
            <p:cNvSpPr>
              <a:spLocks/>
            </p:cNvSpPr>
            <p:nvPr/>
          </p:nvSpPr>
          <p:spPr bwMode="auto">
            <a:xfrm>
              <a:off x="2637" y="566"/>
              <a:ext cx="131" cy="232"/>
            </a:xfrm>
            <a:custGeom>
              <a:avLst/>
              <a:gdLst>
                <a:gd name="T0" fmla="*/ 21 w 65"/>
                <a:gd name="T1" fmla="*/ 0 h 115"/>
                <a:gd name="T2" fmla="*/ 1 w 65"/>
                <a:gd name="T3" fmla="*/ 20 h 115"/>
                <a:gd name="T4" fmla="*/ 13 w 65"/>
                <a:gd name="T5" fmla="*/ 59 h 115"/>
                <a:gd name="T6" fmla="*/ 50 w 65"/>
                <a:gd name="T7" fmla="*/ 115 h 115"/>
                <a:gd name="T8" fmla="*/ 65 w 65"/>
                <a:gd name="T9" fmla="*/ 9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15">
                  <a:moveTo>
                    <a:pt x="21" y="0"/>
                  </a:moveTo>
                  <a:cubicBezTo>
                    <a:pt x="16" y="3"/>
                    <a:pt x="3" y="15"/>
                    <a:pt x="1" y="20"/>
                  </a:cubicBezTo>
                  <a:cubicBezTo>
                    <a:pt x="0" y="25"/>
                    <a:pt x="10" y="50"/>
                    <a:pt x="13" y="59"/>
                  </a:cubicBezTo>
                  <a:cubicBezTo>
                    <a:pt x="17" y="69"/>
                    <a:pt x="45" y="115"/>
                    <a:pt x="50" y="115"/>
                  </a:cubicBezTo>
                  <a:cubicBezTo>
                    <a:pt x="55" y="115"/>
                    <a:pt x="63" y="102"/>
                    <a:pt x="65" y="9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91"/>
            <p:cNvSpPr>
              <a:spLocks/>
            </p:cNvSpPr>
            <p:nvPr/>
          </p:nvSpPr>
          <p:spPr bwMode="auto">
            <a:xfrm>
              <a:off x="2679" y="566"/>
              <a:ext cx="27" cy="40"/>
            </a:xfrm>
            <a:custGeom>
              <a:avLst/>
              <a:gdLst>
                <a:gd name="T0" fmla="*/ 0 w 13"/>
                <a:gd name="T1" fmla="*/ 0 h 20"/>
                <a:gd name="T2" fmla="*/ 13 w 13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20">
                  <a:moveTo>
                    <a:pt x="0" y="0"/>
                  </a:moveTo>
                  <a:cubicBezTo>
                    <a:pt x="2" y="3"/>
                    <a:pt x="9" y="18"/>
                    <a:pt x="13" y="2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92"/>
            <p:cNvSpPr>
              <a:spLocks/>
            </p:cNvSpPr>
            <p:nvPr/>
          </p:nvSpPr>
          <p:spPr bwMode="auto">
            <a:xfrm>
              <a:off x="2651" y="616"/>
              <a:ext cx="18" cy="14"/>
            </a:xfrm>
            <a:custGeom>
              <a:avLst/>
              <a:gdLst>
                <a:gd name="T0" fmla="*/ 0 w 9"/>
                <a:gd name="T1" fmla="*/ 0 h 7"/>
                <a:gd name="T2" fmla="*/ 4 w 9"/>
                <a:gd name="T3" fmla="*/ 0 h 7"/>
                <a:gd name="T4" fmla="*/ 9 w 9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4" y="3"/>
                    <a:pt x="5" y="7"/>
                    <a:pt x="9" y="6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93"/>
            <p:cNvSpPr>
              <a:spLocks/>
            </p:cNvSpPr>
            <p:nvPr/>
          </p:nvSpPr>
          <p:spPr bwMode="auto">
            <a:xfrm>
              <a:off x="2673" y="590"/>
              <a:ext cx="16" cy="30"/>
            </a:xfrm>
            <a:custGeom>
              <a:avLst/>
              <a:gdLst>
                <a:gd name="T0" fmla="*/ 0 w 8"/>
                <a:gd name="T1" fmla="*/ 1 h 15"/>
                <a:gd name="T2" fmla="*/ 8 w 8"/>
                <a:gd name="T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5">
                  <a:moveTo>
                    <a:pt x="0" y="1"/>
                  </a:moveTo>
                  <a:cubicBezTo>
                    <a:pt x="4" y="0"/>
                    <a:pt x="7" y="12"/>
                    <a:pt x="8" y="1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Freeform 194"/>
            <p:cNvSpPr>
              <a:spLocks/>
            </p:cNvSpPr>
            <p:nvPr/>
          </p:nvSpPr>
          <p:spPr bwMode="auto">
            <a:xfrm>
              <a:off x="2661" y="596"/>
              <a:ext cx="18" cy="30"/>
            </a:xfrm>
            <a:custGeom>
              <a:avLst/>
              <a:gdLst>
                <a:gd name="T0" fmla="*/ 0 w 9"/>
                <a:gd name="T1" fmla="*/ 2 h 15"/>
                <a:gd name="T2" fmla="*/ 9 w 9"/>
                <a:gd name="T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5">
                  <a:moveTo>
                    <a:pt x="0" y="2"/>
                  </a:moveTo>
                  <a:cubicBezTo>
                    <a:pt x="3" y="0"/>
                    <a:pt x="8" y="10"/>
                    <a:pt x="9" y="15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95"/>
            <p:cNvSpPr>
              <a:spLocks/>
            </p:cNvSpPr>
            <p:nvPr/>
          </p:nvSpPr>
          <p:spPr bwMode="auto">
            <a:xfrm>
              <a:off x="2689" y="576"/>
              <a:ext cx="19" cy="22"/>
            </a:xfrm>
            <a:custGeom>
              <a:avLst/>
              <a:gdLst>
                <a:gd name="T0" fmla="*/ 0 w 9"/>
                <a:gd name="T1" fmla="*/ 1 h 11"/>
                <a:gd name="T2" fmla="*/ 7 w 9"/>
                <a:gd name="T3" fmla="*/ 0 h 11"/>
                <a:gd name="T4" fmla="*/ 8 w 9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0" y="1"/>
                  </a:moveTo>
                  <a:cubicBezTo>
                    <a:pt x="1" y="0"/>
                    <a:pt x="6" y="0"/>
                    <a:pt x="7" y="0"/>
                  </a:cubicBezTo>
                  <a:cubicBezTo>
                    <a:pt x="9" y="3"/>
                    <a:pt x="9" y="8"/>
                    <a:pt x="8" y="11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96"/>
            <p:cNvSpPr>
              <a:spLocks/>
            </p:cNvSpPr>
            <p:nvPr/>
          </p:nvSpPr>
          <p:spPr bwMode="auto">
            <a:xfrm>
              <a:off x="2692" y="653"/>
              <a:ext cx="76" cy="116"/>
            </a:xfrm>
            <a:custGeom>
              <a:avLst/>
              <a:gdLst>
                <a:gd name="T0" fmla="*/ 0 w 38"/>
                <a:gd name="T1" fmla="*/ 0 h 58"/>
                <a:gd name="T2" fmla="*/ 25 w 38"/>
                <a:gd name="T3" fmla="*/ 36 h 58"/>
                <a:gd name="T4" fmla="*/ 38 w 3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8">
                  <a:moveTo>
                    <a:pt x="0" y="0"/>
                  </a:moveTo>
                  <a:cubicBezTo>
                    <a:pt x="1" y="16"/>
                    <a:pt x="23" y="33"/>
                    <a:pt x="25" y="36"/>
                  </a:cubicBezTo>
                  <a:cubicBezTo>
                    <a:pt x="28" y="39"/>
                    <a:pt x="38" y="46"/>
                    <a:pt x="38" y="5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97"/>
            <p:cNvSpPr>
              <a:spLocks/>
            </p:cNvSpPr>
            <p:nvPr/>
          </p:nvSpPr>
          <p:spPr bwMode="auto">
            <a:xfrm>
              <a:off x="2714" y="582"/>
              <a:ext cx="26" cy="117"/>
            </a:xfrm>
            <a:custGeom>
              <a:avLst/>
              <a:gdLst>
                <a:gd name="T0" fmla="*/ 13 w 13"/>
                <a:gd name="T1" fmla="*/ 0 h 58"/>
                <a:gd name="T2" fmla="*/ 0 w 13"/>
                <a:gd name="T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58">
                  <a:moveTo>
                    <a:pt x="13" y="0"/>
                  </a:moveTo>
                  <a:cubicBezTo>
                    <a:pt x="9" y="9"/>
                    <a:pt x="2" y="33"/>
                    <a:pt x="0" y="58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Freeform 198"/>
            <p:cNvSpPr>
              <a:spLocks/>
            </p:cNvSpPr>
            <p:nvPr/>
          </p:nvSpPr>
          <p:spPr bwMode="auto">
            <a:xfrm>
              <a:off x="2724" y="1337"/>
              <a:ext cx="147" cy="28"/>
            </a:xfrm>
            <a:custGeom>
              <a:avLst/>
              <a:gdLst>
                <a:gd name="T0" fmla="*/ 2 w 73"/>
                <a:gd name="T1" fmla="*/ 0 h 14"/>
                <a:gd name="T2" fmla="*/ 17 w 73"/>
                <a:gd name="T3" fmla="*/ 11 h 14"/>
                <a:gd name="T4" fmla="*/ 42 w 73"/>
                <a:gd name="T5" fmla="*/ 13 h 14"/>
                <a:gd name="T6" fmla="*/ 73 w 73"/>
                <a:gd name="T7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4">
                  <a:moveTo>
                    <a:pt x="2" y="0"/>
                  </a:moveTo>
                  <a:cubicBezTo>
                    <a:pt x="0" y="5"/>
                    <a:pt x="14" y="10"/>
                    <a:pt x="17" y="11"/>
                  </a:cubicBezTo>
                  <a:cubicBezTo>
                    <a:pt x="25" y="13"/>
                    <a:pt x="33" y="14"/>
                    <a:pt x="42" y="13"/>
                  </a:cubicBezTo>
                  <a:cubicBezTo>
                    <a:pt x="53" y="13"/>
                    <a:pt x="63" y="12"/>
                    <a:pt x="73" y="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99"/>
            <p:cNvSpPr>
              <a:spLocks/>
            </p:cNvSpPr>
            <p:nvPr/>
          </p:nvSpPr>
          <p:spPr bwMode="auto">
            <a:xfrm>
              <a:off x="2740" y="806"/>
              <a:ext cx="217" cy="102"/>
            </a:xfrm>
            <a:custGeom>
              <a:avLst/>
              <a:gdLst>
                <a:gd name="T0" fmla="*/ 0 w 108"/>
                <a:gd name="T1" fmla="*/ 27 h 51"/>
                <a:gd name="T2" fmla="*/ 108 w 108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8" h="51">
                  <a:moveTo>
                    <a:pt x="0" y="27"/>
                  </a:moveTo>
                  <a:cubicBezTo>
                    <a:pt x="33" y="51"/>
                    <a:pt x="86" y="18"/>
                    <a:pt x="108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200"/>
            <p:cNvSpPr>
              <a:spLocks/>
            </p:cNvSpPr>
            <p:nvPr/>
          </p:nvSpPr>
          <p:spPr bwMode="auto">
            <a:xfrm>
              <a:off x="2770" y="930"/>
              <a:ext cx="24" cy="155"/>
            </a:xfrm>
            <a:custGeom>
              <a:avLst/>
              <a:gdLst>
                <a:gd name="T0" fmla="*/ 5 w 12"/>
                <a:gd name="T1" fmla="*/ 0 h 77"/>
                <a:gd name="T2" fmla="*/ 12 w 12"/>
                <a:gd name="T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77">
                  <a:moveTo>
                    <a:pt x="5" y="0"/>
                  </a:moveTo>
                  <a:cubicBezTo>
                    <a:pt x="0" y="18"/>
                    <a:pt x="9" y="72"/>
                    <a:pt x="12" y="7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201"/>
            <p:cNvSpPr>
              <a:spLocks/>
            </p:cNvSpPr>
            <p:nvPr/>
          </p:nvSpPr>
          <p:spPr bwMode="auto">
            <a:xfrm>
              <a:off x="2792" y="965"/>
              <a:ext cx="258" cy="126"/>
            </a:xfrm>
            <a:custGeom>
              <a:avLst/>
              <a:gdLst>
                <a:gd name="T0" fmla="*/ 0 w 128"/>
                <a:gd name="T1" fmla="*/ 63 h 63"/>
                <a:gd name="T2" fmla="*/ 28 w 128"/>
                <a:gd name="T3" fmla="*/ 47 h 63"/>
                <a:gd name="T4" fmla="*/ 45 w 128"/>
                <a:gd name="T5" fmla="*/ 49 h 63"/>
                <a:gd name="T6" fmla="*/ 128 w 128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63">
                  <a:moveTo>
                    <a:pt x="0" y="63"/>
                  </a:moveTo>
                  <a:cubicBezTo>
                    <a:pt x="4" y="55"/>
                    <a:pt x="22" y="46"/>
                    <a:pt x="28" y="47"/>
                  </a:cubicBezTo>
                  <a:cubicBezTo>
                    <a:pt x="38" y="47"/>
                    <a:pt x="39" y="49"/>
                    <a:pt x="45" y="49"/>
                  </a:cubicBezTo>
                  <a:cubicBezTo>
                    <a:pt x="74" y="47"/>
                    <a:pt x="109" y="17"/>
                    <a:pt x="128" y="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Freeform 202"/>
            <p:cNvSpPr>
              <a:spLocks/>
            </p:cNvSpPr>
            <p:nvPr/>
          </p:nvSpPr>
          <p:spPr bwMode="auto">
            <a:xfrm>
              <a:off x="2981" y="898"/>
              <a:ext cx="53" cy="95"/>
            </a:xfrm>
            <a:custGeom>
              <a:avLst/>
              <a:gdLst>
                <a:gd name="T0" fmla="*/ 0 w 26"/>
                <a:gd name="T1" fmla="*/ 0 h 47"/>
                <a:gd name="T2" fmla="*/ 26 w 26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47">
                  <a:moveTo>
                    <a:pt x="0" y="0"/>
                  </a:moveTo>
                  <a:cubicBezTo>
                    <a:pt x="7" y="19"/>
                    <a:pt x="16" y="37"/>
                    <a:pt x="26" y="47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203"/>
            <p:cNvSpPr>
              <a:spLocks/>
            </p:cNvSpPr>
            <p:nvPr/>
          </p:nvSpPr>
          <p:spPr bwMode="auto">
            <a:xfrm>
              <a:off x="2941" y="586"/>
              <a:ext cx="28" cy="246"/>
            </a:xfrm>
            <a:custGeom>
              <a:avLst/>
              <a:gdLst>
                <a:gd name="T0" fmla="*/ 14 w 14"/>
                <a:gd name="T1" fmla="*/ 0 h 122"/>
                <a:gd name="T2" fmla="*/ 7 w 14"/>
                <a:gd name="T3" fmla="*/ 22 h 122"/>
                <a:gd name="T4" fmla="*/ 0 w 14"/>
                <a:gd name="T5" fmla="*/ 72 h 122"/>
                <a:gd name="T6" fmla="*/ 10 w 14"/>
                <a:gd name="T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2">
                  <a:moveTo>
                    <a:pt x="14" y="0"/>
                  </a:moveTo>
                  <a:cubicBezTo>
                    <a:pt x="12" y="1"/>
                    <a:pt x="8" y="17"/>
                    <a:pt x="7" y="22"/>
                  </a:cubicBezTo>
                  <a:cubicBezTo>
                    <a:pt x="4" y="32"/>
                    <a:pt x="0" y="66"/>
                    <a:pt x="0" y="72"/>
                  </a:cubicBezTo>
                  <a:cubicBezTo>
                    <a:pt x="0" y="79"/>
                    <a:pt x="4" y="99"/>
                    <a:pt x="10" y="122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204"/>
            <p:cNvSpPr>
              <a:spLocks/>
            </p:cNvSpPr>
            <p:nvPr/>
          </p:nvSpPr>
          <p:spPr bwMode="auto">
            <a:xfrm>
              <a:off x="3275" y="1430"/>
              <a:ext cx="30" cy="80"/>
            </a:xfrm>
            <a:custGeom>
              <a:avLst/>
              <a:gdLst>
                <a:gd name="T0" fmla="*/ 8 w 15"/>
                <a:gd name="T1" fmla="*/ 0 h 40"/>
                <a:gd name="T2" fmla="*/ 12 w 15"/>
                <a:gd name="T3" fmla="*/ 25 h 40"/>
                <a:gd name="T4" fmla="*/ 0 w 15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8" y="0"/>
                  </a:moveTo>
                  <a:cubicBezTo>
                    <a:pt x="14" y="6"/>
                    <a:pt x="15" y="18"/>
                    <a:pt x="12" y="25"/>
                  </a:cubicBezTo>
                  <a:cubicBezTo>
                    <a:pt x="11" y="29"/>
                    <a:pt x="4" y="35"/>
                    <a:pt x="0" y="40"/>
                  </a:cubicBezTo>
                </a:path>
              </a:pathLst>
            </a:custGeom>
            <a:noFill/>
            <a:ln w="19050" cap="rnd">
              <a:solidFill>
                <a:srgbClr val="7271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4" name="Freeform 206"/>
          <p:cNvSpPr>
            <a:spLocks/>
          </p:cNvSpPr>
          <p:nvPr/>
        </p:nvSpPr>
        <p:spPr bwMode="auto">
          <a:xfrm>
            <a:off x="5189537" y="2267313"/>
            <a:ext cx="15875" cy="120650"/>
          </a:xfrm>
          <a:custGeom>
            <a:avLst/>
            <a:gdLst>
              <a:gd name="T0" fmla="*/ 4 w 5"/>
              <a:gd name="T1" fmla="*/ 0 h 38"/>
              <a:gd name="T2" fmla="*/ 4 w 5"/>
              <a:gd name="T3" fmla="*/ 24 h 38"/>
              <a:gd name="T4" fmla="*/ 0 w 5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8">
                <a:moveTo>
                  <a:pt x="4" y="0"/>
                </a:moveTo>
                <a:cubicBezTo>
                  <a:pt x="1" y="8"/>
                  <a:pt x="5" y="16"/>
                  <a:pt x="4" y="24"/>
                </a:cubicBezTo>
                <a:cubicBezTo>
                  <a:pt x="3" y="30"/>
                  <a:pt x="2" y="33"/>
                  <a:pt x="0" y="3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207"/>
          <p:cNvSpPr>
            <a:spLocks/>
          </p:cNvSpPr>
          <p:nvPr/>
        </p:nvSpPr>
        <p:spPr bwMode="auto">
          <a:xfrm>
            <a:off x="4611687" y="1879963"/>
            <a:ext cx="698500" cy="722313"/>
          </a:xfrm>
          <a:custGeom>
            <a:avLst/>
            <a:gdLst>
              <a:gd name="T0" fmla="*/ 0 w 219"/>
              <a:gd name="T1" fmla="*/ 0 h 226"/>
              <a:gd name="T2" fmla="*/ 44 w 219"/>
              <a:gd name="T3" fmla="*/ 61 h 226"/>
              <a:gd name="T4" fmla="*/ 64 w 219"/>
              <a:gd name="T5" fmla="*/ 66 h 226"/>
              <a:gd name="T6" fmla="*/ 177 w 219"/>
              <a:gd name="T7" fmla="*/ 149 h 226"/>
              <a:gd name="T8" fmla="*/ 193 w 219"/>
              <a:gd name="T9" fmla="*/ 194 h 226"/>
              <a:gd name="T10" fmla="*/ 198 w 219"/>
              <a:gd name="T11" fmla="*/ 225 h 226"/>
              <a:gd name="T12" fmla="*/ 211 w 219"/>
              <a:gd name="T13" fmla="*/ 214 h 226"/>
              <a:gd name="T14" fmla="*/ 216 w 219"/>
              <a:gd name="T15" fmla="*/ 196 h 226"/>
              <a:gd name="T16" fmla="*/ 217 w 219"/>
              <a:gd name="T17" fmla="*/ 174 h 226"/>
              <a:gd name="T18" fmla="*/ 214 w 219"/>
              <a:gd name="T19" fmla="*/ 154 h 226"/>
              <a:gd name="T20" fmla="*/ 217 w 219"/>
              <a:gd name="T21" fmla="*/ 142 h 226"/>
              <a:gd name="T22" fmla="*/ 215 w 219"/>
              <a:gd name="T23" fmla="*/ 1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9" h="226">
                <a:moveTo>
                  <a:pt x="0" y="0"/>
                </a:moveTo>
                <a:cubicBezTo>
                  <a:pt x="9" y="20"/>
                  <a:pt x="33" y="52"/>
                  <a:pt x="44" y="61"/>
                </a:cubicBezTo>
                <a:cubicBezTo>
                  <a:pt x="50" y="66"/>
                  <a:pt x="57" y="62"/>
                  <a:pt x="64" y="66"/>
                </a:cubicBezTo>
                <a:cubicBezTo>
                  <a:pt x="77" y="75"/>
                  <a:pt x="165" y="129"/>
                  <a:pt x="177" y="149"/>
                </a:cubicBezTo>
                <a:cubicBezTo>
                  <a:pt x="181" y="156"/>
                  <a:pt x="189" y="185"/>
                  <a:pt x="193" y="194"/>
                </a:cubicBezTo>
                <a:cubicBezTo>
                  <a:pt x="197" y="203"/>
                  <a:pt x="191" y="224"/>
                  <a:pt x="198" y="225"/>
                </a:cubicBezTo>
                <a:cubicBezTo>
                  <a:pt x="204" y="226"/>
                  <a:pt x="208" y="219"/>
                  <a:pt x="211" y="214"/>
                </a:cubicBezTo>
                <a:cubicBezTo>
                  <a:pt x="214" y="209"/>
                  <a:pt x="215" y="202"/>
                  <a:pt x="216" y="196"/>
                </a:cubicBezTo>
                <a:cubicBezTo>
                  <a:pt x="218" y="190"/>
                  <a:pt x="219" y="181"/>
                  <a:pt x="217" y="174"/>
                </a:cubicBezTo>
                <a:cubicBezTo>
                  <a:pt x="215" y="168"/>
                  <a:pt x="213" y="161"/>
                  <a:pt x="214" y="154"/>
                </a:cubicBezTo>
                <a:cubicBezTo>
                  <a:pt x="215" y="150"/>
                  <a:pt x="216" y="146"/>
                  <a:pt x="217" y="142"/>
                </a:cubicBezTo>
                <a:cubicBezTo>
                  <a:pt x="217" y="140"/>
                  <a:pt x="219" y="130"/>
                  <a:pt x="215" y="12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208"/>
          <p:cNvSpPr>
            <a:spLocks/>
          </p:cNvSpPr>
          <p:nvPr/>
        </p:nvSpPr>
        <p:spPr bwMode="auto">
          <a:xfrm>
            <a:off x="4195762" y="2570525"/>
            <a:ext cx="119063" cy="88900"/>
          </a:xfrm>
          <a:custGeom>
            <a:avLst/>
            <a:gdLst>
              <a:gd name="T0" fmla="*/ 0 w 37"/>
              <a:gd name="T1" fmla="*/ 0 h 28"/>
              <a:gd name="T2" fmla="*/ 37 w 37"/>
              <a:gd name="T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" h="28">
                <a:moveTo>
                  <a:pt x="0" y="0"/>
                </a:moveTo>
                <a:cubicBezTo>
                  <a:pt x="10" y="11"/>
                  <a:pt x="20" y="22"/>
                  <a:pt x="37" y="2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7" name="Freeform 209"/>
          <p:cNvSpPr>
            <a:spLocks/>
          </p:cNvSpPr>
          <p:nvPr/>
        </p:nvSpPr>
        <p:spPr bwMode="auto">
          <a:xfrm>
            <a:off x="4135437" y="2595925"/>
            <a:ext cx="201613" cy="79375"/>
          </a:xfrm>
          <a:custGeom>
            <a:avLst/>
            <a:gdLst>
              <a:gd name="T0" fmla="*/ 0 w 63"/>
              <a:gd name="T1" fmla="*/ 1 h 25"/>
              <a:gd name="T2" fmla="*/ 13 w 63"/>
              <a:gd name="T3" fmla="*/ 1 h 25"/>
              <a:gd name="T4" fmla="*/ 43 w 63"/>
              <a:gd name="T5" fmla="*/ 23 h 25"/>
              <a:gd name="T6" fmla="*/ 63 w 63"/>
              <a:gd name="T7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" h="25">
                <a:moveTo>
                  <a:pt x="0" y="1"/>
                </a:moveTo>
                <a:cubicBezTo>
                  <a:pt x="1" y="1"/>
                  <a:pt x="12" y="0"/>
                  <a:pt x="13" y="1"/>
                </a:cubicBezTo>
                <a:cubicBezTo>
                  <a:pt x="25" y="8"/>
                  <a:pt x="33" y="20"/>
                  <a:pt x="43" y="23"/>
                </a:cubicBezTo>
                <a:cubicBezTo>
                  <a:pt x="51" y="25"/>
                  <a:pt x="59" y="18"/>
                  <a:pt x="63" y="1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210"/>
          <p:cNvSpPr>
            <a:spLocks/>
          </p:cNvSpPr>
          <p:nvPr/>
        </p:nvSpPr>
        <p:spPr bwMode="auto">
          <a:xfrm>
            <a:off x="4829175" y="1959338"/>
            <a:ext cx="60325" cy="134938"/>
          </a:xfrm>
          <a:custGeom>
            <a:avLst/>
            <a:gdLst>
              <a:gd name="T0" fmla="*/ 13 w 19"/>
              <a:gd name="T1" fmla="*/ 0 h 42"/>
              <a:gd name="T2" fmla="*/ 12 w 19"/>
              <a:gd name="T3" fmla="*/ 24 h 42"/>
              <a:gd name="T4" fmla="*/ 0 w 19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42">
                <a:moveTo>
                  <a:pt x="13" y="0"/>
                </a:moveTo>
                <a:cubicBezTo>
                  <a:pt x="19" y="6"/>
                  <a:pt x="16" y="18"/>
                  <a:pt x="12" y="24"/>
                </a:cubicBezTo>
                <a:cubicBezTo>
                  <a:pt x="11" y="28"/>
                  <a:pt x="3" y="39"/>
                  <a:pt x="0" y="4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211"/>
          <p:cNvSpPr>
            <a:spLocks/>
          </p:cNvSpPr>
          <p:nvPr/>
        </p:nvSpPr>
        <p:spPr bwMode="auto">
          <a:xfrm>
            <a:off x="4760912" y="829038"/>
            <a:ext cx="84138" cy="130175"/>
          </a:xfrm>
          <a:custGeom>
            <a:avLst/>
            <a:gdLst>
              <a:gd name="T0" fmla="*/ 26 w 26"/>
              <a:gd name="T1" fmla="*/ 0 h 41"/>
              <a:gd name="T2" fmla="*/ 17 w 26"/>
              <a:gd name="T3" fmla="*/ 24 h 41"/>
              <a:gd name="T4" fmla="*/ 0 w 26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41">
                <a:moveTo>
                  <a:pt x="26" y="0"/>
                </a:moveTo>
                <a:cubicBezTo>
                  <a:pt x="26" y="10"/>
                  <a:pt x="21" y="15"/>
                  <a:pt x="17" y="24"/>
                </a:cubicBezTo>
                <a:cubicBezTo>
                  <a:pt x="14" y="28"/>
                  <a:pt x="5" y="38"/>
                  <a:pt x="0" y="4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" name="Freeform 212"/>
          <p:cNvSpPr>
            <a:spLocks/>
          </p:cNvSpPr>
          <p:nvPr/>
        </p:nvSpPr>
        <p:spPr bwMode="auto">
          <a:xfrm>
            <a:off x="4262437" y="1551350"/>
            <a:ext cx="441325" cy="1239838"/>
          </a:xfrm>
          <a:custGeom>
            <a:avLst/>
            <a:gdLst>
              <a:gd name="T0" fmla="*/ 0 w 138"/>
              <a:gd name="T1" fmla="*/ 388 h 388"/>
              <a:gd name="T2" fmla="*/ 17 w 138"/>
              <a:gd name="T3" fmla="*/ 350 h 388"/>
              <a:gd name="T4" fmla="*/ 24 w 138"/>
              <a:gd name="T5" fmla="*/ 312 h 388"/>
              <a:gd name="T6" fmla="*/ 45 w 138"/>
              <a:gd name="T7" fmla="*/ 275 h 388"/>
              <a:gd name="T8" fmla="*/ 77 w 138"/>
              <a:gd name="T9" fmla="*/ 191 h 388"/>
              <a:gd name="T10" fmla="*/ 77 w 138"/>
              <a:gd name="T11" fmla="*/ 155 h 388"/>
              <a:gd name="T12" fmla="*/ 86 w 138"/>
              <a:gd name="T13" fmla="*/ 138 h 388"/>
              <a:gd name="T14" fmla="*/ 112 w 138"/>
              <a:gd name="T15" fmla="*/ 96 h 388"/>
              <a:gd name="T16" fmla="*/ 136 w 138"/>
              <a:gd name="T17" fmla="*/ 32 h 388"/>
              <a:gd name="T18" fmla="*/ 138 w 138"/>
              <a:gd name="T19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388">
                <a:moveTo>
                  <a:pt x="0" y="388"/>
                </a:moveTo>
                <a:cubicBezTo>
                  <a:pt x="10" y="382"/>
                  <a:pt x="17" y="354"/>
                  <a:pt x="17" y="350"/>
                </a:cubicBezTo>
                <a:cubicBezTo>
                  <a:pt x="17" y="347"/>
                  <a:pt x="20" y="328"/>
                  <a:pt x="24" y="312"/>
                </a:cubicBezTo>
                <a:cubicBezTo>
                  <a:pt x="28" y="298"/>
                  <a:pt x="36" y="287"/>
                  <a:pt x="45" y="275"/>
                </a:cubicBezTo>
                <a:cubicBezTo>
                  <a:pt x="56" y="258"/>
                  <a:pt x="74" y="217"/>
                  <a:pt x="77" y="191"/>
                </a:cubicBezTo>
                <a:cubicBezTo>
                  <a:pt x="78" y="180"/>
                  <a:pt x="75" y="161"/>
                  <a:pt x="77" y="155"/>
                </a:cubicBezTo>
                <a:cubicBezTo>
                  <a:pt x="78" y="149"/>
                  <a:pt x="82" y="143"/>
                  <a:pt x="86" y="138"/>
                </a:cubicBezTo>
                <a:cubicBezTo>
                  <a:pt x="92" y="131"/>
                  <a:pt x="106" y="110"/>
                  <a:pt x="112" y="96"/>
                </a:cubicBezTo>
                <a:cubicBezTo>
                  <a:pt x="121" y="77"/>
                  <a:pt x="135" y="45"/>
                  <a:pt x="136" y="32"/>
                </a:cubicBezTo>
                <a:cubicBezTo>
                  <a:pt x="137" y="21"/>
                  <a:pt x="138" y="11"/>
                  <a:pt x="138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213"/>
          <p:cNvSpPr>
            <a:spLocks/>
          </p:cNvSpPr>
          <p:nvPr/>
        </p:nvSpPr>
        <p:spPr bwMode="auto">
          <a:xfrm>
            <a:off x="3940175" y="1697400"/>
            <a:ext cx="520700" cy="1057275"/>
          </a:xfrm>
          <a:custGeom>
            <a:avLst/>
            <a:gdLst>
              <a:gd name="T0" fmla="*/ 163 w 163"/>
              <a:gd name="T1" fmla="*/ 0 h 331"/>
              <a:gd name="T2" fmla="*/ 131 w 163"/>
              <a:gd name="T3" fmla="*/ 95 h 331"/>
              <a:gd name="T4" fmla="*/ 130 w 163"/>
              <a:gd name="T5" fmla="*/ 124 h 331"/>
              <a:gd name="T6" fmla="*/ 121 w 163"/>
              <a:gd name="T7" fmla="*/ 189 h 331"/>
              <a:gd name="T8" fmla="*/ 82 w 163"/>
              <a:gd name="T9" fmla="*/ 272 h 331"/>
              <a:gd name="T10" fmla="*/ 48 w 163"/>
              <a:gd name="T11" fmla="*/ 285 h 331"/>
              <a:gd name="T12" fmla="*/ 8 w 163"/>
              <a:gd name="T13" fmla="*/ 290 h 331"/>
              <a:gd name="T14" fmla="*/ 2 w 163"/>
              <a:gd name="T15" fmla="*/ 301 h 331"/>
              <a:gd name="T16" fmla="*/ 91 w 163"/>
              <a:gd name="T17" fmla="*/ 330 h 331"/>
              <a:gd name="T18" fmla="*/ 109 w 163"/>
              <a:gd name="T19" fmla="*/ 33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331">
                <a:moveTo>
                  <a:pt x="163" y="0"/>
                </a:moveTo>
                <a:cubicBezTo>
                  <a:pt x="159" y="19"/>
                  <a:pt x="135" y="82"/>
                  <a:pt x="131" y="95"/>
                </a:cubicBezTo>
                <a:cubicBezTo>
                  <a:pt x="127" y="105"/>
                  <a:pt x="129" y="113"/>
                  <a:pt x="130" y="124"/>
                </a:cubicBezTo>
                <a:cubicBezTo>
                  <a:pt x="134" y="147"/>
                  <a:pt x="130" y="168"/>
                  <a:pt x="121" y="189"/>
                </a:cubicBezTo>
                <a:cubicBezTo>
                  <a:pt x="110" y="217"/>
                  <a:pt x="104" y="250"/>
                  <a:pt x="82" y="272"/>
                </a:cubicBezTo>
                <a:cubicBezTo>
                  <a:pt x="73" y="280"/>
                  <a:pt x="60" y="282"/>
                  <a:pt x="48" y="285"/>
                </a:cubicBezTo>
                <a:cubicBezTo>
                  <a:pt x="35" y="288"/>
                  <a:pt x="15" y="290"/>
                  <a:pt x="8" y="290"/>
                </a:cubicBezTo>
                <a:cubicBezTo>
                  <a:pt x="1" y="291"/>
                  <a:pt x="0" y="298"/>
                  <a:pt x="2" y="301"/>
                </a:cubicBezTo>
                <a:cubicBezTo>
                  <a:pt x="10" y="312"/>
                  <a:pt x="76" y="330"/>
                  <a:pt x="91" y="330"/>
                </a:cubicBezTo>
                <a:cubicBezTo>
                  <a:pt x="97" y="330"/>
                  <a:pt x="104" y="331"/>
                  <a:pt x="109" y="33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214"/>
          <p:cNvSpPr>
            <a:spLocks/>
          </p:cNvSpPr>
          <p:nvPr/>
        </p:nvSpPr>
        <p:spPr bwMode="auto">
          <a:xfrm>
            <a:off x="3971925" y="2627675"/>
            <a:ext cx="336550" cy="85725"/>
          </a:xfrm>
          <a:custGeom>
            <a:avLst/>
            <a:gdLst>
              <a:gd name="T0" fmla="*/ 0 w 105"/>
              <a:gd name="T1" fmla="*/ 0 h 27"/>
              <a:gd name="T2" fmla="*/ 61 w 105"/>
              <a:gd name="T3" fmla="*/ 23 h 27"/>
              <a:gd name="T4" fmla="*/ 105 w 105"/>
              <a:gd name="T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27">
                <a:moveTo>
                  <a:pt x="0" y="0"/>
                </a:moveTo>
                <a:cubicBezTo>
                  <a:pt x="0" y="1"/>
                  <a:pt x="39" y="20"/>
                  <a:pt x="61" y="23"/>
                </a:cubicBezTo>
                <a:cubicBezTo>
                  <a:pt x="75" y="26"/>
                  <a:pt x="93" y="22"/>
                  <a:pt x="105" y="2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15"/>
          <p:cNvSpPr>
            <a:spLocks/>
          </p:cNvSpPr>
          <p:nvPr/>
        </p:nvSpPr>
        <p:spPr bwMode="auto">
          <a:xfrm>
            <a:off x="5268912" y="2292713"/>
            <a:ext cx="77788" cy="296863"/>
          </a:xfrm>
          <a:custGeom>
            <a:avLst/>
            <a:gdLst>
              <a:gd name="T0" fmla="*/ 20 w 24"/>
              <a:gd name="T1" fmla="*/ 0 h 93"/>
              <a:gd name="T2" fmla="*/ 18 w 24"/>
              <a:gd name="T3" fmla="*/ 32 h 93"/>
              <a:gd name="T4" fmla="*/ 0 w 24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93">
                <a:moveTo>
                  <a:pt x="20" y="0"/>
                </a:moveTo>
                <a:cubicBezTo>
                  <a:pt x="24" y="14"/>
                  <a:pt x="19" y="25"/>
                  <a:pt x="18" y="32"/>
                </a:cubicBezTo>
                <a:cubicBezTo>
                  <a:pt x="17" y="46"/>
                  <a:pt x="15" y="78"/>
                  <a:pt x="0" y="9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216"/>
          <p:cNvSpPr>
            <a:spLocks/>
          </p:cNvSpPr>
          <p:nvPr/>
        </p:nvSpPr>
        <p:spPr bwMode="auto">
          <a:xfrm>
            <a:off x="4697412" y="1643425"/>
            <a:ext cx="661988" cy="661988"/>
          </a:xfrm>
          <a:custGeom>
            <a:avLst/>
            <a:gdLst>
              <a:gd name="T0" fmla="*/ 0 w 207"/>
              <a:gd name="T1" fmla="*/ 0 h 207"/>
              <a:gd name="T2" fmla="*/ 15 w 207"/>
              <a:gd name="T3" fmla="*/ 30 h 207"/>
              <a:gd name="T4" fmla="*/ 39 w 207"/>
              <a:gd name="T5" fmla="*/ 85 h 207"/>
              <a:gd name="T6" fmla="*/ 66 w 207"/>
              <a:gd name="T7" fmla="*/ 108 h 207"/>
              <a:gd name="T8" fmla="*/ 115 w 207"/>
              <a:gd name="T9" fmla="*/ 143 h 207"/>
              <a:gd name="T10" fmla="*/ 158 w 207"/>
              <a:gd name="T11" fmla="*/ 195 h 207"/>
              <a:gd name="T12" fmla="*/ 183 w 207"/>
              <a:gd name="T13" fmla="*/ 201 h 207"/>
              <a:gd name="T14" fmla="*/ 207 w 207"/>
              <a:gd name="T15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7" h="207">
                <a:moveTo>
                  <a:pt x="0" y="0"/>
                </a:moveTo>
                <a:cubicBezTo>
                  <a:pt x="3" y="11"/>
                  <a:pt x="10" y="20"/>
                  <a:pt x="15" y="30"/>
                </a:cubicBezTo>
                <a:cubicBezTo>
                  <a:pt x="20" y="39"/>
                  <a:pt x="35" y="80"/>
                  <a:pt x="39" y="85"/>
                </a:cubicBezTo>
                <a:cubicBezTo>
                  <a:pt x="42" y="87"/>
                  <a:pt x="58" y="104"/>
                  <a:pt x="66" y="108"/>
                </a:cubicBezTo>
                <a:cubicBezTo>
                  <a:pt x="75" y="112"/>
                  <a:pt x="110" y="134"/>
                  <a:pt x="115" y="143"/>
                </a:cubicBezTo>
                <a:cubicBezTo>
                  <a:pt x="126" y="161"/>
                  <a:pt x="156" y="193"/>
                  <a:pt x="158" y="195"/>
                </a:cubicBezTo>
                <a:cubicBezTo>
                  <a:pt x="166" y="203"/>
                  <a:pt x="176" y="201"/>
                  <a:pt x="183" y="201"/>
                </a:cubicBezTo>
                <a:cubicBezTo>
                  <a:pt x="186" y="201"/>
                  <a:pt x="203" y="201"/>
                  <a:pt x="207" y="20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217"/>
          <p:cNvSpPr>
            <a:spLocks/>
          </p:cNvSpPr>
          <p:nvPr/>
        </p:nvSpPr>
        <p:spPr bwMode="auto">
          <a:xfrm>
            <a:off x="3813175" y="6842488"/>
            <a:ext cx="4119563" cy="650875"/>
          </a:xfrm>
          <a:custGeom>
            <a:avLst/>
            <a:gdLst>
              <a:gd name="T0" fmla="*/ 1290 w 1290"/>
              <a:gd name="T1" fmla="*/ 102 h 204"/>
              <a:gd name="T2" fmla="*/ 1188 w 1290"/>
              <a:gd name="T3" fmla="*/ 204 h 204"/>
              <a:gd name="T4" fmla="*/ 102 w 1290"/>
              <a:gd name="T5" fmla="*/ 204 h 204"/>
              <a:gd name="T6" fmla="*/ 0 w 1290"/>
              <a:gd name="T7" fmla="*/ 102 h 204"/>
              <a:gd name="T8" fmla="*/ 102 w 1290"/>
              <a:gd name="T9" fmla="*/ 0 h 204"/>
              <a:gd name="T10" fmla="*/ 1188 w 1290"/>
              <a:gd name="T11" fmla="*/ 0 h 204"/>
              <a:gd name="T12" fmla="*/ 1290 w 1290"/>
              <a:gd name="T13" fmla="*/ 10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0" h="204">
                <a:moveTo>
                  <a:pt x="1290" y="102"/>
                </a:moveTo>
                <a:cubicBezTo>
                  <a:pt x="1290" y="158"/>
                  <a:pt x="1244" y="204"/>
                  <a:pt x="1188" y="204"/>
                </a:cubicBezTo>
                <a:cubicBezTo>
                  <a:pt x="102" y="204"/>
                  <a:pt x="102" y="204"/>
                  <a:pt x="102" y="204"/>
                </a:cubicBezTo>
                <a:cubicBezTo>
                  <a:pt x="46" y="204"/>
                  <a:pt x="0" y="158"/>
                  <a:pt x="0" y="102"/>
                </a:cubicBezTo>
                <a:cubicBezTo>
                  <a:pt x="0" y="46"/>
                  <a:pt x="46" y="0"/>
                  <a:pt x="1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1244" y="0"/>
                  <a:pt x="1290" y="46"/>
                  <a:pt x="1290" y="102"/>
                </a:cubicBez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18"/>
          <p:cNvSpPr>
            <a:spLocks/>
          </p:cNvSpPr>
          <p:nvPr/>
        </p:nvSpPr>
        <p:spPr bwMode="auto">
          <a:xfrm>
            <a:off x="3778250" y="6871063"/>
            <a:ext cx="4119563" cy="650875"/>
          </a:xfrm>
          <a:custGeom>
            <a:avLst/>
            <a:gdLst>
              <a:gd name="T0" fmla="*/ 1290 w 1290"/>
              <a:gd name="T1" fmla="*/ 102 h 204"/>
              <a:gd name="T2" fmla="*/ 1187 w 1290"/>
              <a:gd name="T3" fmla="*/ 204 h 204"/>
              <a:gd name="T4" fmla="*/ 102 w 1290"/>
              <a:gd name="T5" fmla="*/ 204 h 204"/>
              <a:gd name="T6" fmla="*/ 0 w 1290"/>
              <a:gd name="T7" fmla="*/ 102 h 204"/>
              <a:gd name="T8" fmla="*/ 102 w 1290"/>
              <a:gd name="T9" fmla="*/ 0 h 204"/>
              <a:gd name="T10" fmla="*/ 1187 w 1290"/>
              <a:gd name="T11" fmla="*/ 0 h 204"/>
              <a:gd name="T12" fmla="*/ 1290 w 1290"/>
              <a:gd name="T13" fmla="*/ 10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0" h="204">
                <a:moveTo>
                  <a:pt x="1290" y="102"/>
                </a:moveTo>
                <a:cubicBezTo>
                  <a:pt x="1290" y="158"/>
                  <a:pt x="1244" y="204"/>
                  <a:pt x="1187" y="204"/>
                </a:cubicBezTo>
                <a:cubicBezTo>
                  <a:pt x="102" y="204"/>
                  <a:pt x="102" y="204"/>
                  <a:pt x="102" y="204"/>
                </a:cubicBezTo>
                <a:cubicBezTo>
                  <a:pt x="46" y="204"/>
                  <a:pt x="0" y="158"/>
                  <a:pt x="0" y="102"/>
                </a:cubicBezTo>
                <a:cubicBezTo>
                  <a:pt x="0" y="46"/>
                  <a:pt x="46" y="0"/>
                  <a:pt x="102" y="0"/>
                </a:cubicBezTo>
                <a:cubicBezTo>
                  <a:pt x="1187" y="0"/>
                  <a:pt x="1187" y="0"/>
                  <a:pt x="1187" y="0"/>
                </a:cubicBezTo>
                <a:cubicBezTo>
                  <a:pt x="1244" y="0"/>
                  <a:pt x="1290" y="46"/>
                  <a:pt x="1290" y="102"/>
                </a:cubicBezTo>
                <a:close/>
              </a:path>
            </a:pathLst>
          </a:custGeom>
          <a:solidFill>
            <a:srgbClr val="FA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219"/>
          <p:cNvSpPr>
            <a:spLocks noEditPoints="1"/>
          </p:cNvSpPr>
          <p:nvPr/>
        </p:nvSpPr>
        <p:spPr bwMode="auto">
          <a:xfrm>
            <a:off x="9178925" y="541700"/>
            <a:ext cx="1511300" cy="2155825"/>
          </a:xfrm>
          <a:custGeom>
            <a:avLst/>
            <a:gdLst>
              <a:gd name="T0" fmla="*/ 431 w 473"/>
              <a:gd name="T1" fmla="*/ 434 h 675"/>
              <a:gd name="T2" fmla="*/ 402 w 473"/>
              <a:gd name="T3" fmla="*/ 447 h 675"/>
              <a:gd name="T4" fmla="*/ 327 w 473"/>
              <a:gd name="T5" fmla="*/ 465 h 675"/>
              <a:gd name="T6" fmla="*/ 298 w 473"/>
              <a:gd name="T7" fmla="*/ 470 h 675"/>
              <a:gd name="T8" fmla="*/ 296 w 473"/>
              <a:gd name="T9" fmla="*/ 424 h 675"/>
              <a:gd name="T10" fmla="*/ 268 w 473"/>
              <a:gd name="T11" fmla="*/ 331 h 675"/>
              <a:gd name="T12" fmla="*/ 243 w 473"/>
              <a:gd name="T13" fmla="*/ 285 h 675"/>
              <a:gd name="T14" fmla="*/ 300 w 473"/>
              <a:gd name="T15" fmla="*/ 203 h 675"/>
              <a:gd name="T16" fmla="*/ 315 w 473"/>
              <a:gd name="T17" fmla="*/ 194 h 675"/>
              <a:gd name="T18" fmla="*/ 193 w 473"/>
              <a:gd name="T19" fmla="*/ 126 h 675"/>
              <a:gd name="T20" fmla="*/ 211 w 473"/>
              <a:gd name="T21" fmla="*/ 106 h 675"/>
              <a:gd name="T22" fmla="*/ 225 w 473"/>
              <a:gd name="T23" fmla="*/ 45 h 675"/>
              <a:gd name="T24" fmla="*/ 207 w 473"/>
              <a:gd name="T25" fmla="*/ 23 h 675"/>
              <a:gd name="T26" fmla="*/ 184 w 473"/>
              <a:gd name="T27" fmla="*/ 8 h 675"/>
              <a:gd name="T28" fmla="*/ 133 w 473"/>
              <a:gd name="T29" fmla="*/ 12 h 675"/>
              <a:gd name="T30" fmla="*/ 119 w 473"/>
              <a:gd name="T31" fmla="*/ 24 h 675"/>
              <a:gd name="T32" fmla="*/ 117 w 473"/>
              <a:gd name="T33" fmla="*/ 40 h 675"/>
              <a:gd name="T34" fmla="*/ 104 w 473"/>
              <a:gd name="T35" fmla="*/ 96 h 675"/>
              <a:gd name="T36" fmla="*/ 114 w 473"/>
              <a:gd name="T37" fmla="*/ 109 h 675"/>
              <a:gd name="T38" fmla="*/ 135 w 473"/>
              <a:gd name="T39" fmla="*/ 121 h 675"/>
              <a:gd name="T40" fmla="*/ 116 w 473"/>
              <a:gd name="T41" fmla="*/ 190 h 675"/>
              <a:gd name="T42" fmla="*/ 101 w 473"/>
              <a:gd name="T43" fmla="*/ 298 h 675"/>
              <a:gd name="T44" fmla="*/ 29 w 473"/>
              <a:gd name="T45" fmla="*/ 335 h 675"/>
              <a:gd name="T46" fmla="*/ 16 w 473"/>
              <a:gd name="T47" fmla="*/ 381 h 675"/>
              <a:gd name="T48" fmla="*/ 31 w 473"/>
              <a:gd name="T49" fmla="*/ 377 h 675"/>
              <a:gd name="T50" fmla="*/ 53 w 473"/>
              <a:gd name="T51" fmla="*/ 348 h 675"/>
              <a:gd name="T52" fmla="*/ 144 w 473"/>
              <a:gd name="T53" fmla="*/ 325 h 675"/>
              <a:gd name="T54" fmla="*/ 145 w 473"/>
              <a:gd name="T55" fmla="*/ 330 h 675"/>
              <a:gd name="T56" fmla="*/ 138 w 473"/>
              <a:gd name="T57" fmla="*/ 354 h 675"/>
              <a:gd name="T58" fmla="*/ 84 w 473"/>
              <a:gd name="T59" fmla="*/ 462 h 675"/>
              <a:gd name="T60" fmla="*/ 81 w 473"/>
              <a:gd name="T61" fmla="*/ 546 h 675"/>
              <a:gd name="T62" fmla="*/ 49 w 473"/>
              <a:gd name="T63" fmla="*/ 635 h 675"/>
              <a:gd name="T64" fmla="*/ 0 w 473"/>
              <a:gd name="T65" fmla="*/ 656 h 675"/>
              <a:gd name="T66" fmla="*/ 117 w 473"/>
              <a:gd name="T67" fmla="*/ 669 h 675"/>
              <a:gd name="T68" fmla="*/ 111 w 473"/>
              <a:gd name="T69" fmla="*/ 624 h 675"/>
              <a:gd name="T70" fmla="*/ 135 w 473"/>
              <a:gd name="T71" fmla="*/ 538 h 675"/>
              <a:gd name="T72" fmla="*/ 140 w 473"/>
              <a:gd name="T73" fmla="*/ 484 h 675"/>
              <a:gd name="T74" fmla="*/ 214 w 473"/>
              <a:gd name="T75" fmla="*/ 453 h 675"/>
              <a:gd name="T76" fmla="*/ 298 w 473"/>
              <a:gd name="T77" fmla="*/ 522 h 675"/>
              <a:gd name="T78" fmla="*/ 349 w 473"/>
              <a:gd name="T79" fmla="*/ 512 h 675"/>
              <a:gd name="T80" fmla="*/ 419 w 473"/>
              <a:gd name="T81" fmla="*/ 494 h 675"/>
              <a:gd name="T82" fmla="*/ 445 w 473"/>
              <a:gd name="T83" fmla="*/ 525 h 675"/>
              <a:gd name="T84" fmla="*/ 466 w 473"/>
              <a:gd name="T85" fmla="*/ 542 h 675"/>
              <a:gd name="T86" fmla="*/ 233 w 473"/>
              <a:gd name="T87" fmla="*/ 178 h 675"/>
              <a:gd name="T88" fmla="*/ 257 w 473"/>
              <a:gd name="T89" fmla="*/ 196 h 675"/>
              <a:gd name="T90" fmla="*/ 239 w 473"/>
              <a:gd name="T91" fmla="*/ 258 h 675"/>
              <a:gd name="T92" fmla="*/ 233 w 473"/>
              <a:gd name="T93" fmla="*/ 178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73" h="675">
                <a:moveTo>
                  <a:pt x="468" y="489"/>
                </a:moveTo>
                <a:cubicBezTo>
                  <a:pt x="466" y="482"/>
                  <a:pt x="451" y="457"/>
                  <a:pt x="447" y="450"/>
                </a:cubicBezTo>
                <a:cubicBezTo>
                  <a:pt x="443" y="444"/>
                  <a:pt x="437" y="436"/>
                  <a:pt x="431" y="434"/>
                </a:cubicBezTo>
                <a:cubicBezTo>
                  <a:pt x="429" y="433"/>
                  <a:pt x="427" y="433"/>
                  <a:pt x="426" y="434"/>
                </a:cubicBezTo>
                <a:cubicBezTo>
                  <a:pt x="425" y="434"/>
                  <a:pt x="415" y="440"/>
                  <a:pt x="403" y="447"/>
                </a:cubicBezTo>
                <a:cubicBezTo>
                  <a:pt x="403" y="447"/>
                  <a:pt x="403" y="447"/>
                  <a:pt x="402" y="447"/>
                </a:cubicBezTo>
                <a:cubicBezTo>
                  <a:pt x="391" y="454"/>
                  <a:pt x="378" y="461"/>
                  <a:pt x="369" y="463"/>
                </a:cubicBezTo>
                <a:cubicBezTo>
                  <a:pt x="366" y="464"/>
                  <a:pt x="353" y="465"/>
                  <a:pt x="341" y="465"/>
                </a:cubicBezTo>
                <a:cubicBezTo>
                  <a:pt x="336" y="465"/>
                  <a:pt x="331" y="465"/>
                  <a:pt x="327" y="465"/>
                </a:cubicBezTo>
                <a:cubicBezTo>
                  <a:pt x="323" y="465"/>
                  <a:pt x="319" y="465"/>
                  <a:pt x="315" y="465"/>
                </a:cubicBezTo>
                <a:cubicBezTo>
                  <a:pt x="308" y="466"/>
                  <a:pt x="302" y="469"/>
                  <a:pt x="299" y="470"/>
                </a:cubicBezTo>
                <a:cubicBezTo>
                  <a:pt x="298" y="470"/>
                  <a:pt x="298" y="470"/>
                  <a:pt x="298" y="470"/>
                </a:cubicBezTo>
                <a:cubicBezTo>
                  <a:pt x="296" y="463"/>
                  <a:pt x="294" y="456"/>
                  <a:pt x="290" y="450"/>
                </a:cubicBezTo>
                <a:cubicBezTo>
                  <a:pt x="291" y="445"/>
                  <a:pt x="298" y="427"/>
                  <a:pt x="298" y="425"/>
                </a:cubicBezTo>
                <a:cubicBezTo>
                  <a:pt x="298" y="425"/>
                  <a:pt x="297" y="424"/>
                  <a:pt x="296" y="424"/>
                </a:cubicBezTo>
                <a:cubicBezTo>
                  <a:pt x="290" y="423"/>
                  <a:pt x="278" y="418"/>
                  <a:pt x="276" y="416"/>
                </a:cubicBezTo>
                <a:cubicBezTo>
                  <a:pt x="274" y="412"/>
                  <a:pt x="271" y="376"/>
                  <a:pt x="271" y="371"/>
                </a:cubicBezTo>
                <a:cubicBezTo>
                  <a:pt x="271" y="360"/>
                  <a:pt x="269" y="335"/>
                  <a:pt x="268" y="331"/>
                </a:cubicBezTo>
                <a:cubicBezTo>
                  <a:pt x="264" y="324"/>
                  <a:pt x="260" y="318"/>
                  <a:pt x="255" y="311"/>
                </a:cubicBezTo>
                <a:cubicBezTo>
                  <a:pt x="255" y="310"/>
                  <a:pt x="254" y="309"/>
                  <a:pt x="253" y="307"/>
                </a:cubicBezTo>
                <a:cubicBezTo>
                  <a:pt x="251" y="302"/>
                  <a:pt x="247" y="294"/>
                  <a:pt x="243" y="285"/>
                </a:cubicBezTo>
                <a:cubicBezTo>
                  <a:pt x="245" y="276"/>
                  <a:pt x="254" y="269"/>
                  <a:pt x="260" y="264"/>
                </a:cubicBezTo>
                <a:cubicBezTo>
                  <a:pt x="274" y="252"/>
                  <a:pt x="293" y="231"/>
                  <a:pt x="300" y="203"/>
                </a:cubicBezTo>
                <a:cubicBezTo>
                  <a:pt x="300" y="203"/>
                  <a:pt x="300" y="203"/>
                  <a:pt x="300" y="203"/>
                </a:cubicBezTo>
                <a:cubicBezTo>
                  <a:pt x="306" y="204"/>
                  <a:pt x="315" y="198"/>
                  <a:pt x="316" y="195"/>
                </a:cubicBezTo>
                <a:cubicBezTo>
                  <a:pt x="316" y="194"/>
                  <a:pt x="316" y="194"/>
                  <a:pt x="315" y="194"/>
                </a:cubicBezTo>
                <a:cubicBezTo>
                  <a:pt x="315" y="194"/>
                  <a:pt x="315" y="194"/>
                  <a:pt x="315" y="194"/>
                </a:cubicBezTo>
                <a:cubicBezTo>
                  <a:pt x="315" y="185"/>
                  <a:pt x="309" y="171"/>
                  <a:pt x="300" y="158"/>
                </a:cubicBezTo>
                <a:cubicBezTo>
                  <a:pt x="289" y="144"/>
                  <a:pt x="272" y="130"/>
                  <a:pt x="249" y="125"/>
                </a:cubicBezTo>
                <a:cubicBezTo>
                  <a:pt x="235" y="123"/>
                  <a:pt x="201" y="125"/>
                  <a:pt x="193" y="126"/>
                </a:cubicBezTo>
                <a:cubicBezTo>
                  <a:pt x="193" y="126"/>
                  <a:pt x="193" y="124"/>
                  <a:pt x="192" y="12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202" y="116"/>
                  <a:pt x="207" y="111"/>
                  <a:pt x="211" y="106"/>
                </a:cubicBezTo>
                <a:cubicBezTo>
                  <a:pt x="213" y="103"/>
                  <a:pt x="195" y="103"/>
                  <a:pt x="194" y="100"/>
                </a:cubicBezTo>
                <a:cubicBezTo>
                  <a:pt x="193" y="99"/>
                  <a:pt x="203" y="88"/>
                  <a:pt x="207" y="83"/>
                </a:cubicBezTo>
                <a:cubicBezTo>
                  <a:pt x="213" y="76"/>
                  <a:pt x="228" y="60"/>
                  <a:pt x="225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0" y="43"/>
                  <a:pt x="214" y="40"/>
                  <a:pt x="212" y="36"/>
                </a:cubicBezTo>
                <a:cubicBezTo>
                  <a:pt x="209" y="32"/>
                  <a:pt x="208" y="27"/>
                  <a:pt x="207" y="23"/>
                </a:cubicBezTo>
                <a:cubicBezTo>
                  <a:pt x="207" y="21"/>
                  <a:pt x="208" y="18"/>
                  <a:pt x="205" y="18"/>
                </a:cubicBezTo>
                <a:cubicBezTo>
                  <a:pt x="203" y="18"/>
                  <a:pt x="192" y="18"/>
                  <a:pt x="188" y="16"/>
                </a:cubicBezTo>
                <a:cubicBezTo>
                  <a:pt x="183" y="14"/>
                  <a:pt x="184" y="10"/>
                  <a:pt x="184" y="8"/>
                </a:cubicBezTo>
                <a:cubicBezTo>
                  <a:pt x="180" y="7"/>
                  <a:pt x="174" y="10"/>
                  <a:pt x="173" y="10"/>
                </a:cubicBezTo>
                <a:cubicBezTo>
                  <a:pt x="169" y="9"/>
                  <a:pt x="176" y="3"/>
                  <a:pt x="176" y="2"/>
                </a:cubicBezTo>
                <a:cubicBezTo>
                  <a:pt x="160" y="0"/>
                  <a:pt x="144" y="1"/>
                  <a:pt x="133" y="12"/>
                </a:cubicBezTo>
                <a:cubicBezTo>
                  <a:pt x="131" y="13"/>
                  <a:pt x="130" y="15"/>
                  <a:pt x="129" y="13"/>
                </a:cubicBezTo>
                <a:cubicBezTo>
                  <a:pt x="127" y="12"/>
                  <a:pt x="128" y="10"/>
                  <a:pt x="125" y="12"/>
                </a:cubicBezTo>
                <a:cubicBezTo>
                  <a:pt x="122" y="16"/>
                  <a:pt x="121" y="20"/>
                  <a:pt x="119" y="24"/>
                </a:cubicBezTo>
                <a:cubicBezTo>
                  <a:pt x="117" y="25"/>
                  <a:pt x="116" y="22"/>
                  <a:pt x="115" y="20"/>
                </a:cubicBezTo>
                <a:cubicBezTo>
                  <a:pt x="112" y="24"/>
                  <a:pt x="113" y="39"/>
                  <a:pt x="116" y="39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1" y="50"/>
                  <a:pt x="106" y="62"/>
                  <a:pt x="106" y="66"/>
                </a:cubicBezTo>
                <a:cubicBezTo>
                  <a:pt x="105" y="70"/>
                  <a:pt x="110" y="75"/>
                  <a:pt x="111" y="78"/>
                </a:cubicBezTo>
                <a:cubicBezTo>
                  <a:pt x="111" y="81"/>
                  <a:pt x="105" y="94"/>
                  <a:pt x="104" y="96"/>
                </a:cubicBezTo>
                <a:cubicBezTo>
                  <a:pt x="102" y="99"/>
                  <a:pt x="101" y="102"/>
                  <a:pt x="105" y="103"/>
                </a:cubicBezTo>
                <a:cubicBezTo>
                  <a:pt x="108" y="104"/>
                  <a:pt x="111" y="105"/>
                  <a:pt x="114" y="106"/>
                </a:cubicBezTo>
                <a:cubicBezTo>
                  <a:pt x="113" y="106"/>
                  <a:pt x="114" y="108"/>
                  <a:pt x="114" y="109"/>
                </a:cubicBezTo>
                <a:cubicBezTo>
                  <a:pt x="114" y="115"/>
                  <a:pt x="116" y="125"/>
                  <a:pt x="117" y="128"/>
                </a:cubicBezTo>
                <a:cubicBezTo>
                  <a:pt x="118" y="133"/>
                  <a:pt x="121" y="132"/>
                  <a:pt x="124" y="129"/>
                </a:cubicBezTo>
                <a:cubicBezTo>
                  <a:pt x="127" y="127"/>
                  <a:pt x="131" y="124"/>
                  <a:pt x="135" y="121"/>
                </a:cubicBezTo>
                <a:cubicBezTo>
                  <a:pt x="139" y="129"/>
                  <a:pt x="144" y="144"/>
                  <a:pt x="145" y="151"/>
                </a:cubicBezTo>
                <a:cubicBezTo>
                  <a:pt x="132" y="163"/>
                  <a:pt x="119" y="175"/>
                  <a:pt x="115" y="181"/>
                </a:cubicBezTo>
                <a:cubicBezTo>
                  <a:pt x="115" y="185"/>
                  <a:pt x="115" y="188"/>
                  <a:pt x="116" y="190"/>
                </a:cubicBezTo>
                <a:cubicBezTo>
                  <a:pt x="117" y="210"/>
                  <a:pt x="121" y="230"/>
                  <a:pt x="125" y="247"/>
                </a:cubicBezTo>
                <a:cubicBezTo>
                  <a:pt x="125" y="247"/>
                  <a:pt x="125" y="247"/>
                  <a:pt x="125" y="247"/>
                </a:cubicBezTo>
                <a:cubicBezTo>
                  <a:pt x="120" y="256"/>
                  <a:pt x="107" y="289"/>
                  <a:pt x="101" y="298"/>
                </a:cubicBezTo>
                <a:cubicBezTo>
                  <a:pt x="101" y="298"/>
                  <a:pt x="100" y="299"/>
                  <a:pt x="100" y="299"/>
                </a:cubicBezTo>
                <a:cubicBezTo>
                  <a:pt x="94" y="307"/>
                  <a:pt x="47" y="328"/>
                  <a:pt x="43" y="330"/>
                </a:cubicBezTo>
                <a:cubicBezTo>
                  <a:pt x="39" y="332"/>
                  <a:pt x="33" y="333"/>
                  <a:pt x="29" y="335"/>
                </a:cubicBezTo>
                <a:cubicBezTo>
                  <a:pt x="18" y="338"/>
                  <a:pt x="5" y="363"/>
                  <a:pt x="7" y="377"/>
                </a:cubicBezTo>
                <a:cubicBezTo>
                  <a:pt x="7" y="378"/>
                  <a:pt x="7" y="378"/>
                  <a:pt x="8" y="378"/>
                </a:cubicBezTo>
                <a:cubicBezTo>
                  <a:pt x="16" y="381"/>
                  <a:pt x="16" y="381"/>
                  <a:pt x="16" y="381"/>
                </a:cubicBezTo>
                <a:cubicBezTo>
                  <a:pt x="25" y="379"/>
                  <a:pt x="25" y="379"/>
                  <a:pt x="25" y="379"/>
                </a:cubicBezTo>
                <a:cubicBezTo>
                  <a:pt x="25" y="379"/>
                  <a:pt x="25" y="379"/>
                  <a:pt x="25" y="379"/>
                </a:cubicBezTo>
                <a:cubicBezTo>
                  <a:pt x="31" y="377"/>
                  <a:pt x="31" y="377"/>
                  <a:pt x="31" y="377"/>
                </a:cubicBezTo>
                <a:cubicBezTo>
                  <a:pt x="31" y="372"/>
                  <a:pt x="30" y="367"/>
                  <a:pt x="33" y="364"/>
                </a:cubicBezTo>
                <a:cubicBezTo>
                  <a:pt x="41" y="361"/>
                  <a:pt x="52" y="355"/>
                  <a:pt x="53" y="353"/>
                </a:cubicBezTo>
                <a:cubicBezTo>
                  <a:pt x="53" y="351"/>
                  <a:pt x="53" y="349"/>
                  <a:pt x="53" y="348"/>
                </a:cubicBezTo>
                <a:cubicBezTo>
                  <a:pt x="72" y="338"/>
                  <a:pt x="118" y="335"/>
                  <a:pt x="130" y="326"/>
                </a:cubicBezTo>
                <a:cubicBezTo>
                  <a:pt x="132" y="325"/>
                  <a:pt x="139" y="317"/>
                  <a:pt x="138" y="314"/>
                </a:cubicBezTo>
                <a:cubicBezTo>
                  <a:pt x="140" y="318"/>
                  <a:pt x="143" y="321"/>
                  <a:pt x="144" y="325"/>
                </a:cubicBezTo>
                <a:cubicBezTo>
                  <a:pt x="144" y="325"/>
                  <a:pt x="144" y="325"/>
                  <a:pt x="144" y="325"/>
                </a:cubicBezTo>
                <a:cubicBezTo>
                  <a:pt x="143" y="327"/>
                  <a:pt x="142" y="328"/>
                  <a:pt x="142" y="330"/>
                </a:cubicBezTo>
                <a:cubicBezTo>
                  <a:pt x="143" y="330"/>
                  <a:pt x="145" y="330"/>
                  <a:pt x="145" y="330"/>
                </a:cubicBezTo>
                <a:cubicBezTo>
                  <a:pt x="147" y="331"/>
                  <a:pt x="151" y="334"/>
                  <a:pt x="152" y="336"/>
                </a:cubicBezTo>
                <a:cubicBezTo>
                  <a:pt x="148" y="338"/>
                  <a:pt x="145" y="340"/>
                  <a:pt x="145" y="341"/>
                </a:cubicBezTo>
                <a:cubicBezTo>
                  <a:pt x="142" y="345"/>
                  <a:pt x="139" y="352"/>
                  <a:pt x="138" y="354"/>
                </a:cubicBezTo>
                <a:cubicBezTo>
                  <a:pt x="133" y="364"/>
                  <a:pt x="131" y="374"/>
                  <a:pt x="123" y="383"/>
                </a:cubicBezTo>
                <a:cubicBezTo>
                  <a:pt x="119" y="388"/>
                  <a:pt x="113" y="397"/>
                  <a:pt x="107" y="408"/>
                </a:cubicBezTo>
                <a:cubicBezTo>
                  <a:pt x="97" y="426"/>
                  <a:pt x="86" y="449"/>
                  <a:pt x="84" y="462"/>
                </a:cubicBezTo>
                <a:cubicBezTo>
                  <a:pt x="83" y="465"/>
                  <a:pt x="84" y="493"/>
                  <a:pt x="83" y="500"/>
                </a:cubicBezTo>
                <a:cubicBezTo>
                  <a:pt x="83" y="503"/>
                  <a:pt x="83" y="505"/>
                  <a:pt x="83" y="508"/>
                </a:cubicBezTo>
                <a:cubicBezTo>
                  <a:pt x="83" y="518"/>
                  <a:pt x="82" y="531"/>
                  <a:pt x="81" y="546"/>
                </a:cubicBezTo>
                <a:cubicBezTo>
                  <a:pt x="78" y="576"/>
                  <a:pt x="74" y="610"/>
                  <a:pt x="68" y="626"/>
                </a:cubicBezTo>
                <a:cubicBezTo>
                  <a:pt x="64" y="624"/>
                  <a:pt x="59" y="622"/>
                  <a:pt x="57" y="623"/>
                </a:cubicBezTo>
                <a:cubicBezTo>
                  <a:pt x="53" y="624"/>
                  <a:pt x="50" y="633"/>
                  <a:pt x="49" y="635"/>
                </a:cubicBezTo>
                <a:cubicBezTo>
                  <a:pt x="47" y="637"/>
                  <a:pt x="45" y="640"/>
                  <a:pt x="40" y="641"/>
                </a:cubicBezTo>
                <a:cubicBezTo>
                  <a:pt x="37" y="642"/>
                  <a:pt x="33" y="642"/>
                  <a:pt x="27" y="642"/>
                </a:cubicBezTo>
                <a:cubicBezTo>
                  <a:pt x="10" y="640"/>
                  <a:pt x="0" y="648"/>
                  <a:pt x="0" y="656"/>
                </a:cubicBezTo>
                <a:cubicBezTo>
                  <a:pt x="1" y="663"/>
                  <a:pt x="37" y="669"/>
                  <a:pt x="64" y="672"/>
                </a:cubicBezTo>
                <a:cubicBezTo>
                  <a:pt x="84" y="675"/>
                  <a:pt x="103" y="674"/>
                  <a:pt x="118" y="670"/>
                </a:cubicBezTo>
                <a:cubicBezTo>
                  <a:pt x="117" y="669"/>
                  <a:pt x="117" y="669"/>
                  <a:pt x="117" y="669"/>
                </a:cubicBezTo>
                <a:cubicBezTo>
                  <a:pt x="123" y="659"/>
                  <a:pt x="119" y="649"/>
                  <a:pt x="117" y="643"/>
                </a:cubicBezTo>
                <a:cubicBezTo>
                  <a:pt x="117" y="642"/>
                  <a:pt x="115" y="639"/>
                  <a:pt x="113" y="636"/>
                </a:cubicBezTo>
                <a:cubicBezTo>
                  <a:pt x="112" y="633"/>
                  <a:pt x="111" y="629"/>
                  <a:pt x="111" y="624"/>
                </a:cubicBezTo>
                <a:cubicBezTo>
                  <a:pt x="110" y="613"/>
                  <a:pt x="113" y="588"/>
                  <a:pt x="116" y="581"/>
                </a:cubicBezTo>
                <a:cubicBezTo>
                  <a:pt x="118" y="575"/>
                  <a:pt x="124" y="561"/>
                  <a:pt x="129" y="550"/>
                </a:cubicBezTo>
                <a:cubicBezTo>
                  <a:pt x="132" y="545"/>
                  <a:pt x="134" y="540"/>
                  <a:pt x="135" y="538"/>
                </a:cubicBezTo>
                <a:cubicBezTo>
                  <a:pt x="136" y="534"/>
                  <a:pt x="137" y="531"/>
                  <a:pt x="138" y="527"/>
                </a:cubicBezTo>
                <a:cubicBezTo>
                  <a:pt x="140" y="518"/>
                  <a:pt x="139" y="508"/>
                  <a:pt x="137" y="500"/>
                </a:cubicBezTo>
                <a:cubicBezTo>
                  <a:pt x="136" y="493"/>
                  <a:pt x="135" y="489"/>
                  <a:pt x="140" y="484"/>
                </a:cubicBezTo>
                <a:cubicBezTo>
                  <a:pt x="143" y="480"/>
                  <a:pt x="170" y="457"/>
                  <a:pt x="183" y="449"/>
                </a:cubicBezTo>
                <a:cubicBezTo>
                  <a:pt x="193" y="455"/>
                  <a:pt x="202" y="460"/>
                  <a:pt x="209" y="464"/>
                </a:cubicBezTo>
                <a:cubicBezTo>
                  <a:pt x="209" y="462"/>
                  <a:pt x="211" y="458"/>
                  <a:pt x="214" y="453"/>
                </a:cubicBezTo>
                <a:cubicBezTo>
                  <a:pt x="214" y="460"/>
                  <a:pt x="223" y="474"/>
                  <a:pt x="235" y="488"/>
                </a:cubicBezTo>
                <a:cubicBezTo>
                  <a:pt x="248" y="504"/>
                  <a:pt x="266" y="520"/>
                  <a:pt x="278" y="524"/>
                </a:cubicBezTo>
                <a:cubicBezTo>
                  <a:pt x="287" y="527"/>
                  <a:pt x="291" y="523"/>
                  <a:pt x="298" y="522"/>
                </a:cubicBezTo>
                <a:cubicBezTo>
                  <a:pt x="300" y="522"/>
                  <a:pt x="316" y="520"/>
                  <a:pt x="327" y="519"/>
                </a:cubicBezTo>
                <a:cubicBezTo>
                  <a:pt x="331" y="518"/>
                  <a:pt x="335" y="517"/>
                  <a:pt x="337" y="516"/>
                </a:cubicBezTo>
                <a:cubicBezTo>
                  <a:pt x="339" y="516"/>
                  <a:pt x="343" y="514"/>
                  <a:pt x="349" y="512"/>
                </a:cubicBezTo>
                <a:cubicBezTo>
                  <a:pt x="370" y="505"/>
                  <a:pt x="410" y="491"/>
                  <a:pt x="417" y="489"/>
                </a:cubicBezTo>
                <a:cubicBezTo>
                  <a:pt x="421" y="489"/>
                  <a:pt x="421" y="489"/>
                  <a:pt x="421" y="489"/>
                </a:cubicBezTo>
                <a:cubicBezTo>
                  <a:pt x="421" y="491"/>
                  <a:pt x="420" y="492"/>
                  <a:pt x="419" y="494"/>
                </a:cubicBezTo>
                <a:cubicBezTo>
                  <a:pt x="415" y="501"/>
                  <a:pt x="420" y="505"/>
                  <a:pt x="422" y="507"/>
                </a:cubicBezTo>
                <a:cubicBezTo>
                  <a:pt x="425" y="510"/>
                  <a:pt x="431" y="514"/>
                  <a:pt x="437" y="518"/>
                </a:cubicBezTo>
                <a:cubicBezTo>
                  <a:pt x="440" y="521"/>
                  <a:pt x="443" y="523"/>
                  <a:pt x="445" y="525"/>
                </a:cubicBezTo>
                <a:cubicBezTo>
                  <a:pt x="446" y="528"/>
                  <a:pt x="452" y="539"/>
                  <a:pt x="453" y="541"/>
                </a:cubicBezTo>
                <a:cubicBezTo>
                  <a:pt x="454" y="545"/>
                  <a:pt x="461" y="548"/>
                  <a:pt x="464" y="545"/>
                </a:cubicBezTo>
                <a:cubicBezTo>
                  <a:pt x="465" y="544"/>
                  <a:pt x="465" y="543"/>
                  <a:pt x="466" y="542"/>
                </a:cubicBezTo>
                <a:cubicBezTo>
                  <a:pt x="469" y="536"/>
                  <a:pt x="471" y="529"/>
                  <a:pt x="472" y="524"/>
                </a:cubicBezTo>
                <a:cubicBezTo>
                  <a:pt x="473" y="515"/>
                  <a:pt x="470" y="496"/>
                  <a:pt x="468" y="489"/>
                </a:cubicBezTo>
                <a:close/>
                <a:moveTo>
                  <a:pt x="233" y="178"/>
                </a:moveTo>
                <a:cubicBezTo>
                  <a:pt x="233" y="176"/>
                  <a:pt x="233" y="176"/>
                  <a:pt x="233" y="176"/>
                </a:cubicBezTo>
                <a:cubicBezTo>
                  <a:pt x="235" y="177"/>
                  <a:pt x="237" y="178"/>
                  <a:pt x="238" y="178"/>
                </a:cubicBezTo>
                <a:cubicBezTo>
                  <a:pt x="245" y="183"/>
                  <a:pt x="253" y="187"/>
                  <a:pt x="257" y="196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59" y="197"/>
                  <a:pt x="259" y="197"/>
                  <a:pt x="259" y="197"/>
                </a:cubicBezTo>
                <a:cubicBezTo>
                  <a:pt x="259" y="216"/>
                  <a:pt x="243" y="248"/>
                  <a:pt x="239" y="258"/>
                </a:cubicBezTo>
                <a:cubicBezTo>
                  <a:pt x="238" y="260"/>
                  <a:pt x="237" y="263"/>
                  <a:pt x="235" y="265"/>
                </a:cubicBezTo>
                <a:cubicBezTo>
                  <a:pt x="230" y="252"/>
                  <a:pt x="226" y="240"/>
                  <a:pt x="224" y="234"/>
                </a:cubicBezTo>
                <a:cubicBezTo>
                  <a:pt x="221" y="216"/>
                  <a:pt x="223" y="192"/>
                  <a:pt x="233" y="1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20"/>
          <p:cNvSpPr>
            <a:spLocks/>
          </p:cNvSpPr>
          <p:nvPr/>
        </p:nvSpPr>
        <p:spPr bwMode="auto">
          <a:xfrm>
            <a:off x="9018587" y="1997438"/>
            <a:ext cx="320675" cy="317500"/>
          </a:xfrm>
          <a:custGeom>
            <a:avLst/>
            <a:gdLst>
              <a:gd name="T0" fmla="*/ 73 w 100"/>
              <a:gd name="T1" fmla="*/ 5 h 99"/>
              <a:gd name="T2" fmla="*/ 50 w 100"/>
              <a:gd name="T3" fmla="*/ 0 h 99"/>
              <a:gd name="T4" fmla="*/ 0 w 100"/>
              <a:gd name="T5" fmla="*/ 50 h 99"/>
              <a:gd name="T6" fmla="*/ 14 w 100"/>
              <a:gd name="T7" fmla="*/ 84 h 99"/>
              <a:gd name="T8" fmla="*/ 42 w 100"/>
              <a:gd name="T9" fmla="*/ 99 h 99"/>
              <a:gd name="T10" fmla="*/ 50 w 100"/>
              <a:gd name="T11" fmla="*/ 99 h 99"/>
              <a:gd name="T12" fmla="*/ 100 w 100"/>
              <a:gd name="T13" fmla="*/ 50 h 99"/>
              <a:gd name="T14" fmla="*/ 73 w 100"/>
              <a:gd name="T15" fmla="*/ 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99">
                <a:moveTo>
                  <a:pt x="73" y="5"/>
                </a:moveTo>
                <a:cubicBezTo>
                  <a:pt x="66" y="2"/>
                  <a:pt x="58" y="0"/>
                  <a:pt x="50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63"/>
                  <a:pt x="5" y="75"/>
                  <a:pt x="14" y="84"/>
                </a:cubicBezTo>
                <a:cubicBezTo>
                  <a:pt x="21" y="92"/>
                  <a:pt x="31" y="97"/>
                  <a:pt x="42" y="99"/>
                </a:cubicBezTo>
                <a:cubicBezTo>
                  <a:pt x="45" y="99"/>
                  <a:pt x="47" y="99"/>
                  <a:pt x="50" y="99"/>
                </a:cubicBezTo>
                <a:cubicBezTo>
                  <a:pt x="78" y="99"/>
                  <a:pt x="100" y="77"/>
                  <a:pt x="100" y="50"/>
                </a:cubicBezTo>
                <a:cubicBezTo>
                  <a:pt x="100" y="30"/>
                  <a:pt x="89" y="13"/>
                  <a:pt x="7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21"/>
          <p:cNvSpPr>
            <a:spLocks/>
          </p:cNvSpPr>
          <p:nvPr/>
        </p:nvSpPr>
        <p:spPr bwMode="auto">
          <a:xfrm>
            <a:off x="9185275" y="2561000"/>
            <a:ext cx="403225" cy="130175"/>
          </a:xfrm>
          <a:custGeom>
            <a:avLst/>
            <a:gdLst>
              <a:gd name="T0" fmla="*/ 97 w 254"/>
              <a:gd name="T1" fmla="*/ 0 h 82"/>
              <a:gd name="T2" fmla="*/ 0 w 254"/>
              <a:gd name="T3" fmla="*/ 36 h 82"/>
              <a:gd name="T4" fmla="*/ 201 w 254"/>
              <a:gd name="T5" fmla="*/ 82 h 82"/>
              <a:gd name="T6" fmla="*/ 254 w 254"/>
              <a:gd name="T7" fmla="*/ 40 h 82"/>
              <a:gd name="T8" fmla="*/ 97 w 254"/>
              <a:gd name="T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82">
                <a:moveTo>
                  <a:pt x="97" y="0"/>
                </a:moveTo>
                <a:lnTo>
                  <a:pt x="0" y="36"/>
                </a:lnTo>
                <a:lnTo>
                  <a:pt x="201" y="82"/>
                </a:lnTo>
                <a:lnTo>
                  <a:pt x="254" y="40"/>
                </a:lnTo>
                <a:lnTo>
                  <a:pt x="97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222"/>
          <p:cNvSpPr>
            <a:spLocks/>
          </p:cNvSpPr>
          <p:nvPr/>
        </p:nvSpPr>
        <p:spPr bwMode="auto">
          <a:xfrm>
            <a:off x="9185275" y="2561000"/>
            <a:ext cx="403225" cy="130175"/>
          </a:xfrm>
          <a:custGeom>
            <a:avLst/>
            <a:gdLst>
              <a:gd name="T0" fmla="*/ 97 w 254"/>
              <a:gd name="T1" fmla="*/ 0 h 82"/>
              <a:gd name="T2" fmla="*/ 0 w 254"/>
              <a:gd name="T3" fmla="*/ 36 h 82"/>
              <a:gd name="T4" fmla="*/ 201 w 254"/>
              <a:gd name="T5" fmla="*/ 82 h 82"/>
              <a:gd name="T6" fmla="*/ 254 w 254"/>
              <a:gd name="T7" fmla="*/ 4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82">
                <a:moveTo>
                  <a:pt x="97" y="0"/>
                </a:moveTo>
                <a:lnTo>
                  <a:pt x="0" y="36"/>
                </a:lnTo>
                <a:lnTo>
                  <a:pt x="201" y="82"/>
                </a:lnTo>
                <a:lnTo>
                  <a:pt x="254" y="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23"/>
          <p:cNvSpPr>
            <a:spLocks/>
          </p:cNvSpPr>
          <p:nvPr/>
        </p:nvSpPr>
        <p:spPr bwMode="auto">
          <a:xfrm>
            <a:off x="10507662" y="1895838"/>
            <a:ext cx="176213" cy="374650"/>
          </a:xfrm>
          <a:custGeom>
            <a:avLst/>
            <a:gdLst>
              <a:gd name="T0" fmla="*/ 0 w 111"/>
              <a:gd name="T1" fmla="*/ 30 h 236"/>
              <a:gd name="T2" fmla="*/ 68 w 111"/>
              <a:gd name="T3" fmla="*/ 0 h 236"/>
              <a:gd name="T4" fmla="*/ 111 w 111"/>
              <a:gd name="T5" fmla="*/ 213 h 236"/>
              <a:gd name="T6" fmla="*/ 74 w 111"/>
              <a:gd name="T7" fmla="*/ 236 h 236"/>
              <a:gd name="T8" fmla="*/ 0 w 111"/>
              <a:gd name="T9" fmla="*/ 3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36">
                <a:moveTo>
                  <a:pt x="0" y="30"/>
                </a:moveTo>
                <a:lnTo>
                  <a:pt x="68" y="0"/>
                </a:lnTo>
                <a:lnTo>
                  <a:pt x="111" y="213"/>
                </a:lnTo>
                <a:lnTo>
                  <a:pt x="74" y="236"/>
                </a:lnTo>
                <a:lnTo>
                  <a:pt x="0" y="3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24"/>
          <p:cNvSpPr>
            <a:spLocks/>
          </p:cNvSpPr>
          <p:nvPr/>
        </p:nvSpPr>
        <p:spPr bwMode="auto">
          <a:xfrm>
            <a:off x="10507662" y="1895838"/>
            <a:ext cx="176213" cy="374650"/>
          </a:xfrm>
          <a:custGeom>
            <a:avLst/>
            <a:gdLst>
              <a:gd name="T0" fmla="*/ 0 w 111"/>
              <a:gd name="T1" fmla="*/ 30 h 236"/>
              <a:gd name="T2" fmla="*/ 68 w 111"/>
              <a:gd name="T3" fmla="*/ 0 h 236"/>
              <a:gd name="T4" fmla="*/ 111 w 111"/>
              <a:gd name="T5" fmla="*/ 213 h 236"/>
              <a:gd name="T6" fmla="*/ 74 w 111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236">
                <a:moveTo>
                  <a:pt x="0" y="30"/>
                </a:moveTo>
                <a:lnTo>
                  <a:pt x="68" y="0"/>
                </a:lnTo>
                <a:lnTo>
                  <a:pt x="111" y="213"/>
                </a:lnTo>
                <a:lnTo>
                  <a:pt x="74" y="2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225"/>
          <p:cNvSpPr>
            <a:spLocks/>
          </p:cNvSpPr>
          <p:nvPr/>
        </p:nvSpPr>
        <p:spPr bwMode="auto">
          <a:xfrm>
            <a:off x="9542462" y="1352913"/>
            <a:ext cx="463550" cy="596900"/>
          </a:xfrm>
          <a:custGeom>
            <a:avLst/>
            <a:gdLst>
              <a:gd name="T0" fmla="*/ 0 w 292"/>
              <a:gd name="T1" fmla="*/ 288 h 376"/>
              <a:gd name="T2" fmla="*/ 177 w 292"/>
              <a:gd name="T3" fmla="*/ 376 h 376"/>
              <a:gd name="T4" fmla="*/ 292 w 292"/>
              <a:gd name="T5" fmla="*/ 253 h 376"/>
              <a:gd name="T6" fmla="*/ 24 w 292"/>
              <a:gd name="T7" fmla="*/ 0 h 376"/>
              <a:gd name="T8" fmla="*/ 0 w 292"/>
              <a:gd name="T9" fmla="*/ 28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376">
                <a:moveTo>
                  <a:pt x="0" y="288"/>
                </a:moveTo>
                <a:lnTo>
                  <a:pt x="177" y="376"/>
                </a:lnTo>
                <a:lnTo>
                  <a:pt x="292" y="253"/>
                </a:lnTo>
                <a:lnTo>
                  <a:pt x="24" y="0"/>
                </a:lnTo>
                <a:lnTo>
                  <a:pt x="0" y="288"/>
                </a:lnTo>
                <a:close/>
              </a:path>
            </a:pathLst>
          </a:custGeom>
          <a:solidFill>
            <a:srgbClr val="B2C1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26"/>
          <p:cNvSpPr>
            <a:spLocks/>
          </p:cNvSpPr>
          <p:nvPr/>
        </p:nvSpPr>
        <p:spPr bwMode="auto">
          <a:xfrm>
            <a:off x="9542462" y="1352913"/>
            <a:ext cx="463550" cy="596900"/>
          </a:xfrm>
          <a:custGeom>
            <a:avLst/>
            <a:gdLst>
              <a:gd name="T0" fmla="*/ 0 w 292"/>
              <a:gd name="T1" fmla="*/ 288 h 376"/>
              <a:gd name="T2" fmla="*/ 177 w 292"/>
              <a:gd name="T3" fmla="*/ 376 h 376"/>
              <a:gd name="T4" fmla="*/ 292 w 292"/>
              <a:gd name="T5" fmla="*/ 253 h 376"/>
              <a:gd name="T6" fmla="*/ 24 w 292"/>
              <a:gd name="T7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2" h="376">
                <a:moveTo>
                  <a:pt x="0" y="288"/>
                </a:moveTo>
                <a:lnTo>
                  <a:pt x="177" y="376"/>
                </a:lnTo>
                <a:lnTo>
                  <a:pt x="292" y="253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27"/>
          <p:cNvSpPr>
            <a:spLocks/>
          </p:cNvSpPr>
          <p:nvPr/>
        </p:nvSpPr>
        <p:spPr bwMode="auto">
          <a:xfrm>
            <a:off x="9636125" y="1003663"/>
            <a:ext cx="461963" cy="239713"/>
          </a:xfrm>
          <a:custGeom>
            <a:avLst/>
            <a:gdLst>
              <a:gd name="T0" fmla="*/ 78 w 291"/>
              <a:gd name="T1" fmla="*/ 4 h 151"/>
              <a:gd name="T2" fmla="*/ 0 w 291"/>
              <a:gd name="T3" fmla="*/ 151 h 151"/>
              <a:gd name="T4" fmla="*/ 285 w 291"/>
              <a:gd name="T5" fmla="*/ 87 h 151"/>
              <a:gd name="T6" fmla="*/ 291 w 291"/>
              <a:gd name="T7" fmla="*/ 0 h 151"/>
              <a:gd name="T8" fmla="*/ 78 w 291"/>
              <a:gd name="T9" fmla="*/ 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" h="151">
                <a:moveTo>
                  <a:pt x="78" y="4"/>
                </a:moveTo>
                <a:lnTo>
                  <a:pt x="0" y="151"/>
                </a:lnTo>
                <a:lnTo>
                  <a:pt x="285" y="87"/>
                </a:lnTo>
                <a:lnTo>
                  <a:pt x="291" y="0"/>
                </a:lnTo>
                <a:lnTo>
                  <a:pt x="78" y="4"/>
                </a:lnTo>
                <a:close/>
              </a:path>
            </a:pathLst>
          </a:custGeom>
          <a:solidFill>
            <a:srgbClr val="B2C1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228"/>
          <p:cNvSpPr>
            <a:spLocks/>
          </p:cNvSpPr>
          <p:nvPr/>
        </p:nvSpPr>
        <p:spPr bwMode="auto">
          <a:xfrm>
            <a:off x="9636125" y="1003663"/>
            <a:ext cx="461963" cy="239713"/>
          </a:xfrm>
          <a:custGeom>
            <a:avLst/>
            <a:gdLst>
              <a:gd name="T0" fmla="*/ 78 w 291"/>
              <a:gd name="T1" fmla="*/ 4 h 151"/>
              <a:gd name="T2" fmla="*/ 0 w 291"/>
              <a:gd name="T3" fmla="*/ 151 h 151"/>
              <a:gd name="T4" fmla="*/ 285 w 291"/>
              <a:gd name="T5" fmla="*/ 87 h 151"/>
              <a:gd name="T6" fmla="*/ 291 w 291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1" h="151">
                <a:moveTo>
                  <a:pt x="78" y="4"/>
                </a:moveTo>
                <a:lnTo>
                  <a:pt x="0" y="151"/>
                </a:lnTo>
                <a:lnTo>
                  <a:pt x="285" y="87"/>
                </a:lnTo>
                <a:lnTo>
                  <a:pt x="2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29"/>
          <p:cNvSpPr>
            <a:spLocks/>
          </p:cNvSpPr>
          <p:nvPr/>
        </p:nvSpPr>
        <p:spPr bwMode="auto">
          <a:xfrm>
            <a:off x="9604375" y="579800"/>
            <a:ext cx="303213" cy="242888"/>
          </a:xfrm>
          <a:custGeom>
            <a:avLst/>
            <a:gdLst>
              <a:gd name="T0" fmla="*/ 0 w 191"/>
              <a:gd name="T1" fmla="*/ 0 h 153"/>
              <a:gd name="T2" fmla="*/ 64 w 191"/>
              <a:gd name="T3" fmla="*/ 125 h 153"/>
              <a:gd name="T4" fmla="*/ 179 w 191"/>
              <a:gd name="T5" fmla="*/ 153 h 153"/>
              <a:gd name="T6" fmla="*/ 191 w 191"/>
              <a:gd name="T7" fmla="*/ 4 h 153"/>
              <a:gd name="T8" fmla="*/ 0 w 191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153">
                <a:moveTo>
                  <a:pt x="0" y="0"/>
                </a:moveTo>
                <a:lnTo>
                  <a:pt x="64" y="125"/>
                </a:lnTo>
                <a:lnTo>
                  <a:pt x="179" y="153"/>
                </a:lnTo>
                <a:lnTo>
                  <a:pt x="191" y="4"/>
                </a:lnTo>
                <a:lnTo>
                  <a:pt x="0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30"/>
          <p:cNvSpPr>
            <a:spLocks/>
          </p:cNvSpPr>
          <p:nvPr/>
        </p:nvSpPr>
        <p:spPr bwMode="auto">
          <a:xfrm>
            <a:off x="9604375" y="579800"/>
            <a:ext cx="303213" cy="242888"/>
          </a:xfrm>
          <a:custGeom>
            <a:avLst/>
            <a:gdLst>
              <a:gd name="T0" fmla="*/ 0 w 191"/>
              <a:gd name="T1" fmla="*/ 0 h 153"/>
              <a:gd name="T2" fmla="*/ 64 w 191"/>
              <a:gd name="T3" fmla="*/ 125 h 153"/>
              <a:gd name="T4" fmla="*/ 179 w 191"/>
              <a:gd name="T5" fmla="*/ 153 h 153"/>
              <a:gd name="T6" fmla="*/ 191 w 191"/>
              <a:gd name="T7" fmla="*/ 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" h="153">
                <a:moveTo>
                  <a:pt x="0" y="0"/>
                </a:moveTo>
                <a:lnTo>
                  <a:pt x="64" y="125"/>
                </a:lnTo>
                <a:lnTo>
                  <a:pt x="179" y="153"/>
                </a:lnTo>
                <a:lnTo>
                  <a:pt x="191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231"/>
          <p:cNvSpPr>
            <a:spLocks/>
          </p:cNvSpPr>
          <p:nvPr/>
        </p:nvSpPr>
        <p:spPr bwMode="auto">
          <a:xfrm>
            <a:off x="9099550" y="2003788"/>
            <a:ext cx="239713" cy="285750"/>
          </a:xfrm>
          <a:custGeom>
            <a:avLst/>
            <a:gdLst>
              <a:gd name="T0" fmla="*/ 18 w 151"/>
              <a:gd name="T1" fmla="*/ 0 h 180"/>
              <a:gd name="T2" fmla="*/ 151 w 151"/>
              <a:gd name="T3" fmla="*/ 97 h 180"/>
              <a:gd name="T4" fmla="*/ 26 w 151"/>
              <a:gd name="T5" fmla="*/ 180 h 180"/>
              <a:gd name="T6" fmla="*/ 0 w 151"/>
              <a:gd name="T7" fmla="*/ 113 h 180"/>
              <a:gd name="T8" fmla="*/ 18 w 151"/>
              <a:gd name="T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80">
                <a:moveTo>
                  <a:pt x="18" y="0"/>
                </a:moveTo>
                <a:lnTo>
                  <a:pt x="151" y="97"/>
                </a:lnTo>
                <a:lnTo>
                  <a:pt x="26" y="180"/>
                </a:lnTo>
                <a:lnTo>
                  <a:pt x="0" y="113"/>
                </a:lnTo>
                <a:lnTo>
                  <a:pt x="18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32"/>
          <p:cNvSpPr>
            <a:spLocks/>
          </p:cNvSpPr>
          <p:nvPr/>
        </p:nvSpPr>
        <p:spPr bwMode="auto">
          <a:xfrm>
            <a:off x="9099550" y="2003788"/>
            <a:ext cx="239713" cy="285750"/>
          </a:xfrm>
          <a:custGeom>
            <a:avLst/>
            <a:gdLst>
              <a:gd name="T0" fmla="*/ 18 w 151"/>
              <a:gd name="T1" fmla="*/ 0 h 180"/>
              <a:gd name="T2" fmla="*/ 151 w 151"/>
              <a:gd name="T3" fmla="*/ 97 h 180"/>
              <a:gd name="T4" fmla="*/ 26 w 151"/>
              <a:gd name="T5" fmla="*/ 180 h 180"/>
              <a:gd name="T6" fmla="*/ 0 w 151"/>
              <a:gd name="T7" fmla="*/ 11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1" h="180">
                <a:moveTo>
                  <a:pt x="18" y="0"/>
                </a:moveTo>
                <a:lnTo>
                  <a:pt x="151" y="97"/>
                </a:lnTo>
                <a:lnTo>
                  <a:pt x="26" y="180"/>
                </a:lnTo>
                <a:lnTo>
                  <a:pt x="0" y="11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33"/>
          <p:cNvSpPr>
            <a:spLocks/>
          </p:cNvSpPr>
          <p:nvPr/>
        </p:nvSpPr>
        <p:spPr bwMode="auto">
          <a:xfrm>
            <a:off x="10185400" y="2013313"/>
            <a:ext cx="201613" cy="188913"/>
          </a:xfrm>
          <a:custGeom>
            <a:avLst/>
            <a:gdLst>
              <a:gd name="T0" fmla="*/ 0 w 127"/>
              <a:gd name="T1" fmla="*/ 9 h 119"/>
              <a:gd name="T2" fmla="*/ 10 w 127"/>
              <a:gd name="T3" fmla="*/ 119 h 119"/>
              <a:gd name="T4" fmla="*/ 127 w 127"/>
              <a:gd name="T5" fmla="*/ 83 h 119"/>
              <a:gd name="T6" fmla="*/ 122 w 127"/>
              <a:gd name="T7" fmla="*/ 0 h 119"/>
              <a:gd name="T8" fmla="*/ 0 w 127"/>
              <a:gd name="T9" fmla="*/ 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19">
                <a:moveTo>
                  <a:pt x="0" y="9"/>
                </a:moveTo>
                <a:lnTo>
                  <a:pt x="10" y="119"/>
                </a:lnTo>
                <a:lnTo>
                  <a:pt x="127" y="83"/>
                </a:lnTo>
                <a:lnTo>
                  <a:pt x="122" y="0"/>
                </a:lnTo>
                <a:lnTo>
                  <a:pt x="0" y="9"/>
                </a:lnTo>
                <a:close/>
              </a:path>
            </a:pathLst>
          </a:cu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234"/>
          <p:cNvSpPr>
            <a:spLocks/>
          </p:cNvSpPr>
          <p:nvPr/>
        </p:nvSpPr>
        <p:spPr bwMode="auto">
          <a:xfrm>
            <a:off x="10185400" y="2013313"/>
            <a:ext cx="201613" cy="188913"/>
          </a:xfrm>
          <a:custGeom>
            <a:avLst/>
            <a:gdLst>
              <a:gd name="T0" fmla="*/ 0 w 127"/>
              <a:gd name="T1" fmla="*/ 9 h 119"/>
              <a:gd name="T2" fmla="*/ 10 w 127"/>
              <a:gd name="T3" fmla="*/ 119 h 119"/>
              <a:gd name="T4" fmla="*/ 127 w 127"/>
              <a:gd name="T5" fmla="*/ 83 h 119"/>
              <a:gd name="T6" fmla="*/ 122 w 127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" h="119">
                <a:moveTo>
                  <a:pt x="0" y="9"/>
                </a:moveTo>
                <a:lnTo>
                  <a:pt x="10" y="119"/>
                </a:lnTo>
                <a:lnTo>
                  <a:pt x="127" y="83"/>
                </a:lnTo>
                <a:lnTo>
                  <a:pt x="12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35"/>
          <p:cNvSpPr>
            <a:spLocks/>
          </p:cNvSpPr>
          <p:nvPr/>
        </p:nvSpPr>
        <p:spPr bwMode="auto">
          <a:xfrm>
            <a:off x="9444037" y="2170475"/>
            <a:ext cx="220663" cy="365125"/>
          </a:xfrm>
          <a:custGeom>
            <a:avLst/>
            <a:gdLst>
              <a:gd name="T0" fmla="*/ 0 w 139"/>
              <a:gd name="T1" fmla="*/ 14 h 230"/>
              <a:gd name="T2" fmla="*/ 84 w 139"/>
              <a:gd name="T3" fmla="*/ 0 h 230"/>
              <a:gd name="T4" fmla="*/ 139 w 139"/>
              <a:gd name="T5" fmla="*/ 56 h 230"/>
              <a:gd name="T6" fmla="*/ 56 w 139"/>
              <a:gd name="T7" fmla="*/ 230 h 230"/>
              <a:gd name="T8" fmla="*/ 0 w 139"/>
              <a:gd name="T9" fmla="*/ 203 h 230"/>
              <a:gd name="T10" fmla="*/ 0 w 139"/>
              <a:gd name="T11" fmla="*/ 1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" h="230">
                <a:moveTo>
                  <a:pt x="0" y="14"/>
                </a:moveTo>
                <a:lnTo>
                  <a:pt x="84" y="0"/>
                </a:lnTo>
                <a:lnTo>
                  <a:pt x="139" y="56"/>
                </a:lnTo>
                <a:lnTo>
                  <a:pt x="56" y="230"/>
                </a:lnTo>
                <a:lnTo>
                  <a:pt x="0" y="203"/>
                </a:lnTo>
                <a:lnTo>
                  <a:pt x="0" y="14"/>
                </a:lnTo>
                <a:close/>
              </a:path>
            </a:pathLst>
          </a:cu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36"/>
          <p:cNvSpPr>
            <a:spLocks/>
          </p:cNvSpPr>
          <p:nvPr/>
        </p:nvSpPr>
        <p:spPr bwMode="auto">
          <a:xfrm>
            <a:off x="9444037" y="2170475"/>
            <a:ext cx="220663" cy="365125"/>
          </a:xfrm>
          <a:custGeom>
            <a:avLst/>
            <a:gdLst>
              <a:gd name="T0" fmla="*/ 0 w 139"/>
              <a:gd name="T1" fmla="*/ 14 h 230"/>
              <a:gd name="T2" fmla="*/ 84 w 139"/>
              <a:gd name="T3" fmla="*/ 0 h 230"/>
              <a:gd name="T4" fmla="*/ 139 w 139"/>
              <a:gd name="T5" fmla="*/ 56 h 230"/>
              <a:gd name="T6" fmla="*/ 56 w 139"/>
              <a:gd name="T7" fmla="*/ 230 h 230"/>
              <a:gd name="T8" fmla="*/ 0 w 139"/>
              <a:gd name="T9" fmla="*/ 203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230">
                <a:moveTo>
                  <a:pt x="0" y="14"/>
                </a:moveTo>
                <a:lnTo>
                  <a:pt x="84" y="0"/>
                </a:lnTo>
                <a:lnTo>
                  <a:pt x="139" y="56"/>
                </a:lnTo>
                <a:lnTo>
                  <a:pt x="56" y="230"/>
                </a:lnTo>
                <a:lnTo>
                  <a:pt x="0" y="2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237"/>
          <p:cNvSpPr>
            <a:spLocks/>
          </p:cNvSpPr>
          <p:nvPr/>
        </p:nvSpPr>
        <p:spPr bwMode="auto">
          <a:xfrm>
            <a:off x="9501187" y="621075"/>
            <a:ext cx="141288" cy="403225"/>
          </a:xfrm>
          <a:custGeom>
            <a:avLst/>
            <a:gdLst>
              <a:gd name="T0" fmla="*/ 30 w 44"/>
              <a:gd name="T1" fmla="*/ 0 h 126"/>
              <a:gd name="T2" fmla="*/ 5 w 44"/>
              <a:gd name="T3" fmla="*/ 41 h 126"/>
              <a:gd name="T4" fmla="*/ 10 w 44"/>
              <a:gd name="T5" fmla="*/ 53 h 126"/>
              <a:gd name="T6" fmla="*/ 3 w 44"/>
              <a:gd name="T7" fmla="*/ 71 h 126"/>
              <a:gd name="T8" fmla="*/ 4 w 44"/>
              <a:gd name="T9" fmla="*/ 78 h 126"/>
              <a:gd name="T10" fmla="*/ 13 w 44"/>
              <a:gd name="T11" fmla="*/ 81 h 126"/>
              <a:gd name="T12" fmla="*/ 16 w 44"/>
              <a:gd name="T13" fmla="*/ 103 h 126"/>
              <a:gd name="T14" fmla="*/ 23 w 44"/>
              <a:gd name="T15" fmla="*/ 104 h 126"/>
              <a:gd name="T16" fmla="*/ 34 w 44"/>
              <a:gd name="T17" fmla="*/ 96 h 126"/>
              <a:gd name="T18" fmla="*/ 44 w 44"/>
              <a:gd name="T1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126">
                <a:moveTo>
                  <a:pt x="30" y="0"/>
                </a:moveTo>
                <a:cubicBezTo>
                  <a:pt x="18" y="6"/>
                  <a:pt x="5" y="34"/>
                  <a:pt x="5" y="41"/>
                </a:cubicBezTo>
                <a:cubicBezTo>
                  <a:pt x="4" y="45"/>
                  <a:pt x="9" y="50"/>
                  <a:pt x="10" y="53"/>
                </a:cubicBezTo>
                <a:cubicBezTo>
                  <a:pt x="10" y="56"/>
                  <a:pt x="4" y="69"/>
                  <a:pt x="3" y="71"/>
                </a:cubicBezTo>
                <a:cubicBezTo>
                  <a:pt x="1" y="74"/>
                  <a:pt x="0" y="77"/>
                  <a:pt x="4" y="78"/>
                </a:cubicBezTo>
                <a:cubicBezTo>
                  <a:pt x="7" y="79"/>
                  <a:pt x="10" y="80"/>
                  <a:pt x="13" y="81"/>
                </a:cubicBezTo>
                <a:cubicBezTo>
                  <a:pt x="12" y="84"/>
                  <a:pt x="14" y="99"/>
                  <a:pt x="16" y="103"/>
                </a:cubicBezTo>
                <a:cubicBezTo>
                  <a:pt x="17" y="108"/>
                  <a:pt x="20" y="107"/>
                  <a:pt x="23" y="104"/>
                </a:cubicBezTo>
                <a:cubicBezTo>
                  <a:pt x="26" y="102"/>
                  <a:pt x="30" y="99"/>
                  <a:pt x="34" y="96"/>
                </a:cubicBezTo>
                <a:cubicBezTo>
                  <a:pt x="38" y="104"/>
                  <a:pt x="43" y="119"/>
                  <a:pt x="44" y="12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38"/>
          <p:cNvSpPr>
            <a:spLocks/>
          </p:cNvSpPr>
          <p:nvPr/>
        </p:nvSpPr>
        <p:spPr bwMode="auto">
          <a:xfrm>
            <a:off x="9564687" y="633775"/>
            <a:ext cx="141288" cy="153988"/>
          </a:xfrm>
          <a:custGeom>
            <a:avLst/>
            <a:gdLst>
              <a:gd name="T0" fmla="*/ 0 w 44"/>
              <a:gd name="T1" fmla="*/ 9 h 48"/>
              <a:gd name="T2" fmla="*/ 23 w 44"/>
              <a:gd name="T3" fmla="*/ 1 h 48"/>
              <a:gd name="T4" fmla="*/ 23 w 44"/>
              <a:gd name="T5" fmla="*/ 21 h 48"/>
              <a:gd name="T6" fmla="*/ 37 w 44"/>
              <a:gd name="T7" fmla="*/ 27 h 48"/>
              <a:gd name="T8" fmla="*/ 39 w 44"/>
              <a:gd name="T9" fmla="*/ 48 h 48"/>
              <a:gd name="T10" fmla="*/ 44 w 44"/>
              <a:gd name="T11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48">
                <a:moveTo>
                  <a:pt x="0" y="9"/>
                </a:moveTo>
                <a:cubicBezTo>
                  <a:pt x="4" y="7"/>
                  <a:pt x="20" y="0"/>
                  <a:pt x="23" y="1"/>
                </a:cubicBezTo>
                <a:cubicBezTo>
                  <a:pt x="24" y="4"/>
                  <a:pt x="23" y="18"/>
                  <a:pt x="23" y="21"/>
                </a:cubicBezTo>
                <a:cubicBezTo>
                  <a:pt x="31" y="19"/>
                  <a:pt x="37" y="25"/>
                  <a:pt x="37" y="27"/>
                </a:cubicBezTo>
                <a:cubicBezTo>
                  <a:pt x="38" y="32"/>
                  <a:pt x="39" y="45"/>
                  <a:pt x="39" y="48"/>
                </a:cubicBezTo>
                <a:cubicBezTo>
                  <a:pt x="40" y="47"/>
                  <a:pt x="42" y="46"/>
                  <a:pt x="44" y="4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39"/>
          <p:cNvSpPr>
            <a:spLocks/>
          </p:cNvSpPr>
          <p:nvPr/>
        </p:nvSpPr>
        <p:spPr bwMode="auto">
          <a:xfrm>
            <a:off x="9712325" y="713150"/>
            <a:ext cx="47625" cy="115888"/>
          </a:xfrm>
          <a:custGeom>
            <a:avLst/>
            <a:gdLst>
              <a:gd name="T0" fmla="*/ 0 w 15"/>
              <a:gd name="T1" fmla="*/ 7 h 36"/>
              <a:gd name="T2" fmla="*/ 9 w 15"/>
              <a:gd name="T3" fmla="*/ 0 h 36"/>
              <a:gd name="T4" fmla="*/ 15 w 15"/>
              <a:gd name="T5" fmla="*/ 9 h 36"/>
              <a:gd name="T6" fmla="*/ 14 w 15"/>
              <a:gd name="T7" fmla="*/ 21 h 36"/>
              <a:gd name="T8" fmla="*/ 2 w 15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6">
                <a:moveTo>
                  <a:pt x="0" y="7"/>
                </a:moveTo>
                <a:cubicBezTo>
                  <a:pt x="2" y="4"/>
                  <a:pt x="5" y="0"/>
                  <a:pt x="9" y="0"/>
                </a:cubicBezTo>
                <a:cubicBezTo>
                  <a:pt x="14" y="0"/>
                  <a:pt x="14" y="5"/>
                  <a:pt x="15" y="9"/>
                </a:cubicBezTo>
                <a:cubicBezTo>
                  <a:pt x="15" y="13"/>
                  <a:pt x="15" y="17"/>
                  <a:pt x="14" y="21"/>
                </a:cubicBezTo>
                <a:cubicBezTo>
                  <a:pt x="12" y="28"/>
                  <a:pt x="7" y="32"/>
                  <a:pt x="2" y="3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240"/>
          <p:cNvSpPr>
            <a:spLocks/>
          </p:cNvSpPr>
          <p:nvPr/>
        </p:nvSpPr>
        <p:spPr bwMode="auto">
          <a:xfrm>
            <a:off x="9536112" y="541700"/>
            <a:ext cx="377825" cy="139700"/>
          </a:xfrm>
          <a:custGeom>
            <a:avLst/>
            <a:gdLst>
              <a:gd name="T0" fmla="*/ 4 w 118"/>
              <a:gd name="T1" fmla="*/ 39 h 44"/>
              <a:gd name="T2" fmla="*/ 3 w 118"/>
              <a:gd name="T3" fmla="*/ 20 h 44"/>
              <a:gd name="T4" fmla="*/ 7 w 118"/>
              <a:gd name="T5" fmla="*/ 24 h 44"/>
              <a:gd name="T6" fmla="*/ 13 w 118"/>
              <a:gd name="T7" fmla="*/ 12 h 44"/>
              <a:gd name="T8" fmla="*/ 17 w 118"/>
              <a:gd name="T9" fmla="*/ 13 h 44"/>
              <a:gd name="T10" fmla="*/ 21 w 118"/>
              <a:gd name="T11" fmla="*/ 12 h 44"/>
              <a:gd name="T12" fmla="*/ 64 w 118"/>
              <a:gd name="T13" fmla="*/ 2 h 44"/>
              <a:gd name="T14" fmla="*/ 61 w 118"/>
              <a:gd name="T15" fmla="*/ 10 h 44"/>
              <a:gd name="T16" fmla="*/ 72 w 118"/>
              <a:gd name="T17" fmla="*/ 8 h 44"/>
              <a:gd name="T18" fmla="*/ 76 w 118"/>
              <a:gd name="T19" fmla="*/ 16 h 44"/>
              <a:gd name="T20" fmla="*/ 93 w 118"/>
              <a:gd name="T21" fmla="*/ 18 h 44"/>
              <a:gd name="T22" fmla="*/ 95 w 118"/>
              <a:gd name="T23" fmla="*/ 23 h 44"/>
              <a:gd name="T24" fmla="*/ 100 w 118"/>
              <a:gd name="T25" fmla="*/ 36 h 44"/>
              <a:gd name="T26" fmla="*/ 118 w 118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8" h="44">
                <a:moveTo>
                  <a:pt x="4" y="39"/>
                </a:moveTo>
                <a:cubicBezTo>
                  <a:pt x="1" y="39"/>
                  <a:pt x="0" y="24"/>
                  <a:pt x="3" y="20"/>
                </a:cubicBezTo>
                <a:cubicBezTo>
                  <a:pt x="4" y="22"/>
                  <a:pt x="5" y="25"/>
                  <a:pt x="7" y="24"/>
                </a:cubicBezTo>
                <a:cubicBezTo>
                  <a:pt x="9" y="20"/>
                  <a:pt x="10" y="16"/>
                  <a:pt x="13" y="12"/>
                </a:cubicBezTo>
                <a:cubicBezTo>
                  <a:pt x="16" y="10"/>
                  <a:pt x="15" y="12"/>
                  <a:pt x="17" y="13"/>
                </a:cubicBezTo>
                <a:cubicBezTo>
                  <a:pt x="18" y="15"/>
                  <a:pt x="19" y="13"/>
                  <a:pt x="21" y="12"/>
                </a:cubicBezTo>
                <a:cubicBezTo>
                  <a:pt x="32" y="1"/>
                  <a:pt x="48" y="0"/>
                  <a:pt x="64" y="2"/>
                </a:cubicBezTo>
                <a:cubicBezTo>
                  <a:pt x="64" y="3"/>
                  <a:pt x="57" y="9"/>
                  <a:pt x="61" y="10"/>
                </a:cubicBezTo>
                <a:cubicBezTo>
                  <a:pt x="62" y="10"/>
                  <a:pt x="68" y="7"/>
                  <a:pt x="72" y="8"/>
                </a:cubicBezTo>
                <a:cubicBezTo>
                  <a:pt x="72" y="10"/>
                  <a:pt x="71" y="14"/>
                  <a:pt x="76" y="16"/>
                </a:cubicBezTo>
                <a:cubicBezTo>
                  <a:pt x="80" y="18"/>
                  <a:pt x="91" y="18"/>
                  <a:pt x="93" y="18"/>
                </a:cubicBezTo>
                <a:cubicBezTo>
                  <a:pt x="96" y="18"/>
                  <a:pt x="95" y="21"/>
                  <a:pt x="95" y="23"/>
                </a:cubicBezTo>
                <a:cubicBezTo>
                  <a:pt x="96" y="27"/>
                  <a:pt x="97" y="32"/>
                  <a:pt x="100" y="36"/>
                </a:cubicBezTo>
                <a:cubicBezTo>
                  <a:pt x="103" y="41"/>
                  <a:pt x="112" y="44"/>
                  <a:pt x="118" y="4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41"/>
          <p:cNvSpPr>
            <a:spLocks/>
          </p:cNvSpPr>
          <p:nvPr/>
        </p:nvSpPr>
        <p:spPr bwMode="auto">
          <a:xfrm>
            <a:off x="9734550" y="803638"/>
            <a:ext cx="47625" cy="161925"/>
          </a:xfrm>
          <a:custGeom>
            <a:avLst/>
            <a:gdLst>
              <a:gd name="T0" fmla="*/ 5 w 15"/>
              <a:gd name="T1" fmla="*/ 0 h 51"/>
              <a:gd name="T2" fmla="*/ 8 w 15"/>
              <a:gd name="T3" fmla="*/ 12 h 51"/>
              <a:gd name="T4" fmla="*/ 15 w 15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51">
                <a:moveTo>
                  <a:pt x="5" y="0"/>
                </a:moveTo>
                <a:cubicBezTo>
                  <a:pt x="10" y="1"/>
                  <a:pt x="10" y="8"/>
                  <a:pt x="8" y="12"/>
                </a:cubicBezTo>
                <a:cubicBezTo>
                  <a:pt x="0" y="24"/>
                  <a:pt x="5" y="40"/>
                  <a:pt x="15" y="5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42"/>
          <p:cNvSpPr>
            <a:spLocks/>
          </p:cNvSpPr>
          <p:nvPr/>
        </p:nvSpPr>
        <p:spPr bwMode="auto">
          <a:xfrm>
            <a:off x="9536112" y="867138"/>
            <a:ext cx="38100" cy="28575"/>
          </a:xfrm>
          <a:custGeom>
            <a:avLst/>
            <a:gdLst>
              <a:gd name="T0" fmla="*/ 0 w 12"/>
              <a:gd name="T1" fmla="*/ 9 h 9"/>
              <a:gd name="T2" fmla="*/ 12 w 12"/>
              <a:gd name="T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" h="9">
                <a:moveTo>
                  <a:pt x="0" y="9"/>
                </a:moveTo>
                <a:cubicBezTo>
                  <a:pt x="2" y="7"/>
                  <a:pt x="9" y="0"/>
                  <a:pt x="12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243"/>
          <p:cNvSpPr>
            <a:spLocks/>
          </p:cNvSpPr>
          <p:nvPr/>
        </p:nvSpPr>
        <p:spPr bwMode="auto">
          <a:xfrm>
            <a:off x="9542462" y="775063"/>
            <a:ext cx="6350" cy="12700"/>
          </a:xfrm>
          <a:custGeom>
            <a:avLst/>
            <a:gdLst>
              <a:gd name="T0" fmla="*/ 1 w 2"/>
              <a:gd name="T1" fmla="*/ 0 h 4"/>
              <a:gd name="T2" fmla="*/ 2 w 2"/>
              <a:gd name="T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0" y="0"/>
                  <a:pt x="1" y="3"/>
                  <a:pt x="2" y="4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244"/>
          <p:cNvSpPr>
            <a:spLocks/>
          </p:cNvSpPr>
          <p:nvPr/>
        </p:nvSpPr>
        <p:spPr bwMode="auto">
          <a:xfrm>
            <a:off x="9539287" y="771888"/>
            <a:ext cx="22225" cy="6350"/>
          </a:xfrm>
          <a:custGeom>
            <a:avLst/>
            <a:gdLst>
              <a:gd name="T0" fmla="*/ 0 w 7"/>
              <a:gd name="T1" fmla="*/ 2 h 2"/>
              <a:gd name="T2" fmla="*/ 7 w 7"/>
              <a:gd name="T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" h="2">
                <a:moveTo>
                  <a:pt x="0" y="2"/>
                </a:moveTo>
                <a:cubicBezTo>
                  <a:pt x="2" y="0"/>
                  <a:pt x="6" y="0"/>
                  <a:pt x="7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45"/>
          <p:cNvSpPr>
            <a:spLocks/>
          </p:cNvSpPr>
          <p:nvPr/>
        </p:nvSpPr>
        <p:spPr bwMode="auto">
          <a:xfrm>
            <a:off x="9517062" y="741725"/>
            <a:ext cx="44450" cy="19050"/>
          </a:xfrm>
          <a:custGeom>
            <a:avLst/>
            <a:gdLst>
              <a:gd name="T0" fmla="*/ 0 w 14"/>
              <a:gd name="T1" fmla="*/ 6 h 6"/>
              <a:gd name="T2" fmla="*/ 14 w 14"/>
              <a:gd name="T3" fmla="*/ 0 h 6"/>
              <a:gd name="T4" fmla="*/ 14 w 1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6">
                <a:moveTo>
                  <a:pt x="0" y="6"/>
                </a:moveTo>
                <a:cubicBezTo>
                  <a:pt x="4" y="3"/>
                  <a:pt x="10" y="0"/>
                  <a:pt x="14" y="0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46"/>
          <p:cNvSpPr>
            <a:spLocks/>
          </p:cNvSpPr>
          <p:nvPr/>
        </p:nvSpPr>
        <p:spPr bwMode="auto">
          <a:xfrm>
            <a:off x="9564687" y="898888"/>
            <a:ext cx="230188" cy="198438"/>
          </a:xfrm>
          <a:custGeom>
            <a:avLst/>
            <a:gdLst>
              <a:gd name="T0" fmla="*/ 0 w 72"/>
              <a:gd name="T1" fmla="*/ 62 h 62"/>
              <a:gd name="T2" fmla="*/ 70 w 72"/>
              <a:gd name="T3" fmla="*/ 2 h 62"/>
              <a:gd name="T4" fmla="*/ 72 w 72"/>
              <a:gd name="T5" fmla="*/ 1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" h="62">
                <a:moveTo>
                  <a:pt x="0" y="62"/>
                </a:moveTo>
                <a:cubicBezTo>
                  <a:pt x="10" y="47"/>
                  <a:pt x="68" y="0"/>
                  <a:pt x="70" y="2"/>
                </a:cubicBezTo>
                <a:cubicBezTo>
                  <a:pt x="72" y="4"/>
                  <a:pt x="71" y="14"/>
                  <a:pt x="72" y="1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47"/>
          <p:cNvSpPr>
            <a:spLocks/>
          </p:cNvSpPr>
          <p:nvPr/>
        </p:nvSpPr>
        <p:spPr bwMode="auto">
          <a:xfrm>
            <a:off x="9832975" y="1090975"/>
            <a:ext cx="166688" cy="76200"/>
          </a:xfrm>
          <a:custGeom>
            <a:avLst/>
            <a:gdLst>
              <a:gd name="T0" fmla="*/ 0 w 52"/>
              <a:gd name="T1" fmla="*/ 3 h 24"/>
              <a:gd name="T2" fmla="*/ 33 w 52"/>
              <a:gd name="T3" fmla="*/ 6 h 24"/>
              <a:gd name="T4" fmla="*/ 52 w 52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24">
                <a:moveTo>
                  <a:pt x="0" y="3"/>
                </a:moveTo>
                <a:cubicBezTo>
                  <a:pt x="10" y="0"/>
                  <a:pt x="27" y="3"/>
                  <a:pt x="33" y="6"/>
                </a:cubicBezTo>
                <a:cubicBezTo>
                  <a:pt x="40" y="11"/>
                  <a:pt x="48" y="15"/>
                  <a:pt x="52" y="2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48"/>
          <p:cNvSpPr>
            <a:spLocks/>
          </p:cNvSpPr>
          <p:nvPr/>
        </p:nvSpPr>
        <p:spPr bwMode="auto">
          <a:xfrm>
            <a:off x="9779000" y="1170350"/>
            <a:ext cx="227013" cy="412750"/>
          </a:xfrm>
          <a:custGeom>
            <a:avLst/>
            <a:gdLst>
              <a:gd name="T0" fmla="*/ 71 w 71"/>
              <a:gd name="T1" fmla="*/ 0 h 129"/>
              <a:gd name="T2" fmla="*/ 51 w 71"/>
              <a:gd name="T3" fmla="*/ 61 h 129"/>
              <a:gd name="T4" fmla="*/ 34 w 71"/>
              <a:gd name="T5" fmla="*/ 81 h 129"/>
              <a:gd name="T6" fmla="*/ 13 w 71"/>
              <a:gd name="T7" fmla="*/ 90 h 129"/>
              <a:gd name="T8" fmla="*/ 0 w 71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9">
                <a:moveTo>
                  <a:pt x="71" y="0"/>
                </a:moveTo>
                <a:cubicBezTo>
                  <a:pt x="71" y="19"/>
                  <a:pt x="55" y="51"/>
                  <a:pt x="51" y="61"/>
                </a:cubicBezTo>
                <a:cubicBezTo>
                  <a:pt x="47" y="70"/>
                  <a:pt x="42" y="77"/>
                  <a:pt x="34" y="81"/>
                </a:cubicBezTo>
                <a:cubicBezTo>
                  <a:pt x="26" y="86"/>
                  <a:pt x="14" y="88"/>
                  <a:pt x="13" y="90"/>
                </a:cubicBezTo>
                <a:cubicBezTo>
                  <a:pt x="11" y="95"/>
                  <a:pt x="1" y="119"/>
                  <a:pt x="0" y="129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249"/>
          <p:cNvSpPr>
            <a:spLocks/>
          </p:cNvSpPr>
          <p:nvPr/>
        </p:nvSpPr>
        <p:spPr bwMode="auto">
          <a:xfrm>
            <a:off x="9986962" y="1132250"/>
            <a:ext cx="201613" cy="60325"/>
          </a:xfrm>
          <a:custGeom>
            <a:avLst/>
            <a:gdLst>
              <a:gd name="T0" fmla="*/ 0 w 63"/>
              <a:gd name="T1" fmla="*/ 16 h 19"/>
              <a:gd name="T2" fmla="*/ 32 w 63"/>
              <a:gd name="T3" fmla="*/ 3 h 19"/>
              <a:gd name="T4" fmla="*/ 63 w 63"/>
              <a:gd name="T5" fmla="*/ 10 h 19"/>
              <a:gd name="T6" fmla="*/ 48 w 63"/>
              <a:gd name="T7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" h="19">
                <a:moveTo>
                  <a:pt x="0" y="16"/>
                </a:moveTo>
                <a:cubicBezTo>
                  <a:pt x="0" y="9"/>
                  <a:pt x="23" y="5"/>
                  <a:pt x="32" y="3"/>
                </a:cubicBezTo>
                <a:cubicBezTo>
                  <a:pt x="47" y="0"/>
                  <a:pt x="63" y="6"/>
                  <a:pt x="63" y="10"/>
                </a:cubicBezTo>
                <a:cubicBezTo>
                  <a:pt x="62" y="13"/>
                  <a:pt x="53" y="19"/>
                  <a:pt x="48" y="1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50"/>
          <p:cNvSpPr>
            <a:spLocks/>
          </p:cNvSpPr>
          <p:nvPr/>
        </p:nvSpPr>
        <p:spPr bwMode="auto">
          <a:xfrm>
            <a:off x="9910762" y="1046525"/>
            <a:ext cx="271463" cy="492125"/>
          </a:xfrm>
          <a:custGeom>
            <a:avLst/>
            <a:gdLst>
              <a:gd name="T0" fmla="*/ 71 w 85"/>
              <a:gd name="T1" fmla="*/ 0 h 154"/>
              <a:gd name="T2" fmla="*/ 31 w 85"/>
              <a:gd name="T3" fmla="*/ 106 h 154"/>
              <a:gd name="T4" fmla="*/ 14 w 85"/>
              <a:gd name="T5" fmla="*/ 129 h 154"/>
              <a:gd name="T6" fmla="*/ 0 w 85"/>
              <a:gd name="T7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154">
                <a:moveTo>
                  <a:pt x="71" y="0"/>
                </a:moveTo>
                <a:cubicBezTo>
                  <a:pt x="85" y="50"/>
                  <a:pt x="51" y="89"/>
                  <a:pt x="31" y="106"/>
                </a:cubicBezTo>
                <a:cubicBezTo>
                  <a:pt x="24" y="112"/>
                  <a:pt x="15" y="119"/>
                  <a:pt x="14" y="129"/>
                </a:cubicBezTo>
                <a:cubicBezTo>
                  <a:pt x="13" y="140"/>
                  <a:pt x="6" y="151"/>
                  <a:pt x="0" y="15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51"/>
          <p:cNvSpPr>
            <a:spLocks/>
          </p:cNvSpPr>
          <p:nvPr/>
        </p:nvSpPr>
        <p:spPr bwMode="auto">
          <a:xfrm>
            <a:off x="9888537" y="1516425"/>
            <a:ext cx="15875" cy="57150"/>
          </a:xfrm>
          <a:custGeom>
            <a:avLst/>
            <a:gdLst>
              <a:gd name="T0" fmla="*/ 5 w 5"/>
              <a:gd name="T1" fmla="*/ 0 h 18"/>
              <a:gd name="T2" fmla="*/ 1 w 5"/>
              <a:gd name="T3" fmla="*/ 12 h 18"/>
              <a:gd name="T4" fmla="*/ 5 w 5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8">
                <a:moveTo>
                  <a:pt x="5" y="0"/>
                </a:moveTo>
                <a:cubicBezTo>
                  <a:pt x="4" y="1"/>
                  <a:pt x="0" y="10"/>
                  <a:pt x="1" y="12"/>
                </a:cubicBezTo>
                <a:cubicBezTo>
                  <a:pt x="1" y="14"/>
                  <a:pt x="3" y="16"/>
                  <a:pt x="5" y="1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52"/>
          <p:cNvSpPr>
            <a:spLocks/>
          </p:cNvSpPr>
          <p:nvPr/>
        </p:nvSpPr>
        <p:spPr bwMode="auto">
          <a:xfrm>
            <a:off x="9820275" y="1498963"/>
            <a:ext cx="22225" cy="84138"/>
          </a:xfrm>
          <a:custGeom>
            <a:avLst/>
            <a:gdLst>
              <a:gd name="T0" fmla="*/ 4 w 7"/>
              <a:gd name="T1" fmla="*/ 0 h 26"/>
              <a:gd name="T2" fmla="*/ 1 w 7"/>
              <a:gd name="T3" fmla="*/ 17 h 26"/>
              <a:gd name="T4" fmla="*/ 7 w 7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6">
                <a:moveTo>
                  <a:pt x="4" y="0"/>
                </a:moveTo>
                <a:cubicBezTo>
                  <a:pt x="3" y="0"/>
                  <a:pt x="0" y="16"/>
                  <a:pt x="1" y="17"/>
                </a:cubicBezTo>
                <a:cubicBezTo>
                  <a:pt x="3" y="19"/>
                  <a:pt x="7" y="23"/>
                  <a:pt x="7" y="2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53"/>
          <p:cNvSpPr>
            <a:spLocks/>
          </p:cNvSpPr>
          <p:nvPr/>
        </p:nvSpPr>
        <p:spPr bwMode="auto">
          <a:xfrm>
            <a:off x="9848850" y="1508488"/>
            <a:ext cx="23813" cy="68263"/>
          </a:xfrm>
          <a:custGeom>
            <a:avLst/>
            <a:gdLst>
              <a:gd name="T0" fmla="*/ 6 w 7"/>
              <a:gd name="T1" fmla="*/ 0 h 21"/>
              <a:gd name="T2" fmla="*/ 0 w 7"/>
              <a:gd name="T3" fmla="*/ 14 h 21"/>
              <a:gd name="T4" fmla="*/ 7 w 7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1">
                <a:moveTo>
                  <a:pt x="6" y="0"/>
                </a:moveTo>
                <a:cubicBezTo>
                  <a:pt x="4" y="2"/>
                  <a:pt x="0" y="12"/>
                  <a:pt x="0" y="14"/>
                </a:cubicBezTo>
                <a:cubicBezTo>
                  <a:pt x="1" y="16"/>
                  <a:pt x="4" y="20"/>
                  <a:pt x="7" y="2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54"/>
          <p:cNvSpPr>
            <a:spLocks/>
          </p:cNvSpPr>
          <p:nvPr/>
        </p:nvSpPr>
        <p:spPr bwMode="auto">
          <a:xfrm>
            <a:off x="9545637" y="1037000"/>
            <a:ext cx="119063" cy="577850"/>
          </a:xfrm>
          <a:custGeom>
            <a:avLst/>
            <a:gdLst>
              <a:gd name="T0" fmla="*/ 3 w 37"/>
              <a:gd name="T1" fmla="*/ 0 h 181"/>
              <a:gd name="T2" fmla="*/ 1 w 37"/>
              <a:gd name="T3" fmla="*/ 35 h 181"/>
              <a:gd name="T4" fmla="*/ 25 w 37"/>
              <a:gd name="T5" fmla="*/ 140 h 181"/>
              <a:gd name="T6" fmla="*/ 36 w 37"/>
              <a:gd name="T7" fmla="*/ 164 h 181"/>
              <a:gd name="T8" fmla="*/ 30 w 37"/>
              <a:gd name="T9" fmla="*/ 175 h 181"/>
              <a:gd name="T10" fmla="*/ 37 w 37"/>
              <a:gd name="T11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81">
                <a:moveTo>
                  <a:pt x="3" y="0"/>
                </a:moveTo>
                <a:cubicBezTo>
                  <a:pt x="1" y="2"/>
                  <a:pt x="0" y="27"/>
                  <a:pt x="1" y="35"/>
                </a:cubicBezTo>
                <a:cubicBezTo>
                  <a:pt x="5" y="80"/>
                  <a:pt x="17" y="126"/>
                  <a:pt x="25" y="140"/>
                </a:cubicBezTo>
                <a:cubicBezTo>
                  <a:pt x="29" y="148"/>
                  <a:pt x="33" y="156"/>
                  <a:pt x="36" y="164"/>
                </a:cubicBezTo>
                <a:cubicBezTo>
                  <a:pt x="33" y="166"/>
                  <a:pt x="26" y="170"/>
                  <a:pt x="30" y="175"/>
                </a:cubicBezTo>
                <a:cubicBezTo>
                  <a:pt x="32" y="176"/>
                  <a:pt x="36" y="179"/>
                  <a:pt x="37" y="18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55"/>
          <p:cNvSpPr>
            <a:spLocks/>
          </p:cNvSpPr>
          <p:nvPr/>
        </p:nvSpPr>
        <p:spPr bwMode="auto">
          <a:xfrm>
            <a:off x="9629775" y="1492613"/>
            <a:ext cx="423863" cy="103188"/>
          </a:xfrm>
          <a:custGeom>
            <a:avLst/>
            <a:gdLst>
              <a:gd name="T0" fmla="*/ 4 w 133"/>
              <a:gd name="T1" fmla="*/ 32 h 32"/>
              <a:gd name="T2" fmla="*/ 1 w 133"/>
              <a:gd name="T3" fmla="*/ 32 h 32"/>
              <a:gd name="T4" fmla="*/ 5 w 133"/>
              <a:gd name="T5" fmla="*/ 25 h 32"/>
              <a:gd name="T6" fmla="*/ 24 w 133"/>
              <a:gd name="T7" fmla="*/ 14 h 32"/>
              <a:gd name="T8" fmla="*/ 133 w 133"/>
              <a:gd name="T9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32">
                <a:moveTo>
                  <a:pt x="4" y="32"/>
                </a:moveTo>
                <a:cubicBezTo>
                  <a:pt x="3" y="32"/>
                  <a:pt x="2" y="32"/>
                  <a:pt x="1" y="32"/>
                </a:cubicBezTo>
                <a:cubicBezTo>
                  <a:pt x="0" y="29"/>
                  <a:pt x="3" y="27"/>
                  <a:pt x="5" y="25"/>
                </a:cubicBezTo>
                <a:cubicBezTo>
                  <a:pt x="11" y="21"/>
                  <a:pt x="17" y="17"/>
                  <a:pt x="24" y="14"/>
                </a:cubicBezTo>
                <a:cubicBezTo>
                  <a:pt x="59" y="0"/>
                  <a:pt x="99" y="2"/>
                  <a:pt x="133" y="1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256"/>
          <p:cNvSpPr>
            <a:spLocks/>
          </p:cNvSpPr>
          <p:nvPr/>
        </p:nvSpPr>
        <p:spPr bwMode="auto">
          <a:xfrm>
            <a:off x="9885362" y="1110025"/>
            <a:ext cx="246063" cy="855663"/>
          </a:xfrm>
          <a:custGeom>
            <a:avLst/>
            <a:gdLst>
              <a:gd name="T0" fmla="*/ 12 w 77"/>
              <a:gd name="T1" fmla="*/ 0 h 268"/>
              <a:gd name="T2" fmla="*/ 3 w 77"/>
              <a:gd name="T3" fmla="*/ 56 h 268"/>
              <a:gd name="T4" fmla="*/ 34 w 77"/>
              <a:gd name="T5" fmla="*/ 133 h 268"/>
              <a:gd name="T6" fmla="*/ 47 w 77"/>
              <a:gd name="T7" fmla="*/ 153 h 268"/>
              <a:gd name="T8" fmla="*/ 50 w 77"/>
              <a:gd name="T9" fmla="*/ 193 h 268"/>
              <a:gd name="T10" fmla="*/ 55 w 77"/>
              <a:gd name="T11" fmla="*/ 238 h 268"/>
              <a:gd name="T12" fmla="*/ 77 w 77"/>
              <a:gd name="T13" fmla="*/ 247 h 268"/>
              <a:gd name="T14" fmla="*/ 69 w 77"/>
              <a:gd name="T15" fmla="*/ 26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268">
                <a:moveTo>
                  <a:pt x="12" y="0"/>
                </a:moveTo>
                <a:cubicBezTo>
                  <a:pt x="2" y="14"/>
                  <a:pt x="0" y="38"/>
                  <a:pt x="3" y="56"/>
                </a:cubicBezTo>
                <a:cubicBezTo>
                  <a:pt x="7" y="71"/>
                  <a:pt x="29" y="124"/>
                  <a:pt x="34" y="133"/>
                </a:cubicBezTo>
                <a:cubicBezTo>
                  <a:pt x="39" y="140"/>
                  <a:pt x="43" y="146"/>
                  <a:pt x="47" y="153"/>
                </a:cubicBezTo>
                <a:cubicBezTo>
                  <a:pt x="48" y="157"/>
                  <a:pt x="50" y="182"/>
                  <a:pt x="50" y="193"/>
                </a:cubicBezTo>
                <a:cubicBezTo>
                  <a:pt x="50" y="198"/>
                  <a:pt x="53" y="234"/>
                  <a:pt x="55" y="238"/>
                </a:cubicBezTo>
                <a:cubicBezTo>
                  <a:pt x="57" y="240"/>
                  <a:pt x="73" y="246"/>
                  <a:pt x="77" y="247"/>
                </a:cubicBezTo>
                <a:cubicBezTo>
                  <a:pt x="77" y="249"/>
                  <a:pt x="71" y="263"/>
                  <a:pt x="69" y="26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57"/>
          <p:cNvSpPr>
            <a:spLocks/>
          </p:cNvSpPr>
          <p:nvPr/>
        </p:nvSpPr>
        <p:spPr bwMode="auto">
          <a:xfrm>
            <a:off x="9929812" y="1879963"/>
            <a:ext cx="201613" cy="220663"/>
          </a:xfrm>
          <a:custGeom>
            <a:avLst/>
            <a:gdLst>
              <a:gd name="T0" fmla="*/ 63 w 63"/>
              <a:gd name="T1" fmla="*/ 6 h 69"/>
              <a:gd name="T2" fmla="*/ 0 w 63"/>
              <a:gd name="T3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3" h="69">
                <a:moveTo>
                  <a:pt x="63" y="6"/>
                </a:moveTo>
                <a:cubicBezTo>
                  <a:pt x="54" y="0"/>
                  <a:pt x="5" y="42"/>
                  <a:pt x="0" y="69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58"/>
          <p:cNvSpPr>
            <a:spLocks/>
          </p:cNvSpPr>
          <p:nvPr/>
        </p:nvSpPr>
        <p:spPr bwMode="auto">
          <a:xfrm>
            <a:off x="9794875" y="684575"/>
            <a:ext cx="112713" cy="242888"/>
          </a:xfrm>
          <a:custGeom>
            <a:avLst/>
            <a:gdLst>
              <a:gd name="T0" fmla="*/ 32 w 35"/>
              <a:gd name="T1" fmla="*/ 0 h 76"/>
              <a:gd name="T2" fmla="*/ 14 w 35"/>
              <a:gd name="T3" fmla="*/ 38 h 76"/>
              <a:gd name="T4" fmla="*/ 1 w 35"/>
              <a:gd name="T5" fmla="*/ 55 h 76"/>
              <a:gd name="T6" fmla="*/ 18 w 35"/>
              <a:gd name="T7" fmla="*/ 61 h 76"/>
              <a:gd name="T8" fmla="*/ 2 w 35"/>
              <a:gd name="T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6">
                <a:moveTo>
                  <a:pt x="32" y="0"/>
                </a:moveTo>
                <a:cubicBezTo>
                  <a:pt x="35" y="15"/>
                  <a:pt x="21" y="31"/>
                  <a:pt x="14" y="38"/>
                </a:cubicBezTo>
                <a:cubicBezTo>
                  <a:pt x="10" y="43"/>
                  <a:pt x="0" y="54"/>
                  <a:pt x="1" y="55"/>
                </a:cubicBezTo>
                <a:cubicBezTo>
                  <a:pt x="2" y="58"/>
                  <a:pt x="20" y="58"/>
                  <a:pt x="18" y="61"/>
                </a:cubicBezTo>
                <a:cubicBezTo>
                  <a:pt x="14" y="66"/>
                  <a:pt x="9" y="71"/>
                  <a:pt x="2" y="7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259"/>
          <p:cNvSpPr>
            <a:spLocks/>
          </p:cNvSpPr>
          <p:nvPr/>
        </p:nvSpPr>
        <p:spPr bwMode="auto">
          <a:xfrm>
            <a:off x="9529762" y="1975213"/>
            <a:ext cx="230188" cy="703263"/>
          </a:xfrm>
          <a:custGeom>
            <a:avLst/>
            <a:gdLst>
              <a:gd name="T0" fmla="*/ 72 w 72"/>
              <a:gd name="T1" fmla="*/ 0 h 220"/>
              <a:gd name="T2" fmla="*/ 30 w 72"/>
              <a:gd name="T3" fmla="*/ 35 h 220"/>
              <a:gd name="T4" fmla="*/ 27 w 72"/>
              <a:gd name="T5" fmla="*/ 51 h 220"/>
              <a:gd name="T6" fmla="*/ 25 w 72"/>
              <a:gd name="T7" fmla="*/ 89 h 220"/>
              <a:gd name="T8" fmla="*/ 6 w 72"/>
              <a:gd name="T9" fmla="*/ 132 h 220"/>
              <a:gd name="T10" fmla="*/ 1 w 72"/>
              <a:gd name="T11" fmla="*/ 175 h 220"/>
              <a:gd name="T12" fmla="*/ 7 w 72"/>
              <a:gd name="T13" fmla="*/ 194 h 220"/>
              <a:gd name="T14" fmla="*/ 7 w 72"/>
              <a:gd name="T15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220">
                <a:moveTo>
                  <a:pt x="72" y="0"/>
                </a:moveTo>
                <a:cubicBezTo>
                  <a:pt x="60" y="7"/>
                  <a:pt x="33" y="31"/>
                  <a:pt x="30" y="35"/>
                </a:cubicBezTo>
                <a:cubicBezTo>
                  <a:pt x="25" y="40"/>
                  <a:pt x="26" y="44"/>
                  <a:pt x="27" y="51"/>
                </a:cubicBezTo>
                <a:cubicBezTo>
                  <a:pt x="30" y="63"/>
                  <a:pt x="30" y="78"/>
                  <a:pt x="25" y="89"/>
                </a:cubicBezTo>
                <a:cubicBezTo>
                  <a:pt x="22" y="95"/>
                  <a:pt x="9" y="123"/>
                  <a:pt x="6" y="132"/>
                </a:cubicBezTo>
                <a:cubicBezTo>
                  <a:pt x="3" y="139"/>
                  <a:pt x="0" y="164"/>
                  <a:pt x="1" y="175"/>
                </a:cubicBezTo>
                <a:cubicBezTo>
                  <a:pt x="1" y="186"/>
                  <a:pt x="6" y="191"/>
                  <a:pt x="7" y="194"/>
                </a:cubicBezTo>
                <a:cubicBezTo>
                  <a:pt x="9" y="200"/>
                  <a:pt x="13" y="210"/>
                  <a:pt x="7" y="22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60"/>
          <p:cNvSpPr>
            <a:spLocks/>
          </p:cNvSpPr>
          <p:nvPr/>
        </p:nvSpPr>
        <p:spPr bwMode="auto">
          <a:xfrm>
            <a:off x="9437687" y="2573700"/>
            <a:ext cx="101600" cy="44450"/>
          </a:xfrm>
          <a:custGeom>
            <a:avLst/>
            <a:gdLst>
              <a:gd name="T0" fmla="*/ 0 w 32"/>
              <a:gd name="T1" fmla="*/ 8 h 14"/>
              <a:gd name="T2" fmla="*/ 32 w 32"/>
              <a:gd name="T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2" h="14">
                <a:moveTo>
                  <a:pt x="0" y="8"/>
                </a:moveTo>
                <a:cubicBezTo>
                  <a:pt x="10" y="14"/>
                  <a:pt x="29" y="4"/>
                  <a:pt x="32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61"/>
          <p:cNvSpPr>
            <a:spLocks/>
          </p:cNvSpPr>
          <p:nvPr/>
        </p:nvSpPr>
        <p:spPr bwMode="auto">
          <a:xfrm>
            <a:off x="9178925" y="2529250"/>
            <a:ext cx="422275" cy="168275"/>
          </a:xfrm>
          <a:custGeom>
            <a:avLst/>
            <a:gdLst>
              <a:gd name="T0" fmla="*/ 132 w 132"/>
              <a:gd name="T1" fmla="*/ 44 h 53"/>
              <a:gd name="T2" fmla="*/ 64 w 132"/>
              <a:gd name="T3" fmla="*/ 50 h 53"/>
              <a:gd name="T4" fmla="*/ 0 w 132"/>
              <a:gd name="T5" fmla="*/ 34 h 53"/>
              <a:gd name="T6" fmla="*/ 27 w 132"/>
              <a:gd name="T7" fmla="*/ 20 h 53"/>
              <a:gd name="T8" fmla="*/ 49 w 132"/>
              <a:gd name="T9" fmla="*/ 13 h 53"/>
              <a:gd name="T10" fmla="*/ 57 w 132"/>
              <a:gd name="T11" fmla="*/ 1 h 53"/>
              <a:gd name="T12" fmla="*/ 83 w 132"/>
              <a:gd name="T13" fmla="*/ 13 h 53"/>
              <a:gd name="T14" fmla="*/ 80 w 132"/>
              <a:gd name="T15" fmla="*/ 24 h 53"/>
              <a:gd name="T16" fmla="*/ 80 w 132"/>
              <a:gd name="T17" fmla="*/ 2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53">
                <a:moveTo>
                  <a:pt x="132" y="44"/>
                </a:moveTo>
                <a:cubicBezTo>
                  <a:pt x="118" y="50"/>
                  <a:pt x="92" y="53"/>
                  <a:pt x="64" y="50"/>
                </a:cubicBezTo>
                <a:cubicBezTo>
                  <a:pt x="37" y="47"/>
                  <a:pt x="1" y="41"/>
                  <a:pt x="0" y="34"/>
                </a:cubicBezTo>
                <a:cubicBezTo>
                  <a:pt x="0" y="26"/>
                  <a:pt x="10" y="18"/>
                  <a:pt x="27" y="20"/>
                </a:cubicBezTo>
                <a:cubicBezTo>
                  <a:pt x="43" y="21"/>
                  <a:pt x="46" y="16"/>
                  <a:pt x="49" y="13"/>
                </a:cubicBezTo>
                <a:cubicBezTo>
                  <a:pt x="50" y="11"/>
                  <a:pt x="53" y="2"/>
                  <a:pt x="57" y="1"/>
                </a:cubicBezTo>
                <a:cubicBezTo>
                  <a:pt x="62" y="0"/>
                  <a:pt x="83" y="10"/>
                  <a:pt x="83" y="13"/>
                </a:cubicBezTo>
                <a:cubicBezTo>
                  <a:pt x="84" y="16"/>
                  <a:pt x="81" y="20"/>
                  <a:pt x="80" y="24"/>
                </a:cubicBezTo>
                <a:cubicBezTo>
                  <a:pt x="80" y="25"/>
                  <a:pt x="80" y="25"/>
                  <a:pt x="80" y="2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262"/>
          <p:cNvSpPr>
            <a:spLocks/>
          </p:cNvSpPr>
          <p:nvPr/>
        </p:nvSpPr>
        <p:spPr bwMode="auto">
          <a:xfrm>
            <a:off x="9863137" y="1987913"/>
            <a:ext cx="650875" cy="236538"/>
          </a:xfrm>
          <a:custGeom>
            <a:avLst/>
            <a:gdLst>
              <a:gd name="T0" fmla="*/ 0 w 204"/>
              <a:gd name="T1" fmla="*/ 0 h 74"/>
              <a:gd name="T2" fmla="*/ 64 w 204"/>
              <a:gd name="T3" fmla="*/ 71 h 74"/>
              <a:gd name="T4" fmla="*/ 84 w 204"/>
              <a:gd name="T5" fmla="*/ 69 h 74"/>
              <a:gd name="T6" fmla="*/ 124 w 204"/>
              <a:gd name="T7" fmla="*/ 63 h 74"/>
              <a:gd name="T8" fmla="*/ 204 w 204"/>
              <a:gd name="T9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74">
                <a:moveTo>
                  <a:pt x="0" y="0"/>
                </a:moveTo>
                <a:cubicBezTo>
                  <a:pt x="1" y="15"/>
                  <a:pt x="42" y="64"/>
                  <a:pt x="64" y="71"/>
                </a:cubicBezTo>
                <a:cubicBezTo>
                  <a:pt x="73" y="74"/>
                  <a:pt x="77" y="70"/>
                  <a:pt x="84" y="69"/>
                </a:cubicBezTo>
                <a:cubicBezTo>
                  <a:pt x="86" y="69"/>
                  <a:pt x="115" y="66"/>
                  <a:pt x="124" y="63"/>
                </a:cubicBezTo>
                <a:cubicBezTo>
                  <a:pt x="130" y="61"/>
                  <a:pt x="196" y="38"/>
                  <a:pt x="204" y="3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63"/>
          <p:cNvSpPr>
            <a:spLocks/>
          </p:cNvSpPr>
          <p:nvPr/>
        </p:nvSpPr>
        <p:spPr bwMode="auto">
          <a:xfrm>
            <a:off x="10063162" y="1921238"/>
            <a:ext cx="74613" cy="157163"/>
          </a:xfrm>
          <a:custGeom>
            <a:avLst/>
            <a:gdLst>
              <a:gd name="T0" fmla="*/ 2 w 23"/>
              <a:gd name="T1" fmla="*/ 0 h 49"/>
              <a:gd name="T2" fmla="*/ 13 w 23"/>
              <a:gd name="T3" fmla="*/ 18 h 49"/>
              <a:gd name="T4" fmla="*/ 23 w 23"/>
              <a:gd name="T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49">
                <a:moveTo>
                  <a:pt x="2" y="0"/>
                </a:moveTo>
                <a:cubicBezTo>
                  <a:pt x="0" y="2"/>
                  <a:pt x="12" y="16"/>
                  <a:pt x="13" y="18"/>
                </a:cubicBezTo>
                <a:cubicBezTo>
                  <a:pt x="19" y="27"/>
                  <a:pt x="21" y="38"/>
                  <a:pt x="23" y="49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64"/>
          <p:cNvSpPr>
            <a:spLocks/>
          </p:cNvSpPr>
          <p:nvPr/>
        </p:nvSpPr>
        <p:spPr bwMode="auto">
          <a:xfrm>
            <a:off x="10555287" y="1927588"/>
            <a:ext cx="106363" cy="339725"/>
          </a:xfrm>
          <a:custGeom>
            <a:avLst/>
            <a:gdLst>
              <a:gd name="T0" fmla="*/ 0 w 33"/>
              <a:gd name="T1" fmla="*/ 0 h 106"/>
              <a:gd name="T2" fmla="*/ 9 w 33"/>
              <a:gd name="T3" fmla="*/ 29 h 106"/>
              <a:gd name="T4" fmla="*/ 27 w 33"/>
              <a:gd name="T5" fmla="*/ 58 h 106"/>
              <a:gd name="T6" fmla="*/ 30 w 33"/>
              <a:gd name="T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06">
                <a:moveTo>
                  <a:pt x="0" y="0"/>
                </a:moveTo>
                <a:cubicBezTo>
                  <a:pt x="2" y="11"/>
                  <a:pt x="8" y="26"/>
                  <a:pt x="9" y="29"/>
                </a:cubicBezTo>
                <a:cubicBezTo>
                  <a:pt x="12" y="38"/>
                  <a:pt x="24" y="49"/>
                  <a:pt x="27" y="58"/>
                </a:cubicBezTo>
                <a:cubicBezTo>
                  <a:pt x="31" y="67"/>
                  <a:pt x="33" y="94"/>
                  <a:pt x="30" y="10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265"/>
          <p:cNvSpPr>
            <a:spLocks/>
          </p:cNvSpPr>
          <p:nvPr/>
        </p:nvSpPr>
        <p:spPr bwMode="auto">
          <a:xfrm>
            <a:off x="10466387" y="1968863"/>
            <a:ext cx="195263" cy="323850"/>
          </a:xfrm>
          <a:custGeom>
            <a:avLst/>
            <a:gdLst>
              <a:gd name="T0" fmla="*/ 0 w 61"/>
              <a:gd name="T1" fmla="*/ 0 h 101"/>
              <a:gd name="T2" fmla="*/ 18 w 61"/>
              <a:gd name="T3" fmla="*/ 23 h 101"/>
              <a:gd name="T4" fmla="*/ 16 w 61"/>
              <a:gd name="T5" fmla="*/ 47 h 101"/>
              <a:gd name="T6" fmla="*/ 19 w 61"/>
              <a:gd name="T7" fmla="*/ 60 h 101"/>
              <a:gd name="T8" fmla="*/ 42 w 61"/>
              <a:gd name="T9" fmla="*/ 78 h 101"/>
              <a:gd name="T10" fmla="*/ 50 w 61"/>
              <a:gd name="T11" fmla="*/ 94 h 101"/>
              <a:gd name="T12" fmla="*/ 61 w 61"/>
              <a:gd name="T13" fmla="*/ 9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01">
                <a:moveTo>
                  <a:pt x="0" y="0"/>
                </a:moveTo>
                <a:cubicBezTo>
                  <a:pt x="3" y="12"/>
                  <a:pt x="16" y="17"/>
                  <a:pt x="18" y="23"/>
                </a:cubicBezTo>
                <a:cubicBezTo>
                  <a:pt x="20" y="30"/>
                  <a:pt x="21" y="40"/>
                  <a:pt x="16" y="47"/>
                </a:cubicBezTo>
                <a:cubicBezTo>
                  <a:pt x="12" y="54"/>
                  <a:pt x="17" y="58"/>
                  <a:pt x="19" y="60"/>
                </a:cubicBezTo>
                <a:cubicBezTo>
                  <a:pt x="23" y="64"/>
                  <a:pt x="37" y="72"/>
                  <a:pt x="42" y="78"/>
                </a:cubicBezTo>
                <a:cubicBezTo>
                  <a:pt x="43" y="81"/>
                  <a:pt x="49" y="92"/>
                  <a:pt x="50" y="94"/>
                </a:cubicBezTo>
                <a:cubicBezTo>
                  <a:pt x="51" y="98"/>
                  <a:pt x="58" y="101"/>
                  <a:pt x="61" y="9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66"/>
          <p:cNvSpPr>
            <a:spLocks/>
          </p:cNvSpPr>
          <p:nvPr/>
        </p:nvSpPr>
        <p:spPr bwMode="auto">
          <a:xfrm>
            <a:off x="10134600" y="1918063"/>
            <a:ext cx="555625" cy="387350"/>
          </a:xfrm>
          <a:custGeom>
            <a:avLst/>
            <a:gdLst>
              <a:gd name="T0" fmla="*/ 0 w 174"/>
              <a:gd name="T1" fmla="*/ 39 h 121"/>
              <a:gd name="T2" fmla="*/ 28 w 174"/>
              <a:gd name="T3" fmla="*/ 34 h 121"/>
              <a:gd name="T4" fmla="*/ 70 w 174"/>
              <a:gd name="T5" fmla="*/ 32 h 121"/>
              <a:gd name="T6" fmla="*/ 127 w 174"/>
              <a:gd name="T7" fmla="*/ 3 h 121"/>
              <a:gd name="T8" fmla="*/ 148 w 174"/>
              <a:gd name="T9" fmla="*/ 19 h 121"/>
              <a:gd name="T10" fmla="*/ 169 w 174"/>
              <a:gd name="T11" fmla="*/ 58 h 121"/>
              <a:gd name="T12" fmla="*/ 173 w 174"/>
              <a:gd name="T13" fmla="*/ 93 h 121"/>
              <a:gd name="T14" fmla="*/ 160 w 174"/>
              <a:gd name="T1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121">
                <a:moveTo>
                  <a:pt x="0" y="39"/>
                </a:moveTo>
                <a:cubicBezTo>
                  <a:pt x="4" y="37"/>
                  <a:pt x="17" y="33"/>
                  <a:pt x="28" y="34"/>
                </a:cubicBezTo>
                <a:cubicBezTo>
                  <a:pt x="43" y="35"/>
                  <a:pt x="66" y="33"/>
                  <a:pt x="70" y="32"/>
                </a:cubicBezTo>
                <a:cubicBezTo>
                  <a:pt x="88" y="27"/>
                  <a:pt x="125" y="3"/>
                  <a:pt x="127" y="3"/>
                </a:cubicBezTo>
                <a:cubicBezTo>
                  <a:pt x="134" y="0"/>
                  <a:pt x="143" y="11"/>
                  <a:pt x="148" y="19"/>
                </a:cubicBezTo>
                <a:cubicBezTo>
                  <a:pt x="152" y="26"/>
                  <a:pt x="167" y="51"/>
                  <a:pt x="169" y="58"/>
                </a:cubicBezTo>
                <a:cubicBezTo>
                  <a:pt x="171" y="65"/>
                  <a:pt x="174" y="84"/>
                  <a:pt x="173" y="93"/>
                </a:cubicBezTo>
                <a:cubicBezTo>
                  <a:pt x="172" y="102"/>
                  <a:pt x="167" y="113"/>
                  <a:pt x="160" y="12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267"/>
          <p:cNvSpPr>
            <a:spLocks/>
          </p:cNvSpPr>
          <p:nvPr/>
        </p:nvSpPr>
        <p:spPr bwMode="auto">
          <a:xfrm>
            <a:off x="9507537" y="1741850"/>
            <a:ext cx="504825" cy="282575"/>
          </a:xfrm>
          <a:custGeom>
            <a:avLst/>
            <a:gdLst>
              <a:gd name="T0" fmla="*/ 0 w 158"/>
              <a:gd name="T1" fmla="*/ 30 h 88"/>
              <a:gd name="T2" fmla="*/ 39 w 158"/>
              <a:gd name="T3" fmla="*/ 42 h 88"/>
              <a:gd name="T4" fmla="*/ 55 w 158"/>
              <a:gd name="T5" fmla="*/ 25 h 88"/>
              <a:gd name="T6" fmla="*/ 55 w 158"/>
              <a:gd name="T7" fmla="*/ 52 h 88"/>
              <a:gd name="T8" fmla="*/ 106 w 158"/>
              <a:gd name="T9" fmla="*/ 88 h 88"/>
              <a:gd name="T10" fmla="*/ 120 w 158"/>
              <a:gd name="T11" fmla="*/ 63 h 88"/>
              <a:gd name="T12" fmla="*/ 154 w 158"/>
              <a:gd name="T13" fmla="*/ 14 h 88"/>
              <a:gd name="T14" fmla="*/ 158 w 158"/>
              <a:gd name="T1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8" h="88">
                <a:moveTo>
                  <a:pt x="0" y="30"/>
                </a:moveTo>
                <a:cubicBezTo>
                  <a:pt x="6" y="33"/>
                  <a:pt x="32" y="43"/>
                  <a:pt x="39" y="42"/>
                </a:cubicBezTo>
                <a:cubicBezTo>
                  <a:pt x="39" y="38"/>
                  <a:pt x="52" y="26"/>
                  <a:pt x="55" y="25"/>
                </a:cubicBezTo>
                <a:cubicBezTo>
                  <a:pt x="53" y="29"/>
                  <a:pt x="52" y="44"/>
                  <a:pt x="55" y="52"/>
                </a:cubicBezTo>
                <a:cubicBezTo>
                  <a:pt x="62" y="63"/>
                  <a:pt x="92" y="81"/>
                  <a:pt x="106" y="88"/>
                </a:cubicBezTo>
                <a:cubicBezTo>
                  <a:pt x="106" y="84"/>
                  <a:pt x="117" y="67"/>
                  <a:pt x="120" y="63"/>
                </a:cubicBezTo>
                <a:cubicBezTo>
                  <a:pt x="124" y="57"/>
                  <a:pt x="152" y="18"/>
                  <a:pt x="154" y="14"/>
                </a:cubicBezTo>
                <a:cubicBezTo>
                  <a:pt x="157" y="9"/>
                  <a:pt x="155" y="4"/>
                  <a:pt x="158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268"/>
          <p:cNvSpPr>
            <a:spLocks/>
          </p:cNvSpPr>
          <p:nvPr/>
        </p:nvSpPr>
        <p:spPr bwMode="auto">
          <a:xfrm>
            <a:off x="9293225" y="2580050"/>
            <a:ext cx="258763" cy="63500"/>
          </a:xfrm>
          <a:custGeom>
            <a:avLst/>
            <a:gdLst>
              <a:gd name="T0" fmla="*/ 0 w 81"/>
              <a:gd name="T1" fmla="*/ 0 h 20"/>
              <a:gd name="T2" fmla="*/ 24 w 81"/>
              <a:gd name="T3" fmla="*/ 14 h 20"/>
              <a:gd name="T4" fmla="*/ 81 w 81"/>
              <a:gd name="T5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20">
                <a:moveTo>
                  <a:pt x="0" y="0"/>
                </a:moveTo>
                <a:cubicBezTo>
                  <a:pt x="8" y="7"/>
                  <a:pt x="16" y="11"/>
                  <a:pt x="24" y="14"/>
                </a:cubicBezTo>
                <a:cubicBezTo>
                  <a:pt x="44" y="20"/>
                  <a:pt x="66" y="13"/>
                  <a:pt x="81" y="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69"/>
          <p:cNvSpPr>
            <a:spLocks/>
          </p:cNvSpPr>
          <p:nvPr/>
        </p:nvSpPr>
        <p:spPr bwMode="auto">
          <a:xfrm>
            <a:off x="10463212" y="1959338"/>
            <a:ext cx="120650" cy="314325"/>
          </a:xfrm>
          <a:custGeom>
            <a:avLst/>
            <a:gdLst>
              <a:gd name="T0" fmla="*/ 0 w 38"/>
              <a:gd name="T1" fmla="*/ 3 h 98"/>
              <a:gd name="T2" fmla="*/ 26 w 38"/>
              <a:gd name="T3" fmla="*/ 27 h 98"/>
              <a:gd name="T4" fmla="*/ 32 w 38"/>
              <a:gd name="T5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98">
                <a:moveTo>
                  <a:pt x="0" y="3"/>
                </a:moveTo>
                <a:cubicBezTo>
                  <a:pt x="11" y="0"/>
                  <a:pt x="24" y="21"/>
                  <a:pt x="26" y="27"/>
                </a:cubicBezTo>
                <a:cubicBezTo>
                  <a:pt x="34" y="47"/>
                  <a:pt x="38" y="77"/>
                  <a:pt x="32" y="9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270"/>
          <p:cNvSpPr>
            <a:spLocks/>
          </p:cNvSpPr>
          <p:nvPr/>
        </p:nvSpPr>
        <p:spPr bwMode="auto">
          <a:xfrm>
            <a:off x="9494837" y="1489438"/>
            <a:ext cx="144463" cy="90488"/>
          </a:xfrm>
          <a:custGeom>
            <a:avLst/>
            <a:gdLst>
              <a:gd name="T0" fmla="*/ 0 w 45"/>
              <a:gd name="T1" fmla="*/ 0 h 28"/>
              <a:gd name="T2" fmla="*/ 30 w 45"/>
              <a:gd name="T3" fmla="*/ 10 h 28"/>
              <a:gd name="T4" fmla="*/ 45 w 45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8">
                <a:moveTo>
                  <a:pt x="0" y="0"/>
                </a:moveTo>
                <a:cubicBezTo>
                  <a:pt x="1" y="2"/>
                  <a:pt x="23" y="5"/>
                  <a:pt x="30" y="10"/>
                </a:cubicBezTo>
                <a:cubicBezTo>
                  <a:pt x="36" y="13"/>
                  <a:pt x="42" y="21"/>
                  <a:pt x="45" y="2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271"/>
          <p:cNvSpPr>
            <a:spLocks/>
          </p:cNvSpPr>
          <p:nvPr/>
        </p:nvSpPr>
        <p:spPr bwMode="auto">
          <a:xfrm>
            <a:off x="9351962" y="1545000"/>
            <a:ext cx="271463" cy="107950"/>
          </a:xfrm>
          <a:custGeom>
            <a:avLst/>
            <a:gdLst>
              <a:gd name="T0" fmla="*/ 0 w 85"/>
              <a:gd name="T1" fmla="*/ 34 h 34"/>
              <a:gd name="T2" fmla="*/ 76 w 85"/>
              <a:gd name="T3" fmla="*/ 12 h 34"/>
              <a:gd name="T4" fmla="*/ 84 w 85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" h="34">
                <a:moveTo>
                  <a:pt x="0" y="34"/>
                </a:moveTo>
                <a:cubicBezTo>
                  <a:pt x="19" y="24"/>
                  <a:pt x="64" y="21"/>
                  <a:pt x="76" y="12"/>
                </a:cubicBezTo>
                <a:cubicBezTo>
                  <a:pt x="78" y="11"/>
                  <a:pt x="85" y="3"/>
                  <a:pt x="84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72"/>
          <p:cNvSpPr>
            <a:spLocks/>
          </p:cNvSpPr>
          <p:nvPr/>
        </p:nvSpPr>
        <p:spPr bwMode="auto">
          <a:xfrm>
            <a:off x="9274175" y="1627550"/>
            <a:ext cx="77788" cy="120650"/>
          </a:xfrm>
          <a:custGeom>
            <a:avLst/>
            <a:gdLst>
              <a:gd name="T0" fmla="*/ 22 w 24"/>
              <a:gd name="T1" fmla="*/ 0 h 38"/>
              <a:gd name="T2" fmla="*/ 23 w 24"/>
              <a:gd name="T3" fmla="*/ 13 h 38"/>
              <a:gd name="T4" fmla="*/ 3 w 24"/>
              <a:gd name="T5" fmla="*/ 24 h 38"/>
              <a:gd name="T6" fmla="*/ 2 w 24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8">
                <a:moveTo>
                  <a:pt x="22" y="0"/>
                </a:moveTo>
                <a:cubicBezTo>
                  <a:pt x="21" y="4"/>
                  <a:pt x="24" y="8"/>
                  <a:pt x="23" y="13"/>
                </a:cubicBezTo>
                <a:cubicBezTo>
                  <a:pt x="22" y="15"/>
                  <a:pt x="11" y="21"/>
                  <a:pt x="3" y="24"/>
                </a:cubicBezTo>
                <a:cubicBezTo>
                  <a:pt x="0" y="28"/>
                  <a:pt x="1" y="32"/>
                  <a:pt x="2" y="3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273"/>
          <p:cNvSpPr>
            <a:spLocks/>
          </p:cNvSpPr>
          <p:nvPr/>
        </p:nvSpPr>
        <p:spPr bwMode="auto">
          <a:xfrm>
            <a:off x="9251950" y="1700575"/>
            <a:ext cx="9525" cy="53975"/>
          </a:xfrm>
          <a:custGeom>
            <a:avLst/>
            <a:gdLst>
              <a:gd name="T0" fmla="*/ 3 w 3"/>
              <a:gd name="T1" fmla="*/ 0 h 17"/>
              <a:gd name="T2" fmla="*/ 2 w 3"/>
              <a:gd name="T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" h="17">
                <a:moveTo>
                  <a:pt x="3" y="0"/>
                </a:moveTo>
                <a:cubicBezTo>
                  <a:pt x="0" y="4"/>
                  <a:pt x="0" y="10"/>
                  <a:pt x="2" y="1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274"/>
          <p:cNvSpPr>
            <a:spLocks/>
          </p:cNvSpPr>
          <p:nvPr/>
        </p:nvSpPr>
        <p:spPr bwMode="auto">
          <a:xfrm>
            <a:off x="9226550" y="1694225"/>
            <a:ext cx="9525" cy="66675"/>
          </a:xfrm>
          <a:custGeom>
            <a:avLst/>
            <a:gdLst>
              <a:gd name="T0" fmla="*/ 3 w 3"/>
              <a:gd name="T1" fmla="*/ 0 h 21"/>
              <a:gd name="T2" fmla="*/ 2 w 3"/>
              <a:gd name="T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" h="21">
                <a:moveTo>
                  <a:pt x="3" y="0"/>
                </a:moveTo>
                <a:cubicBezTo>
                  <a:pt x="0" y="8"/>
                  <a:pt x="0" y="15"/>
                  <a:pt x="2" y="2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75"/>
          <p:cNvSpPr>
            <a:spLocks/>
          </p:cNvSpPr>
          <p:nvPr/>
        </p:nvSpPr>
        <p:spPr bwMode="auto">
          <a:xfrm>
            <a:off x="9226550" y="1633900"/>
            <a:ext cx="82550" cy="60325"/>
          </a:xfrm>
          <a:custGeom>
            <a:avLst/>
            <a:gdLst>
              <a:gd name="T0" fmla="*/ 15 w 26"/>
              <a:gd name="T1" fmla="*/ 0 h 19"/>
              <a:gd name="T2" fmla="*/ 3 w 26"/>
              <a:gd name="T3" fmla="*/ 13 h 19"/>
              <a:gd name="T4" fmla="*/ 9 w 26"/>
              <a:gd name="T5" fmla="*/ 18 h 19"/>
              <a:gd name="T6" fmla="*/ 26 w 26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9">
                <a:moveTo>
                  <a:pt x="15" y="0"/>
                </a:moveTo>
                <a:cubicBezTo>
                  <a:pt x="11" y="6"/>
                  <a:pt x="5" y="11"/>
                  <a:pt x="3" y="13"/>
                </a:cubicBezTo>
                <a:cubicBezTo>
                  <a:pt x="0" y="16"/>
                  <a:pt x="5" y="19"/>
                  <a:pt x="9" y="18"/>
                </a:cubicBezTo>
                <a:cubicBezTo>
                  <a:pt x="12" y="17"/>
                  <a:pt x="21" y="5"/>
                  <a:pt x="26" y="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276"/>
          <p:cNvSpPr>
            <a:spLocks/>
          </p:cNvSpPr>
          <p:nvPr/>
        </p:nvSpPr>
        <p:spPr bwMode="auto">
          <a:xfrm>
            <a:off x="9191625" y="1330688"/>
            <a:ext cx="385763" cy="417513"/>
          </a:xfrm>
          <a:custGeom>
            <a:avLst/>
            <a:gdLst>
              <a:gd name="T0" fmla="*/ 121 w 121"/>
              <a:gd name="T1" fmla="*/ 0 h 131"/>
              <a:gd name="T2" fmla="*/ 96 w 121"/>
              <a:gd name="T3" fmla="*/ 52 h 131"/>
              <a:gd name="T4" fmla="*/ 39 w 121"/>
              <a:gd name="T5" fmla="*/ 83 h 131"/>
              <a:gd name="T6" fmla="*/ 25 w 121"/>
              <a:gd name="T7" fmla="*/ 88 h 131"/>
              <a:gd name="T8" fmla="*/ 4 w 121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31">
                <a:moveTo>
                  <a:pt x="121" y="0"/>
                </a:moveTo>
                <a:cubicBezTo>
                  <a:pt x="116" y="9"/>
                  <a:pt x="103" y="44"/>
                  <a:pt x="96" y="52"/>
                </a:cubicBezTo>
                <a:cubicBezTo>
                  <a:pt x="90" y="60"/>
                  <a:pt x="43" y="81"/>
                  <a:pt x="39" y="83"/>
                </a:cubicBezTo>
                <a:cubicBezTo>
                  <a:pt x="35" y="85"/>
                  <a:pt x="29" y="86"/>
                  <a:pt x="25" y="88"/>
                </a:cubicBezTo>
                <a:cubicBezTo>
                  <a:pt x="13" y="91"/>
                  <a:pt x="0" y="117"/>
                  <a:pt x="4" y="13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277"/>
          <p:cNvSpPr>
            <a:spLocks/>
          </p:cNvSpPr>
          <p:nvPr/>
        </p:nvSpPr>
        <p:spPr bwMode="auto">
          <a:xfrm>
            <a:off x="9450387" y="2154600"/>
            <a:ext cx="169863" cy="69850"/>
          </a:xfrm>
          <a:custGeom>
            <a:avLst/>
            <a:gdLst>
              <a:gd name="T0" fmla="*/ 0 w 53"/>
              <a:gd name="T1" fmla="*/ 3 h 22"/>
              <a:gd name="T2" fmla="*/ 28 w 53"/>
              <a:gd name="T3" fmla="*/ 1 h 22"/>
              <a:gd name="T4" fmla="*/ 53 w 53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22">
                <a:moveTo>
                  <a:pt x="0" y="3"/>
                </a:moveTo>
                <a:cubicBezTo>
                  <a:pt x="10" y="2"/>
                  <a:pt x="21" y="0"/>
                  <a:pt x="28" y="1"/>
                </a:cubicBezTo>
                <a:cubicBezTo>
                  <a:pt x="38" y="3"/>
                  <a:pt x="50" y="9"/>
                  <a:pt x="53" y="2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78"/>
          <p:cNvSpPr>
            <a:spLocks/>
          </p:cNvSpPr>
          <p:nvPr/>
        </p:nvSpPr>
        <p:spPr bwMode="auto">
          <a:xfrm>
            <a:off x="9437687" y="2259375"/>
            <a:ext cx="153988" cy="39688"/>
          </a:xfrm>
          <a:custGeom>
            <a:avLst/>
            <a:gdLst>
              <a:gd name="T0" fmla="*/ 0 w 48"/>
              <a:gd name="T1" fmla="*/ 8 h 12"/>
              <a:gd name="T2" fmla="*/ 48 w 48"/>
              <a:gd name="T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" h="12">
                <a:moveTo>
                  <a:pt x="0" y="8"/>
                </a:moveTo>
                <a:cubicBezTo>
                  <a:pt x="9" y="0"/>
                  <a:pt x="41" y="2"/>
                  <a:pt x="48" y="1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79"/>
          <p:cNvSpPr>
            <a:spLocks/>
          </p:cNvSpPr>
          <p:nvPr/>
        </p:nvSpPr>
        <p:spPr bwMode="auto">
          <a:xfrm>
            <a:off x="10185400" y="2027600"/>
            <a:ext cx="38100" cy="171450"/>
          </a:xfrm>
          <a:custGeom>
            <a:avLst/>
            <a:gdLst>
              <a:gd name="T0" fmla="*/ 0 w 12"/>
              <a:gd name="T1" fmla="*/ 0 h 54"/>
              <a:gd name="T2" fmla="*/ 12 w 12"/>
              <a:gd name="T3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" h="54">
                <a:moveTo>
                  <a:pt x="0" y="0"/>
                </a:moveTo>
                <a:cubicBezTo>
                  <a:pt x="0" y="13"/>
                  <a:pt x="6" y="42"/>
                  <a:pt x="12" y="5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280"/>
          <p:cNvSpPr>
            <a:spLocks/>
          </p:cNvSpPr>
          <p:nvPr/>
        </p:nvSpPr>
        <p:spPr bwMode="auto">
          <a:xfrm>
            <a:off x="10267950" y="2027600"/>
            <a:ext cx="25400" cy="149225"/>
          </a:xfrm>
          <a:custGeom>
            <a:avLst/>
            <a:gdLst>
              <a:gd name="T0" fmla="*/ 0 w 8"/>
              <a:gd name="T1" fmla="*/ 0 h 47"/>
              <a:gd name="T2" fmla="*/ 8 w 8"/>
              <a:gd name="T3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" h="47">
                <a:moveTo>
                  <a:pt x="0" y="0"/>
                </a:moveTo>
                <a:cubicBezTo>
                  <a:pt x="4" y="12"/>
                  <a:pt x="3" y="32"/>
                  <a:pt x="8" y="4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81"/>
          <p:cNvSpPr>
            <a:spLocks/>
          </p:cNvSpPr>
          <p:nvPr/>
        </p:nvSpPr>
        <p:spPr bwMode="auto">
          <a:xfrm>
            <a:off x="9794875" y="933813"/>
            <a:ext cx="390525" cy="227013"/>
          </a:xfrm>
          <a:custGeom>
            <a:avLst/>
            <a:gdLst>
              <a:gd name="T0" fmla="*/ 0 w 122"/>
              <a:gd name="T1" fmla="*/ 3 h 71"/>
              <a:gd name="T2" fmla="*/ 56 w 122"/>
              <a:gd name="T3" fmla="*/ 2 h 71"/>
              <a:gd name="T4" fmla="*/ 122 w 122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71">
                <a:moveTo>
                  <a:pt x="0" y="3"/>
                </a:moveTo>
                <a:cubicBezTo>
                  <a:pt x="8" y="2"/>
                  <a:pt x="42" y="0"/>
                  <a:pt x="56" y="2"/>
                </a:cubicBezTo>
                <a:cubicBezTo>
                  <a:pt x="100" y="11"/>
                  <a:pt x="121" y="53"/>
                  <a:pt x="122" y="7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282"/>
          <p:cNvSpPr>
            <a:spLocks/>
          </p:cNvSpPr>
          <p:nvPr/>
        </p:nvSpPr>
        <p:spPr bwMode="auto">
          <a:xfrm>
            <a:off x="9396412" y="1564050"/>
            <a:ext cx="385763" cy="977900"/>
          </a:xfrm>
          <a:custGeom>
            <a:avLst/>
            <a:gdLst>
              <a:gd name="T0" fmla="*/ 121 w 121"/>
              <a:gd name="T1" fmla="*/ 0 h 306"/>
              <a:gd name="T2" fmla="*/ 77 w 121"/>
              <a:gd name="T3" fmla="*/ 21 h 306"/>
              <a:gd name="T4" fmla="*/ 70 w 121"/>
              <a:gd name="T5" fmla="*/ 34 h 306"/>
              <a:gd name="T6" fmla="*/ 55 w 121"/>
              <a:gd name="T7" fmla="*/ 63 h 306"/>
              <a:gd name="T8" fmla="*/ 16 w 121"/>
              <a:gd name="T9" fmla="*/ 142 h 306"/>
              <a:gd name="T10" fmla="*/ 15 w 121"/>
              <a:gd name="T11" fmla="*/ 180 h 306"/>
              <a:gd name="T12" fmla="*/ 0 w 121"/>
              <a:gd name="T13" fmla="*/ 306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306">
                <a:moveTo>
                  <a:pt x="121" y="0"/>
                </a:moveTo>
                <a:cubicBezTo>
                  <a:pt x="109" y="1"/>
                  <a:pt x="80" y="17"/>
                  <a:pt x="77" y="21"/>
                </a:cubicBezTo>
                <a:cubicBezTo>
                  <a:pt x="74" y="25"/>
                  <a:pt x="71" y="32"/>
                  <a:pt x="70" y="34"/>
                </a:cubicBezTo>
                <a:cubicBezTo>
                  <a:pt x="65" y="44"/>
                  <a:pt x="63" y="54"/>
                  <a:pt x="55" y="63"/>
                </a:cubicBezTo>
                <a:cubicBezTo>
                  <a:pt x="43" y="77"/>
                  <a:pt x="20" y="122"/>
                  <a:pt x="16" y="142"/>
                </a:cubicBezTo>
                <a:cubicBezTo>
                  <a:pt x="15" y="145"/>
                  <a:pt x="16" y="173"/>
                  <a:pt x="15" y="180"/>
                </a:cubicBezTo>
                <a:cubicBezTo>
                  <a:pt x="15" y="205"/>
                  <a:pt x="9" y="282"/>
                  <a:pt x="0" y="30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Oval 283"/>
          <p:cNvSpPr>
            <a:spLocks noChangeArrowheads="1"/>
          </p:cNvSpPr>
          <p:nvPr/>
        </p:nvSpPr>
        <p:spPr bwMode="auto">
          <a:xfrm>
            <a:off x="9018587" y="1997438"/>
            <a:ext cx="320675" cy="317500"/>
          </a:xfrm>
          <a:prstGeom prst="ellipse">
            <a:avLst/>
          </a:pr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84"/>
          <p:cNvSpPr>
            <a:spLocks/>
          </p:cNvSpPr>
          <p:nvPr/>
        </p:nvSpPr>
        <p:spPr bwMode="auto">
          <a:xfrm>
            <a:off x="9185275" y="2164125"/>
            <a:ext cx="98425" cy="103188"/>
          </a:xfrm>
          <a:custGeom>
            <a:avLst/>
            <a:gdLst>
              <a:gd name="T0" fmla="*/ 36 w 62"/>
              <a:gd name="T1" fmla="*/ 0 h 65"/>
              <a:gd name="T2" fmla="*/ 0 w 62"/>
              <a:gd name="T3" fmla="*/ 24 h 65"/>
              <a:gd name="T4" fmla="*/ 6 w 62"/>
              <a:gd name="T5" fmla="*/ 65 h 65"/>
              <a:gd name="T6" fmla="*/ 44 w 62"/>
              <a:gd name="T7" fmla="*/ 62 h 65"/>
              <a:gd name="T8" fmla="*/ 62 w 62"/>
              <a:gd name="T9" fmla="*/ 26 h 65"/>
              <a:gd name="T10" fmla="*/ 36 w 62"/>
              <a:gd name="T1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65">
                <a:moveTo>
                  <a:pt x="36" y="0"/>
                </a:moveTo>
                <a:lnTo>
                  <a:pt x="0" y="24"/>
                </a:lnTo>
                <a:lnTo>
                  <a:pt x="6" y="65"/>
                </a:lnTo>
                <a:lnTo>
                  <a:pt x="44" y="62"/>
                </a:lnTo>
                <a:lnTo>
                  <a:pt x="62" y="26"/>
                </a:lnTo>
                <a:lnTo>
                  <a:pt x="36" y="0"/>
                </a:lnTo>
                <a:close/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285"/>
          <p:cNvSpPr>
            <a:spLocks/>
          </p:cNvSpPr>
          <p:nvPr/>
        </p:nvSpPr>
        <p:spPr bwMode="auto">
          <a:xfrm>
            <a:off x="9182100" y="2021250"/>
            <a:ext cx="98425" cy="73025"/>
          </a:xfrm>
          <a:custGeom>
            <a:avLst/>
            <a:gdLst>
              <a:gd name="T0" fmla="*/ 4 w 62"/>
              <a:gd name="T1" fmla="*/ 0 h 46"/>
              <a:gd name="T2" fmla="*/ 0 w 62"/>
              <a:gd name="T3" fmla="*/ 26 h 46"/>
              <a:gd name="T4" fmla="*/ 38 w 62"/>
              <a:gd name="T5" fmla="*/ 46 h 46"/>
              <a:gd name="T6" fmla="*/ 62 w 62"/>
              <a:gd name="T7" fmla="*/ 32 h 46"/>
              <a:gd name="T8" fmla="*/ 42 w 62"/>
              <a:gd name="T9" fmla="*/ 2 h 46"/>
              <a:gd name="T10" fmla="*/ 4 w 62"/>
              <a:gd name="T1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46">
                <a:moveTo>
                  <a:pt x="4" y="0"/>
                </a:moveTo>
                <a:lnTo>
                  <a:pt x="0" y="26"/>
                </a:lnTo>
                <a:lnTo>
                  <a:pt x="38" y="46"/>
                </a:lnTo>
                <a:lnTo>
                  <a:pt x="62" y="32"/>
                </a:lnTo>
                <a:lnTo>
                  <a:pt x="42" y="2"/>
                </a:lnTo>
                <a:lnTo>
                  <a:pt x="4" y="0"/>
                </a:lnTo>
                <a:close/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286"/>
          <p:cNvSpPr>
            <a:spLocks/>
          </p:cNvSpPr>
          <p:nvPr/>
        </p:nvSpPr>
        <p:spPr bwMode="auto">
          <a:xfrm>
            <a:off x="9040812" y="2087925"/>
            <a:ext cx="80963" cy="111125"/>
          </a:xfrm>
          <a:custGeom>
            <a:avLst/>
            <a:gdLst>
              <a:gd name="T0" fmla="*/ 19 w 51"/>
              <a:gd name="T1" fmla="*/ 0 h 70"/>
              <a:gd name="T2" fmla="*/ 49 w 51"/>
              <a:gd name="T3" fmla="*/ 10 h 70"/>
              <a:gd name="T4" fmla="*/ 51 w 51"/>
              <a:gd name="T5" fmla="*/ 54 h 70"/>
              <a:gd name="T6" fmla="*/ 21 w 51"/>
              <a:gd name="T7" fmla="*/ 70 h 70"/>
              <a:gd name="T8" fmla="*/ 0 w 51"/>
              <a:gd name="T9" fmla="*/ 40 h 70"/>
              <a:gd name="T10" fmla="*/ 19 w 51"/>
              <a:gd name="T11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70">
                <a:moveTo>
                  <a:pt x="19" y="0"/>
                </a:moveTo>
                <a:lnTo>
                  <a:pt x="49" y="10"/>
                </a:lnTo>
                <a:lnTo>
                  <a:pt x="51" y="54"/>
                </a:lnTo>
                <a:lnTo>
                  <a:pt x="21" y="70"/>
                </a:lnTo>
                <a:lnTo>
                  <a:pt x="0" y="40"/>
                </a:lnTo>
                <a:lnTo>
                  <a:pt x="19" y="0"/>
                </a:lnTo>
                <a:close/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87"/>
          <p:cNvSpPr>
            <a:spLocks/>
          </p:cNvSpPr>
          <p:nvPr/>
        </p:nvSpPr>
        <p:spPr bwMode="auto">
          <a:xfrm>
            <a:off x="9064625" y="2259375"/>
            <a:ext cx="88900" cy="52388"/>
          </a:xfrm>
          <a:custGeom>
            <a:avLst/>
            <a:gdLst>
              <a:gd name="T0" fmla="*/ 56 w 56"/>
              <a:gd name="T1" fmla="*/ 33 h 33"/>
              <a:gd name="T2" fmla="*/ 48 w 56"/>
              <a:gd name="T3" fmla="*/ 19 h 33"/>
              <a:gd name="T4" fmla="*/ 12 w 56"/>
              <a:gd name="T5" fmla="*/ 0 h 33"/>
              <a:gd name="T6" fmla="*/ 0 w 56"/>
              <a:gd name="T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33">
                <a:moveTo>
                  <a:pt x="56" y="33"/>
                </a:moveTo>
                <a:lnTo>
                  <a:pt x="48" y="19"/>
                </a:lnTo>
                <a:lnTo>
                  <a:pt x="12" y="0"/>
                </a:lnTo>
                <a:lnTo>
                  <a:pt x="0" y="5"/>
                </a:ln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Line 288"/>
          <p:cNvSpPr>
            <a:spLocks noChangeShapeType="1"/>
          </p:cNvSpPr>
          <p:nvPr/>
        </p:nvSpPr>
        <p:spPr bwMode="auto">
          <a:xfrm flipV="1">
            <a:off x="9248775" y="2013313"/>
            <a:ext cx="3175" cy="11113"/>
          </a:xfrm>
          <a:prstGeom prst="line">
            <a:avLst/>
          </a:prstGeom>
          <a:noFill/>
          <a:ln w="19050" cap="flat">
            <a:solidFill>
              <a:srgbClr val="72717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Oval 289"/>
          <p:cNvSpPr>
            <a:spLocks noChangeArrowheads="1"/>
          </p:cNvSpPr>
          <p:nvPr/>
        </p:nvSpPr>
        <p:spPr bwMode="auto">
          <a:xfrm>
            <a:off x="2989262" y="2567350"/>
            <a:ext cx="4946650" cy="17668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90"/>
          <p:cNvSpPr>
            <a:spLocks noEditPoints="1"/>
          </p:cNvSpPr>
          <p:nvPr/>
        </p:nvSpPr>
        <p:spPr bwMode="auto">
          <a:xfrm>
            <a:off x="3365500" y="3122975"/>
            <a:ext cx="833438" cy="823913"/>
          </a:xfrm>
          <a:custGeom>
            <a:avLst/>
            <a:gdLst>
              <a:gd name="T0" fmla="*/ 261 w 261"/>
              <a:gd name="T1" fmla="*/ 154 h 258"/>
              <a:gd name="T2" fmla="*/ 178 w 261"/>
              <a:gd name="T3" fmla="*/ 159 h 258"/>
              <a:gd name="T4" fmla="*/ 249 w 261"/>
              <a:gd name="T5" fmla="*/ 233 h 258"/>
              <a:gd name="T6" fmla="*/ 225 w 261"/>
              <a:gd name="T7" fmla="*/ 257 h 258"/>
              <a:gd name="T8" fmla="*/ 149 w 261"/>
              <a:gd name="T9" fmla="*/ 178 h 258"/>
              <a:gd name="T10" fmla="*/ 171 w 261"/>
              <a:gd name="T11" fmla="*/ 159 h 258"/>
              <a:gd name="T12" fmla="*/ 142 w 261"/>
              <a:gd name="T13" fmla="*/ 160 h 258"/>
              <a:gd name="T14" fmla="*/ 95 w 261"/>
              <a:gd name="T15" fmla="*/ 258 h 258"/>
              <a:gd name="T16" fmla="*/ 62 w 261"/>
              <a:gd name="T17" fmla="*/ 245 h 258"/>
              <a:gd name="T18" fmla="*/ 97 w 261"/>
              <a:gd name="T19" fmla="*/ 162 h 258"/>
              <a:gd name="T20" fmla="*/ 70 w 261"/>
              <a:gd name="T21" fmla="*/ 163 h 258"/>
              <a:gd name="T22" fmla="*/ 84 w 261"/>
              <a:gd name="T23" fmla="*/ 173 h 258"/>
              <a:gd name="T24" fmla="*/ 27 w 261"/>
              <a:gd name="T25" fmla="*/ 254 h 258"/>
              <a:gd name="T26" fmla="*/ 0 w 261"/>
              <a:gd name="T27" fmla="*/ 237 h 258"/>
              <a:gd name="T28" fmla="*/ 57 w 261"/>
              <a:gd name="T29" fmla="*/ 154 h 258"/>
              <a:gd name="T30" fmla="*/ 63 w 261"/>
              <a:gd name="T31" fmla="*/ 158 h 258"/>
              <a:gd name="T32" fmla="*/ 63 w 261"/>
              <a:gd name="T33" fmla="*/ 128 h 258"/>
              <a:gd name="T34" fmla="*/ 112 w 261"/>
              <a:gd name="T35" fmla="*/ 125 h 258"/>
              <a:gd name="T36" fmla="*/ 115 w 261"/>
              <a:gd name="T37" fmla="*/ 115 h 258"/>
              <a:gd name="T38" fmla="*/ 125 w 261"/>
              <a:gd name="T39" fmla="*/ 87 h 258"/>
              <a:gd name="T40" fmla="*/ 81 w 261"/>
              <a:gd name="T41" fmla="*/ 89 h 258"/>
              <a:gd name="T42" fmla="*/ 81 w 261"/>
              <a:gd name="T43" fmla="*/ 53 h 258"/>
              <a:gd name="T44" fmla="*/ 138 w 261"/>
              <a:gd name="T45" fmla="*/ 50 h 258"/>
              <a:gd name="T46" fmla="*/ 154 w 261"/>
              <a:gd name="T47" fmla="*/ 0 h 258"/>
              <a:gd name="T48" fmla="*/ 187 w 261"/>
              <a:gd name="T49" fmla="*/ 8 h 258"/>
              <a:gd name="T50" fmla="*/ 181 w 261"/>
              <a:gd name="T51" fmla="*/ 31 h 258"/>
              <a:gd name="T52" fmla="*/ 177 w 261"/>
              <a:gd name="T53" fmla="*/ 47 h 258"/>
              <a:gd name="T54" fmla="*/ 238 w 261"/>
              <a:gd name="T55" fmla="*/ 45 h 258"/>
              <a:gd name="T56" fmla="*/ 230 w 261"/>
              <a:gd name="T57" fmla="*/ 121 h 258"/>
              <a:gd name="T58" fmla="*/ 261 w 261"/>
              <a:gd name="T59" fmla="*/ 120 h 258"/>
              <a:gd name="T60" fmla="*/ 261 w 261"/>
              <a:gd name="T61" fmla="*/ 154 h 258"/>
              <a:gd name="T62" fmla="*/ 60 w 261"/>
              <a:gd name="T63" fmla="*/ 105 h 258"/>
              <a:gd name="T64" fmla="*/ 35 w 261"/>
              <a:gd name="T65" fmla="*/ 128 h 258"/>
              <a:gd name="T66" fmla="*/ 9 w 261"/>
              <a:gd name="T67" fmla="*/ 105 h 258"/>
              <a:gd name="T68" fmla="*/ 34 w 261"/>
              <a:gd name="T69" fmla="*/ 81 h 258"/>
              <a:gd name="T70" fmla="*/ 60 w 261"/>
              <a:gd name="T71" fmla="*/ 105 h 258"/>
              <a:gd name="T72" fmla="*/ 76 w 261"/>
              <a:gd name="T73" fmla="*/ 36 h 258"/>
              <a:gd name="T74" fmla="*/ 54 w 261"/>
              <a:gd name="T75" fmla="*/ 60 h 258"/>
              <a:gd name="T76" fmla="*/ 27 w 261"/>
              <a:gd name="T77" fmla="*/ 33 h 258"/>
              <a:gd name="T78" fmla="*/ 52 w 261"/>
              <a:gd name="T79" fmla="*/ 11 h 258"/>
              <a:gd name="T80" fmla="*/ 76 w 261"/>
              <a:gd name="T81" fmla="*/ 36 h 258"/>
              <a:gd name="T82" fmla="*/ 195 w 261"/>
              <a:gd name="T83" fmla="*/ 83 h 258"/>
              <a:gd name="T84" fmla="*/ 167 w 261"/>
              <a:gd name="T85" fmla="*/ 85 h 258"/>
              <a:gd name="T86" fmla="*/ 156 w 261"/>
              <a:gd name="T87" fmla="*/ 123 h 258"/>
              <a:gd name="T88" fmla="*/ 190 w 261"/>
              <a:gd name="T89" fmla="*/ 121 h 258"/>
              <a:gd name="T90" fmla="*/ 195 w 261"/>
              <a:gd name="T91" fmla="*/ 8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1" h="258">
                <a:moveTo>
                  <a:pt x="261" y="154"/>
                </a:moveTo>
                <a:cubicBezTo>
                  <a:pt x="231" y="156"/>
                  <a:pt x="218" y="157"/>
                  <a:pt x="178" y="159"/>
                </a:cubicBezTo>
                <a:cubicBezTo>
                  <a:pt x="209" y="188"/>
                  <a:pt x="214" y="193"/>
                  <a:pt x="249" y="233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187" y="222"/>
                  <a:pt x="180" y="214"/>
                  <a:pt x="149" y="178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69" y="159"/>
                  <a:pt x="145" y="160"/>
                  <a:pt x="142" y="160"/>
                </a:cubicBezTo>
                <a:cubicBezTo>
                  <a:pt x="116" y="224"/>
                  <a:pt x="103" y="246"/>
                  <a:pt x="95" y="258"/>
                </a:cubicBezTo>
                <a:cubicBezTo>
                  <a:pt x="62" y="245"/>
                  <a:pt x="62" y="245"/>
                  <a:pt x="62" y="245"/>
                </a:cubicBezTo>
                <a:cubicBezTo>
                  <a:pt x="82" y="199"/>
                  <a:pt x="84" y="194"/>
                  <a:pt x="97" y="162"/>
                </a:cubicBezTo>
                <a:cubicBezTo>
                  <a:pt x="70" y="163"/>
                  <a:pt x="70" y="163"/>
                  <a:pt x="70" y="163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72" y="194"/>
                  <a:pt x="49" y="229"/>
                  <a:pt x="27" y="254"/>
                </a:cubicBezTo>
                <a:cubicBezTo>
                  <a:pt x="0" y="237"/>
                  <a:pt x="0" y="237"/>
                  <a:pt x="0" y="237"/>
                </a:cubicBezTo>
                <a:cubicBezTo>
                  <a:pt x="14" y="211"/>
                  <a:pt x="34" y="181"/>
                  <a:pt x="57" y="154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3" y="128"/>
                  <a:pt x="63" y="128"/>
                  <a:pt x="63" y="128"/>
                </a:cubicBezTo>
                <a:cubicBezTo>
                  <a:pt x="70" y="128"/>
                  <a:pt x="103" y="126"/>
                  <a:pt x="112" y="125"/>
                </a:cubicBezTo>
                <a:cubicBezTo>
                  <a:pt x="114" y="118"/>
                  <a:pt x="114" y="117"/>
                  <a:pt x="115" y="115"/>
                </a:cubicBezTo>
                <a:cubicBezTo>
                  <a:pt x="117" y="111"/>
                  <a:pt x="123" y="91"/>
                  <a:pt x="125" y="87"/>
                </a:cubicBezTo>
                <a:cubicBezTo>
                  <a:pt x="109" y="88"/>
                  <a:pt x="104" y="88"/>
                  <a:pt x="81" y="89"/>
                </a:cubicBezTo>
                <a:cubicBezTo>
                  <a:pt x="81" y="53"/>
                  <a:pt x="81" y="53"/>
                  <a:pt x="81" y="53"/>
                </a:cubicBezTo>
                <a:cubicBezTo>
                  <a:pt x="103" y="52"/>
                  <a:pt x="106" y="52"/>
                  <a:pt x="138" y="50"/>
                </a:cubicBezTo>
                <a:cubicBezTo>
                  <a:pt x="144" y="29"/>
                  <a:pt x="149" y="14"/>
                  <a:pt x="154" y="0"/>
                </a:cubicBezTo>
                <a:cubicBezTo>
                  <a:pt x="187" y="8"/>
                  <a:pt x="187" y="8"/>
                  <a:pt x="187" y="8"/>
                </a:cubicBezTo>
                <a:cubicBezTo>
                  <a:pt x="185" y="14"/>
                  <a:pt x="185" y="15"/>
                  <a:pt x="181" y="31"/>
                </a:cubicBezTo>
                <a:cubicBezTo>
                  <a:pt x="177" y="47"/>
                  <a:pt x="177" y="47"/>
                  <a:pt x="177" y="47"/>
                </a:cubicBezTo>
                <a:cubicBezTo>
                  <a:pt x="205" y="46"/>
                  <a:pt x="227" y="46"/>
                  <a:pt x="238" y="45"/>
                </a:cubicBezTo>
                <a:cubicBezTo>
                  <a:pt x="234" y="82"/>
                  <a:pt x="234" y="86"/>
                  <a:pt x="230" y="121"/>
                </a:cubicBezTo>
                <a:cubicBezTo>
                  <a:pt x="245" y="120"/>
                  <a:pt x="249" y="120"/>
                  <a:pt x="261" y="120"/>
                </a:cubicBezTo>
                <a:lnTo>
                  <a:pt x="261" y="154"/>
                </a:lnTo>
                <a:close/>
                <a:moveTo>
                  <a:pt x="60" y="105"/>
                </a:moveTo>
                <a:cubicBezTo>
                  <a:pt x="60" y="117"/>
                  <a:pt x="49" y="128"/>
                  <a:pt x="35" y="128"/>
                </a:cubicBezTo>
                <a:cubicBezTo>
                  <a:pt x="23" y="128"/>
                  <a:pt x="9" y="120"/>
                  <a:pt x="9" y="105"/>
                </a:cubicBezTo>
                <a:cubicBezTo>
                  <a:pt x="9" y="95"/>
                  <a:pt x="16" y="81"/>
                  <a:pt x="34" y="81"/>
                </a:cubicBezTo>
                <a:cubicBezTo>
                  <a:pt x="52" y="81"/>
                  <a:pt x="60" y="96"/>
                  <a:pt x="60" y="105"/>
                </a:cubicBezTo>
                <a:close/>
                <a:moveTo>
                  <a:pt x="76" y="36"/>
                </a:moveTo>
                <a:cubicBezTo>
                  <a:pt x="76" y="50"/>
                  <a:pt x="64" y="60"/>
                  <a:pt x="54" y="60"/>
                </a:cubicBezTo>
                <a:cubicBezTo>
                  <a:pt x="41" y="60"/>
                  <a:pt x="27" y="47"/>
                  <a:pt x="27" y="33"/>
                </a:cubicBezTo>
                <a:cubicBezTo>
                  <a:pt x="27" y="29"/>
                  <a:pt x="30" y="11"/>
                  <a:pt x="52" y="11"/>
                </a:cubicBezTo>
                <a:cubicBezTo>
                  <a:pt x="60" y="11"/>
                  <a:pt x="76" y="18"/>
                  <a:pt x="76" y="36"/>
                </a:cubicBezTo>
                <a:close/>
                <a:moveTo>
                  <a:pt x="195" y="83"/>
                </a:moveTo>
                <a:cubicBezTo>
                  <a:pt x="186" y="84"/>
                  <a:pt x="176" y="85"/>
                  <a:pt x="167" y="85"/>
                </a:cubicBezTo>
                <a:cubicBezTo>
                  <a:pt x="161" y="106"/>
                  <a:pt x="158" y="116"/>
                  <a:pt x="156" y="123"/>
                </a:cubicBezTo>
                <a:cubicBezTo>
                  <a:pt x="163" y="122"/>
                  <a:pt x="177" y="122"/>
                  <a:pt x="190" y="121"/>
                </a:cubicBezTo>
                <a:cubicBezTo>
                  <a:pt x="191" y="118"/>
                  <a:pt x="195" y="84"/>
                  <a:pt x="195" y="83"/>
                </a:cubicBez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91"/>
          <p:cNvSpPr>
            <a:spLocks noEditPoints="1"/>
          </p:cNvSpPr>
          <p:nvPr/>
        </p:nvSpPr>
        <p:spPr bwMode="auto">
          <a:xfrm>
            <a:off x="4268787" y="3107100"/>
            <a:ext cx="779463" cy="865188"/>
          </a:xfrm>
          <a:custGeom>
            <a:avLst/>
            <a:gdLst>
              <a:gd name="T0" fmla="*/ 182 w 244"/>
              <a:gd name="T1" fmla="*/ 202 h 271"/>
              <a:gd name="T2" fmla="*/ 244 w 244"/>
              <a:gd name="T3" fmla="*/ 233 h 271"/>
              <a:gd name="T4" fmla="*/ 180 w 244"/>
              <a:gd name="T5" fmla="*/ 264 h 271"/>
              <a:gd name="T6" fmla="*/ 141 w 244"/>
              <a:gd name="T7" fmla="*/ 236 h 271"/>
              <a:gd name="T8" fmla="*/ 72 w 244"/>
              <a:gd name="T9" fmla="*/ 271 h 271"/>
              <a:gd name="T10" fmla="*/ 50 w 244"/>
              <a:gd name="T11" fmla="*/ 238 h 271"/>
              <a:gd name="T12" fmla="*/ 6 w 244"/>
              <a:gd name="T13" fmla="*/ 208 h 271"/>
              <a:gd name="T14" fmla="*/ 72 w 244"/>
              <a:gd name="T15" fmla="*/ 196 h 271"/>
              <a:gd name="T16" fmla="*/ 38 w 244"/>
              <a:gd name="T17" fmla="*/ 133 h 271"/>
              <a:gd name="T18" fmla="*/ 72 w 244"/>
              <a:gd name="T19" fmla="*/ 79 h 271"/>
              <a:gd name="T20" fmla="*/ 71 w 244"/>
              <a:gd name="T21" fmla="*/ 57 h 271"/>
              <a:gd name="T22" fmla="*/ 28 w 244"/>
              <a:gd name="T23" fmla="*/ 91 h 271"/>
              <a:gd name="T24" fmla="*/ 49 w 244"/>
              <a:gd name="T25" fmla="*/ 0 h 271"/>
              <a:gd name="T26" fmla="*/ 71 w 244"/>
              <a:gd name="T27" fmla="*/ 26 h 271"/>
              <a:gd name="T28" fmla="*/ 123 w 244"/>
              <a:gd name="T29" fmla="*/ 44 h 271"/>
              <a:gd name="T30" fmla="*/ 179 w 244"/>
              <a:gd name="T31" fmla="*/ 14 h 271"/>
              <a:gd name="T32" fmla="*/ 237 w 244"/>
              <a:gd name="T33" fmla="*/ 22 h 271"/>
              <a:gd name="T34" fmla="*/ 216 w 244"/>
              <a:gd name="T35" fmla="*/ 53 h 271"/>
              <a:gd name="T36" fmla="*/ 202 w 244"/>
              <a:gd name="T37" fmla="*/ 66 h 271"/>
              <a:gd name="T38" fmla="*/ 212 w 244"/>
              <a:gd name="T39" fmla="*/ 77 h 271"/>
              <a:gd name="T40" fmla="*/ 212 w 244"/>
              <a:gd name="T41" fmla="*/ 191 h 271"/>
              <a:gd name="T42" fmla="*/ 182 w 244"/>
              <a:gd name="T43" fmla="*/ 193 h 271"/>
              <a:gd name="T44" fmla="*/ 75 w 244"/>
              <a:gd name="T45" fmla="*/ 81 h 271"/>
              <a:gd name="T46" fmla="*/ 76 w 244"/>
              <a:gd name="T47" fmla="*/ 116 h 271"/>
              <a:gd name="T48" fmla="*/ 150 w 244"/>
              <a:gd name="T49" fmla="*/ 130 h 271"/>
              <a:gd name="T50" fmla="*/ 76 w 244"/>
              <a:gd name="T51" fmla="*/ 140 h 271"/>
              <a:gd name="T52" fmla="*/ 150 w 244"/>
              <a:gd name="T53" fmla="*/ 153 h 271"/>
              <a:gd name="T54" fmla="*/ 75 w 244"/>
              <a:gd name="T55" fmla="*/ 166 h 271"/>
              <a:gd name="T56" fmla="*/ 174 w 244"/>
              <a:gd name="T57" fmla="*/ 106 h 271"/>
              <a:gd name="T58" fmla="*/ 82 w 244"/>
              <a:gd name="T59" fmla="*/ 83 h 271"/>
              <a:gd name="T60" fmla="*/ 109 w 244"/>
              <a:gd name="T61" fmla="*/ 69 h 271"/>
              <a:gd name="T62" fmla="*/ 97 w 244"/>
              <a:gd name="T63" fmla="*/ 55 h 271"/>
              <a:gd name="T64" fmla="*/ 96 w 244"/>
              <a:gd name="T65" fmla="*/ 82 h 271"/>
              <a:gd name="T66" fmla="*/ 109 w 244"/>
              <a:gd name="T67" fmla="*/ 69 h 271"/>
              <a:gd name="T68" fmla="*/ 113 w 244"/>
              <a:gd name="T69" fmla="*/ 203 h 271"/>
              <a:gd name="T70" fmla="*/ 142 w 244"/>
              <a:gd name="T71" fmla="*/ 194 h 271"/>
              <a:gd name="T72" fmla="*/ 156 w 244"/>
              <a:gd name="T73" fmla="*/ 55 h 271"/>
              <a:gd name="T74" fmla="*/ 173 w 244"/>
              <a:gd name="T75" fmla="*/ 78 h 271"/>
              <a:gd name="T76" fmla="*/ 170 w 244"/>
              <a:gd name="T77" fmla="*/ 5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4" h="271">
                <a:moveTo>
                  <a:pt x="182" y="193"/>
                </a:moveTo>
                <a:cubicBezTo>
                  <a:pt x="182" y="194"/>
                  <a:pt x="182" y="201"/>
                  <a:pt x="182" y="202"/>
                </a:cubicBezTo>
                <a:cubicBezTo>
                  <a:pt x="200" y="201"/>
                  <a:pt x="223" y="201"/>
                  <a:pt x="244" y="201"/>
                </a:cubicBezTo>
                <a:cubicBezTo>
                  <a:pt x="244" y="233"/>
                  <a:pt x="244" y="233"/>
                  <a:pt x="244" y="233"/>
                </a:cubicBezTo>
                <a:cubicBezTo>
                  <a:pt x="222" y="234"/>
                  <a:pt x="184" y="235"/>
                  <a:pt x="182" y="235"/>
                </a:cubicBezTo>
                <a:cubicBezTo>
                  <a:pt x="181" y="241"/>
                  <a:pt x="181" y="249"/>
                  <a:pt x="180" y="264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142" y="248"/>
                  <a:pt x="141" y="241"/>
                  <a:pt x="141" y="236"/>
                </a:cubicBezTo>
                <a:cubicBezTo>
                  <a:pt x="125" y="237"/>
                  <a:pt x="122" y="237"/>
                  <a:pt x="96" y="237"/>
                </a:cubicBezTo>
                <a:cubicBezTo>
                  <a:pt x="86" y="254"/>
                  <a:pt x="77" y="264"/>
                  <a:pt x="72" y="271"/>
                </a:cubicBezTo>
                <a:cubicBezTo>
                  <a:pt x="43" y="254"/>
                  <a:pt x="43" y="254"/>
                  <a:pt x="43" y="254"/>
                </a:cubicBezTo>
                <a:cubicBezTo>
                  <a:pt x="43" y="253"/>
                  <a:pt x="49" y="241"/>
                  <a:pt x="50" y="238"/>
                </a:cubicBezTo>
                <a:cubicBezTo>
                  <a:pt x="6" y="238"/>
                  <a:pt x="6" y="238"/>
                  <a:pt x="6" y="238"/>
                </a:cubicBezTo>
                <a:cubicBezTo>
                  <a:pt x="6" y="208"/>
                  <a:pt x="6" y="208"/>
                  <a:pt x="6" y="208"/>
                </a:cubicBezTo>
                <a:cubicBezTo>
                  <a:pt x="17" y="207"/>
                  <a:pt x="45" y="205"/>
                  <a:pt x="67" y="205"/>
                </a:cubicBezTo>
                <a:cubicBezTo>
                  <a:pt x="69" y="200"/>
                  <a:pt x="71" y="199"/>
                  <a:pt x="72" y="196"/>
                </a:cubicBezTo>
                <a:cubicBezTo>
                  <a:pt x="59" y="196"/>
                  <a:pt x="41" y="196"/>
                  <a:pt x="40" y="196"/>
                </a:cubicBezTo>
                <a:cubicBezTo>
                  <a:pt x="38" y="175"/>
                  <a:pt x="38" y="154"/>
                  <a:pt x="38" y="133"/>
                </a:cubicBezTo>
                <a:cubicBezTo>
                  <a:pt x="38" y="105"/>
                  <a:pt x="39" y="88"/>
                  <a:pt x="39" y="80"/>
                </a:cubicBezTo>
                <a:cubicBezTo>
                  <a:pt x="72" y="79"/>
                  <a:pt x="72" y="79"/>
                  <a:pt x="72" y="79"/>
                </a:cubicBezTo>
                <a:cubicBezTo>
                  <a:pt x="69" y="77"/>
                  <a:pt x="66" y="74"/>
                  <a:pt x="66" y="67"/>
                </a:cubicBezTo>
                <a:cubicBezTo>
                  <a:pt x="66" y="63"/>
                  <a:pt x="68" y="60"/>
                  <a:pt x="71" y="57"/>
                </a:cubicBezTo>
                <a:cubicBezTo>
                  <a:pt x="64" y="57"/>
                  <a:pt x="58" y="57"/>
                  <a:pt x="52" y="57"/>
                </a:cubicBezTo>
                <a:cubicBezTo>
                  <a:pt x="46" y="66"/>
                  <a:pt x="36" y="80"/>
                  <a:pt x="28" y="91"/>
                </a:cubicBezTo>
                <a:cubicBezTo>
                  <a:pt x="0" y="74"/>
                  <a:pt x="0" y="74"/>
                  <a:pt x="0" y="74"/>
                </a:cubicBezTo>
                <a:cubicBezTo>
                  <a:pt x="16" y="44"/>
                  <a:pt x="32" y="21"/>
                  <a:pt x="49" y="0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23"/>
                  <a:pt x="72" y="24"/>
                  <a:pt x="71" y="26"/>
                </a:cubicBezTo>
                <a:cubicBezTo>
                  <a:pt x="88" y="25"/>
                  <a:pt x="100" y="24"/>
                  <a:pt x="122" y="2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36" y="21"/>
                  <a:pt x="139" y="17"/>
                  <a:pt x="151" y="0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77" y="18"/>
                  <a:pt x="177" y="19"/>
                  <a:pt x="175" y="23"/>
                </a:cubicBezTo>
                <a:cubicBezTo>
                  <a:pt x="195" y="23"/>
                  <a:pt x="219" y="22"/>
                  <a:pt x="237" y="22"/>
                </a:cubicBezTo>
                <a:cubicBezTo>
                  <a:pt x="237" y="52"/>
                  <a:pt x="237" y="52"/>
                  <a:pt x="237" y="52"/>
                </a:cubicBezTo>
                <a:cubicBezTo>
                  <a:pt x="235" y="52"/>
                  <a:pt x="233" y="52"/>
                  <a:pt x="216" y="53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200" y="58"/>
                  <a:pt x="202" y="61"/>
                  <a:pt x="202" y="66"/>
                </a:cubicBezTo>
                <a:cubicBezTo>
                  <a:pt x="202" y="72"/>
                  <a:pt x="199" y="75"/>
                  <a:pt x="195" y="78"/>
                </a:cubicBezTo>
                <a:cubicBezTo>
                  <a:pt x="200" y="77"/>
                  <a:pt x="211" y="77"/>
                  <a:pt x="212" y="77"/>
                </a:cubicBezTo>
                <a:cubicBezTo>
                  <a:pt x="212" y="92"/>
                  <a:pt x="213" y="114"/>
                  <a:pt x="213" y="140"/>
                </a:cubicBezTo>
                <a:cubicBezTo>
                  <a:pt x="213" y="166"/>
                  <a:pt x="213" y="184"/>
                  <a:pt x="212" y="191"/>
                </a:cubicBezTo>
                <a:cubicBezTo>
                  <a:pt x="210" y="191"/>
                  <a:pt x="208" y="191"/>
                  <a:pt x="196" y="192"/>
                </a:cubicBezTo>
                <a:lnTo>
                  <a:pt x="182" y="193"/>
                </a:lnTo>
                <a:close/>
                <a:moveTo>
                  <a:pt x="83" y="83"/>
                </a:moveTo>
                <a:cubicBezTo>
                  <a:pt x="81" y="83"/>
                  <a:pt x="78" y="83"/>
                  <a:pt x="75" y="81"/>
                </a:cubicBezTo>
                <a:cubicBezTo>
                  <a:pt x="75" y="86"/>
                  <a:pt x="75" y="110"/>
                  <a:pt x="76" y="115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91" y="116"/>
                  <a:pt x="120" y="114"/>
                  <a:pt x="150" y="114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17" y="132"/>
                  <a:pt x="113" y="132"/>
                  <a:pt x="76" y="133"/>
                </a:cubicBezTo>
                <a:cubicBezTo>
                  <a:pt x="76" y="140"/>
                  <a:pt x="76" y="140"/>
                  <a:pt x="76" y="140"/>
                </a:cubicBezTo>
                <a:cubicBezTo>
                  <a:pt x="114" y="138"/>
                  <a:pt x="120" y="138"/>
                  <a:pt x="150" y="137"/>
                </a:cubicBezTo>
                <a:cubicBezTo>
                  <a:pt x="150" y="153"/>
                  <a:pt x="150" y="153"/>
                  <a:pt x="150" y="153"/>
                </a:cubicBezTo>
                <a:cubicBezTo>
                  <a:pt x="120" y="156"/>
                  <a:pt x="116" y="156"/>
                  <a:pt x="76" y="157"/>
                </a:cubicBezTo>
                <a:cubicBezTo>
                  <a:pt x="76" y="157"/>
                  <a:pt x="75" y="163"/>
                  <a:pt x="75" y="166"/>
                </a:cubicBezTo>
                <a:cubicBezTo>
                  <a:pt x="101" y="164"/>
                  <a:pt x="135" y="162"/>
                  <a:pt x="174" y="162"/>
                </a:cubicBezTo>
                <a:cubicBezTo>
                  <a:pt x="173" y="147"/>
                  <a:pt x="173" y="130"/>
                  <a:pt x="174" y="106"/>
                </a:cubicBezTo>
                <a:cubicBezTo>
                  <a:pt x="143" y="108"/>
                  <a:pt x="119" y="109"/>
                  <a:pt x="82" y="110"/>
                </a:cubicBezTo>
                <a:cubicBezTo>
                  <a:pt x="82" y="83"/>
                  <a:pt x="82" y="83"/>
                  <a:pt x="82" y="83"/>
                </a:cubicBezTo>
                <a:lnTo>
                  <a:pt x="83" y="83"/>
                </a:lnTo>
                <a:close/>
                <a:moveTo>
                  <a:pt x="109" y="69"/>
                </a:moveTo>
                <a:cubicBezTo>
                  <a:pt x="112" y="64"/>
                  <a:pt x="114" y="61"/>
                  <a:pt x="117" y="54"/>
                </a:cubicBezTo>
                <a:cubicBezTo>
                  <a:pt x="113" y="54"/>
                  <a:pt x="104" y="55"/>
                  <a:pt x="97" y="55"/>
                </a:cubicBezTo>
                <a:cubicBezTo>
                  <a:pt x="99" y="57"/>
                  <a:pt x="105" y="61"/>
                  <a:pt x="105" y="69"/>
                </a:cubicBezTo>
                <a:cubicBezTo>
                  <a:pt x="105" y="78"/>
                  <a:pt x="99" y="81"/>
                  <a:pt x="96" y="82"/>
                </a:cubicBezTo>
                <a:cubicBezTo>
                  <a:pt x="105" y="82"/>
                  <a:pt x="115" y="81"/>
                  <a:pt x="129" y="80"/>
                </a:cubicBezTo>
                <a:lnTo>
                  <a:pt x="109" y="69"/>
                </a:lnTo>
                <a:close/>
                <a:moveTo>
                  <a:pt x="117" y="195"/>
                </a:moveTo>
                <a:cubicBezTo>
                  <a:pt x="116" y="197"/>
                  <a:pt x="116" y="197"/>
                  <a:pt x="113" y="203"/>
                </a:cubicBezTo>
                <a:cubicBezTo>
                  <a:pt x="129" y="203"/>
                  <a:pt x="130" y="203"/>
                  <a:pt x="141" y="202"/>
                </a:cubicBezTo>
                <a:cubicBezTo>
                  <a:pt x="142" y="201"/>
                  <a:pt x="142" y="195"/>
                  <a:pt x="142" y="194"/>
                </a:cubicBezTo>
                <a:cubicBezTo>
                  <a:pt x="126" y="194"/>
                  <a:pt x="124" y="194"/>
                  <a:pt x="117" y="195"/>
                </a:cubicBezTo>
                <a:close/>
                <a:moveTo>
                  <a:pt x="156" y="55"/>
                </a:moveTo>
                <a:cubicBezTo>
                  <a:pt x="151" y="63"/>
                  <a:pt x="144" y="73"/>
                  <a:pt x="140" y="79"/>
                </a:cubicBezTo>
                <a:cubicBezTo>
                  <a:pt x="143" y="79"/>
                  <a:pt x="166" y="79"/>
                  <a:pt x="173" y="78"/>
                </a:cubicBezTo>
                <a:cubicBezTo>
                  <a:pt x="165" y="74"/>
                  <a:pt x="165" y="67"/>
                  <a:pt x="165" y="66"/>
                </a:cubicBezTo>
                <a:cubicBezTo>
                  <a:pt x="165" y="60"/>
                  <a:pt x="168" y="57"/>
                  <a:pt x="170" y="55"/>
                </a:cubicBezTo>
                <a:lnTo>
                  <a:pt x="156" y="55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292"/>
          <p:cNvSpPr>
            <a:spLocks/>
          </p:cNvSpPr>
          <p:nvPr/>
        </p:nvSpPr>
        <p:spPr bwMode="auto">
          <a:xfrm>
            <a:off x="5122862" y="3119800"/>
            <a:ext cx="527050" cy="763588"/>
          </a:xfrm>
          <a:custGeom>
            <a:avLst/>
            <a:gdLst>
              <a:gd name="T0" fmla="*/ 50 w 165"/>
              <a:gd name="T1" fmla="*/ 122 h 239"/>
              <a:gd name="T2" fmla="*/ 10 w 165"/>
              <a:gd name="T3" fmla="*/ 64 h 239"/>
              <a:gd name="T4" fmla="*/ 82 w 165"/>
              <a:gd name="T5" fmla="*/ 0 h 239"/>
              <a:gd name="T6" fmla="*/ 165 w 165"/>
              <a:gd name="T7" fmla="*/ 30 h 239"/>
              <a:gd name="T8" fmla="*/ 144 w 165"/>
              <a:gd name="T9" fmla="*/ 65 h 239"/>
              <a:gd name="T10" fmla="*/ 81 w 165"/>
              <a:gd name="T11" fmla="*/ 43 h 239"/>
              <a:gd name="T12" fmla="*/ 52 w 165"/>
              <a:gd name="T13" fmla="*/ 63 h 239"/>
              <a:gd name="T14" fmla="*/ 70 w 165"/>
              <a:gd name="T15" fmla="*/ 84 h 239"/>
              <a:gd name="T16" fmla="*/ 119 w 165"/>
              <a:gd name="T17" fmla="*/ 104 h 239"/>
              <a:gd name="T18" fmla="*/ 164 w 165"/>
              <a:gd name="T19" fmla="*/ 167 h 239"/>
              <a:gd name="T20" fmla="*/ 82 w 165"/>
              <a:gd name="T21" fmla="*/ 239 h 239"/>
              <a:gd name="T22" fmla="*/ 0 w 165"/>
              <a:gd name="T23" fmla="*/ 204 h 239"/>
              <a:gd name="T24" fmla="*/ 15 w 165"/>
              <a:gd name="T25" fmla="*/ 164 h 239"/>
              <a:gd name="T26" fmla="*/ 37 w 165"/>
              <a:gd name="T27" fmla="*/ 180 h 239"/>
              <a:gd name="T28" fmla="*/ 83 w 165"/>
              <a:gd name="T29" fmla="*/ 195 h 239"/>
              <a:gd name="T30" fmla="*/ 122 w 165"/>
              <a:gd name="T31" fmla="*/ 169 h 239"/>
              <a:gd name="T32" fmla="*/ 115 w 165"/>
              <a:gd name="T33" fmla="*/ 154 h 239"/>
              <a:gd name="T34" fmla="*/ 94 w 165"/>
              <a:gd name="T35" fmla="*/ 140 h 239"/>
              <a:gd name="T36" fmla="*/ 50 w 165"/>
              <a:gd name="T37" fmla="*/ 12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5" h="239">
                <a:moveTo>
                  <a:pt x="50" y="122"/>
                </a:moveTo>
                <a:cubicBezTo>
                  <a:pt x="37" y="117"/>
                  <a:pt x="10" y="101"/>
                  <a:pt x="10" y="64"/>
                </a:cubicBezTo>
                <a:cubicBezTo>
                  <a:pt x="10" y="39"/>
                  <a:pt x="23" y="0"/>
                  <a:pt x="82" y="0"/>
                </a:cubicBezTo>
                <a:cubicBezTo>
                  <a:pt x="114" y="0"/>
                  <a:pt x="140" y="10"/>
                  <a:pt x="165" y="30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25" y="52"/>
                  <a:pt x="104" y="43"/>
                  <a:pt x="81" y="43"/>
                </a:cubicBezTo>
                <a:cubicBezTo>
                  <a:pt x="66" y="43"/>
                  <a:pt x="52" y="49"/>
                  <a:pt x="52" y="63"/>
                </a:cubicBezTo>
                <a:cubicBezTo>
                  <a:pt x="52" y="75"/>
                  <a:pt x="62" y="81"/>
                  <a:pt x="70" y="8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54" y="118"/>
                  <a:pt x="164" y="143"/>
                  <a:pt x="164" y="167"/>
                </a:cubicBezTo>
                <a:cubicBezTo>
                  <a:pt x="164" y="217"/>
                  <a:pt x="124" y="239"/>
                  <a:pt x="82" y="239"/>
                </a:cubicBezTo>
                <a:cubicBezTo>
                  <a:pt x="51" y="239"/>
                  <a:pt x="21" y="227"/>
                  <a:pt x="0" y="204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9" y="168"/>
                  <a:pt x="25" y="172"/>
                  <a:pt x="37" y="180"/>
                </a:cubicBezTo>
                <a:cubicBezTo>
                  <a:pt x="54" y="191"/>
                  <a:pt x="66" y="195"/>
                  <a:pt x="83" y="195"/>
                </a:cubicBezTo>
                <a:cubicBezTo>
                  <a:pt x="97" y="195"/>
                  <a:pt x="122" y="191"/>
                  <a:pt x="122" y="169"/>
                </a:cubicBezTo>
                <a:cubicBezTo>
                  <a:pt x="122" y="162"/>
                  <a:pt x="119" y="157"/>
                  <a:pt x="115" y="154"/>
                </a:cubicBezTo>
                <a:cubicBezTo>
                  <a:pt x="110" y="148"/>
                  <a:pt x="102" y="143"/>
                  <a:pt x="94" y="140"/>
                </a:cubicBezTo>
                <a:lnTo>
                  <a:pt x="50" y="122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93"/>
          <p:cNvSpPr>
            <a:spLocks/>
          </p:cNvSpPr>
          <p:nvPr/>
        </p:nvSpPr>
        <p:spPr bwMode="auto">
          <a:xfrm>
            <a:off x="5722937" y="3132500"/>
            <a:ext cx="574675" cy="738188"/>
          </a:xfrm>
          <a:custGeom>
            <a:avLst/>
            <a:gdLst>
              <a:gd name="T0" fmla="*/ 140 w 180"/>
              <a:gd name="T1" fmla="*/ 231 h 231"/>
              <a:gd name="T2" fmla="*/ 114 w 180"/>
              <a:gd name="T3" fmla="*/ 156 h 231"/>
              <a:gd name="T4" fmla="*/ 90 w 180"/>
              <a:gd name="T5" fmla="*/ 78 h 231"/>
              <a:gd name="T6" fmla="*/ 86 w 180"/>
              <a:gd name="T7" fmla="*/ 95 h 231"/>
              <a:gd name="T8" fmla="*/ 68 w 180"/>
              <a:gd name="T9" fmla="*/ 150 h 231"/>
              <a:gd name="T10" fmla="*/ 90 w 180"/>
              <a:gd name="T11" fmla="*/ 149 h 231"/>
              <a:gd name="T12" fmla="*/ 110 w 180"/>
              <a:gd name="T13" fmla="*/ 150 h 231"/>
              <a:gd name="T14" fmla="*/ 110 w 180"/>
              <a:gd name="T15" fmla="*/ 187 h 231"/>
              <a:gd name="T16" fmla="*/ 56 w 180"/>
              <a:gd name="T17" fmla="*/ 190 h 231"/>
              <a:gd name="T18" fmla="*/ 40 w 180"/>
              <a:gd name="T19" fmla="*/ 231 h 231"/>
              <a:gd name="T20" fmla="*/ 0 w 180"/>
              <a:gd name="T21" fmla="*/ 231 h 231"/>
              <a:gd name="T22" fmla="*/ 16 w 180"/>
              <a:gd name="T23" fmla="*/ 178 h 231"/>
              <a:gd name="T24" fmla="*/ 36 w 180"/>
              <a:gd name="T25" fmla="*/ 116 h 231"/>
              <a:gd name="T26" fmla="*/ 75 w 180"/>
              <a:gd name="T27" fmla="*/ 0 h 231"/>
              <a:gd name="T28" fmla="*/ 107 w 180"/>
              <a:gd name="T29" fmla="*/ 0 h 231"/>
              <a:gd name="T30" fmla="*/ 180 w 180"/>
              <a:gd name="T31" fmla="*/ 231 h 231"/>
              <a:gd name="T32" fmla="*/ 140 w 180"/>
              <a:gd name="T33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31">
                <a:moveTo>
                  <a:pt x="140" y="231"/>
                </a:moveTo>
                <a:cubicBezTo>
                  <a:pt x="131" y="206"/>
                  <a:pt x="123" y="181"/>
                  <a:pt x="114" y="156"/>
                </a:cubicBezTo>
                <a:cubicBezTo>
                  <a:pt x="111" y="145"/>
                  <a:pt x="94" y="90"/>
                  <a:pt x="90" y="78"/>
                </a:cubicBezTo>
                <a:cubicBezTo>
                  <a:pt x="89" y="84"/>
                  <a:pt x="87" y="89"/>
                  <a:pt x="86" y="95"/>
                </a:cubicBezTo>
                <a:cubicBezTo>
                  <a:pt x="82" y="106"/>
                  <a:pt x="80" y="112"/>
                  <a:pt x="68" y="150"/>
                </a:cubicBezTo>
                <a:cubicBezTo>
                  <a:pt x="74" y="150"/>
                  <a:pt x="80" y="149"/>
                  <a:pt x="90" y="149"/>
                </a:cubicBezTo>
                <a:cubicBezTo>
                  <a:pt x="99" y="149"/>
                  <a:pt x="104" y="149"/>
                  <a:pt x="110" y="150"/>
                </a:cubicBezTo>
                <a:cubicBezTo>
                  <a:pt x="110" y="187"/>
                  <a:pt x="110" y="187"/>
                  <a:pt x="110" y="187"/>
                </a:cubicBezTo>
                <a:cubicBezTo>
                  <a:pt x="93" y="189"/>
                  <a:pt x="59" y="190"/>
                  <a:pt x="56" y="190"/>
                </a:cubicBezTo>
                <a:cubicBezTo>
                  <a:pt x="51" y="204"/>
                  <a:pt x="46" y="217"/>
                  <a:pt x="4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4" y="216"/>
                  <a:pt x="11" y="195"/>
                  <a:pt x="16" y="178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63" y="32"/>
                  <a:pt x="66" y="28"/>
                  <a:pt x="75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20" y="36"/>
                  <a:pt x="162" y="165"/>
                  <a:pt x="180" y="231"/>
                </a:cubicBezTo>
                <a:lnTo>
                  <a:pt x="140" y="231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94"/>
          <p:cNvSpPr>
            <a:spLocks/>
          </p:cNvSpPr>
          <p:nvPr/>
        </p:nvSpPr>
        <p:spPr bwMode="auto">
          <a:xfrm>
            <a:off x="6396037" y="3132500"/>
            <a:ext cx="422275" cy="744538"/>
          </a:xfrm>
          <a:custGeom>
            <a:avLst/>
            <a:gdLst>
              <a:gd name="T0" fmla="*/ 132 w 132"/>
              <a:gd name="T1" fmla="*/ 228 h 233"/>
              <a:gd name="T2" fmla="*/ 22 w 132"/>
              <a:gd name="T3" fmla="*/ 233 h 233"/>
              <a:gd name="T4" fmla="*/ 1 w 132"/>
              <a:gd name="T5" fmla="*/ 232 h 233"/>
              <a:gd name="T6" fmla="*/ 0 w 132"/>
              <a:gd name="T7" fmla="*/ 223 h 233"/>
              <a:gd name="T8" fmla="*/ 0 w 132"/>
              <a:gd name="T9" fmla="*/ 101 h 233"/>
              <a:gd name="T10" fmla="*/ 2 w 132"/>
              <a:gd name="T11" fmla="*/ 0 h 233"/>
              <a:gd name="T12" fmla="*/ 39 w 132"/>
              <a:gd name="T13" fmla="*/ 0 h 233"/>
              <a:gd name="T14" fmla="*/ 41 w 132"/>
              <a:gd name="T15" fmla="*/ 106 h 233"/>
              <a:gd name="T16" fmla="*/ 40 w 132"/>
              <a:gd name="T17" fmla="*/ 192 h 233"/>
              <a:gd name="T18" fmla="*/ 132 w 132"/>
              <a:gd name="T19" fmla="*/ 189 h 233"/>
              <a:gd name="T20" fmla="*/ 132 w 132"/>
              <a:gd name="T21" fmla="*/ 22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233">
                <a:moveTo>
                  <a:pt x="132" y="228"/>
                </a:moveTo>
                <a:cubicBezTo>
                  <a:pt x="98" y="231"/>
                  <a:pt x="32" y="233"/>
                  <a:pt x="22" y="233"/>
                </a:cubicBezTo>
                <a:cubicBezTo>
                  <a:pt x="13" y="233"/>
                  <a:pt x="7" y="232"/>
                  <a:pt x="1" y="232"/>
                </a:cubicBezTo>
                <a:cubicBezTo>
                  <a:pt x="1" y="231"/>
                  <a:pt x="0" y="226"/>
                  <a:pt x="0" y="223"/>
                </a:cubicBezTo>
                <a:cubicBezTo>
                  <a:pt x="0" y="209"/>
                  <a:pt x="0" y="109"/>
                  <a:pt x="0" y="101"/>
                </a:cubicBezTo>
                <a:cubicBezTo>
                  <a:pt x="0" y="95"/>
                  <a:pt x="1" y="33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79"/>
                  <a:pt x="41" y="79"/>
                  <a:pt x="41" y="106"/>
                </a:cubicBezTo>
                <a:cubicBezTo>
                  <a:pt x="41" y="119"/>
                  <a:pt x="40" y="178"/>
                  <a:pt x="40" y="192"/>
                </a:cubicBezTo>
                <a:cubicBezTo>
                  <a:pt x="70" y="190"/>
                  <a:pt x="101" y="188"/>
                  <a:pt x="132" y="189"/>
                </a:cubicBezTo>
                <a:lnTo>
                  <a:pt x="132" y="228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295"/>
          <p:cNvSpPr>
            <a:spLocks noEditPoints="1"/>
          </p:cNvSpPr>
          <p:nvPr/>
        </p:nvSpPr>
        <p:spPr bwMode="auto">
          <a:xfrm>
            <a:off x="6904037" y="3129325"/>
            <a:ext cx="425450" cy="744538"/>
          </a:xfrm>
          <a:custGeom>
            <a:avLst/>
            <a:gdLst>
              <a:gd name="T0" fmla="*/ 133 w 133"/>
              <a:gd name="T1" fmla="*/ 230 h 233"/>
              <a:gd name="T2" fmla="*/ 23 w 133"/>
              <a:gd name="T3" fmla="*/ 233 h 233"/>
              <a:gd name="T4" fmla="*/ 2 w 133"/>
              <a:gd name="T5" fmla="*/ 232 h 233"/>
              <a:gd name="T6" fmla="*/ 0 w 133"/>
              <a:gd name="T7" fmla="*/ 116 h 233"/>
              <a:gd name="T8" fmla="*/ 2 w 133"/>
              <a:gd name="T9" fmla="*/ 4 h 233"/>
              <a:gd name="T10" fmla="*/ 133 w 133"/>
              <a:gd name="T11" fmla="*/ 1 h 233"/>
              <a:gd name="T12" fmla="*/ 133 w 133"/>
              <a:gd name="T13" fmla="*/ 39 h 233"/>
              <a:gd name="T14" fmla="*/ 40 w 133"/>
              <a:gd name="T15" fmla="*/ 42 h 233"/>
              <a:gd name="T16" fmla="*/ 41 w 133"/>
              <a:gd name="T17" fmla="*/ 142 h 233"/>
              <a:gd name="T18" fmla="*/ 40 w 133"/>
              <a:gd name="T19" fmla="*/ 193 h 233"/>
              <a:gd name="T20" fmla="*/ 133 w 133"/>
              <a:gd name="T21" fmla="*/ 192 h 233"/>
              <a:gd name="T22" fmla="*/ 133 w 133"/>
              <a:gd name="T23" fmla="*/ 230 h 233"/>
              <a:gd name="T24" fmla="*/ 49 w 133"/>
              <a:gd name="T25" fmla="*/ 92 h 233"/>
              <a:gd name="T26" fmla="*/ 123 w 133"/>
              <a:gd name="T27" fmla="*/ 90 h 233"/>
              <a:gd name="T28" fmla="*/ 123 w 133"/>
              <a:gd name="T29" fmla="*/ 127 h 233"/>
              <a:gd name="T30" fmla="*/ 49 w 133"/>
              <a:gd name="T31" fmla="*/ 130 h 233"/>
              <a:gd name="T32" fmla="*/ 49 w 133"/>
              <a:gd name="T33" fmla="*/ 92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3" h="233">
                <a:moveTo>
                  <a:pt x="133" y="230"/>
                </a:moveTo>
                <a:cubicBezTo>
                  <a:pt x="112" y="231"/>
                  <a:pt x="37" y="233"/>
                  <a:pt x="23" y="233"/>
                </a:cubicBezTo>
                <a:cubicBezTo>
                  <a:pt x="13" y="233"/>
                  <a:pt x="10" y="233"/>
                  <a:pt x="2" y="232"/>
                </a:cubicBezTo>
                <a:cubicBezTo>
                  <a:pt x="0" y="196"/>
                  <a:pt x="0" y="172"/>
                  <a:pt x="0" y="116"/>
                </a:cubicBezTo>
                <a:cubicBezTo>
                  <a:pt x="0" y="67"/>
                  <a:pt x="1" y="44"/>
                  <a:pt x="2" y="4"/>
                </a:cubicBezTo>
                <a:cubicBezTo>
                  <a:pt x="39" y="1"/>
                  <a:pt x="109" y="0"/>
                  <a:pt x="133" y="1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122" y="40"/>
                  <a:pt x="54" y="42"/>
                  <a:pt x="40" y="42"/>
                </a:cubicBezTo>
                <a:cubicBezTo>
                  <a:pt x="40" y="70"/>
                  <a:pt x="41" y="115"/>
                  <a:pt x="41" y="142"/>
                </a:cubicBezTo>
                <a:cubicBezTo>
                  <a:pt x="41" y="167"/>
                  <a:pt x="40" y="184"/>
                  <a:pt x="40" y="193"/>
                </a:cubicBezTo>
                <a:cubicBezTo>
                  <a:pt x="96" y="192"/>
                  <a:pt x="98" y="192"/>
                  <a:pt x="133" y="192"/>
                </a:cubicBezTo>
                <a:lnTo>
                  <a:pt x="133" y="230"/>
                </a:lnTo>
                <a:close/>
                <a:moveTo>
                  <a:pt x="49" y="92"/>
                </a:moveTo>
                <a:cubicBezTo>
                  <a:pt x="71" y="90"/>
                  <a:pt x="99" y="89"/>
                  <a:pt x="123" y="9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99" y="130"/>
                  <a:pt x="63" y="130"/>
                  <a:pt x="49" y="130"/>
                </a:cubicBezTo>
                <a:lnTo>
                  <a:pt x="49" y="92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296"/>
          <p:cNvSpPr>
            <a:spLocks noEditPoints="1"/>
          </p:cNvSpPr>
          <p:nvPr/>
        </p:nvSpPr>
        <p:spPr bwMode="auto">
          <a:xfrm>
            <a:off x="7431087" y="3132500"/>
            <a:ext cx="166688" cy="750888"/>
          </a:xfrm>
          <a:custGeom>
            <a:avLst/>
            <a:gdLst>
              <a:gd name="T0" fmla="*/ 26 w 52"/>
              <a:gd name="T1" fmla="*/ 184 h 235"/>
              <a:gd name="T2" fmla="*/ 52 w 52"/>
              <a:gd name="T3" fmla="*/ 210 h 235"/>
              <a:gd name="T4" fmla="*/ 26 w 52"/>
              <a:gd name="T5" fmla="*/ 235 h 235"/>
              <a:gd name="T6" fmla="*/ 0 w 52"/>
              <a:gd name="T7" fmla="*/ 210 h 235"/>
              <a:gd name="T8" fmla="*/ 26 w 52"/>
              <a:gd name="T9" fmla="*/ 184 h 235"/>
              <a:gd name="T10" fmla="*/ 6 w 52"/>
              <a:gd name="T11" fmla="*/ 175 h 235"/>
              <a:gd name="T12" fmla="*/ 4 w 52"/>
              <a:gd name="T13" fmla="*/ 103 h 235"/>
              <a:gd name="T14" fmla="*/ 6 w 52"/>
              <a:gd name="T15" fmla="*/ 0 h 235"/>
              <a:gd name="T16" fmla="*/ 45 w 52"/>
              <a:gd name="T17" fmla="*/ 0 h 235"/>
              <a:gd name="T18" fmla="*/ 47 w 52"/>
              <a:gd name="T19" fmla="*/ 93 h 235"/>
              <a:gd name="T20" fmla="*/ 45 w 52"/>
              <a:gd name="T21" fmla="*/ 175 h 235"/>
              <a:gd name="T22" fmla="*/ 6 w 52"/>
              <a:gd name="T23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2" h="235">
                <a:moveTo>
                  <a:pt x="26" y="184"/>
                </a:moveTo>
                <a:cubicBezTo>
                  <a:pt x="40" y="184"/>
                  <a:pt x="52" y="196"/>
                  <a:pt x="52" y="210"/>
                </a:cubicBezTo>
                <a:cubicBezTo>
                  <a:pt x="52" y="224"/>
                  <a:pt x="40" y="235"/>
                  <a:pt x="26" y="235"/>
                </a:cubicBezTo>
                <a:cubicBezTo>
                  <a:pt x="11" y="235"/>
                  <a:pt x="0" y="224"/>
                  <a:pt x="0" y="210"/>
                </a:cubicBezTo>
                <a:cubicBezTo>
                  <a:pt x="0" y="196"/>
                  <a:pt x="11" y="184"/>
                  <a:pt x="26" y="184"/>
                </a:cubicBezTo>
                <a:close/>
                <a:moveTo>
                  <a:pt x="6" y="175"/>
                </a:moveTo>
                <a:cubicBezTo>
                  <a:pt x="4" y="152"/>
                  <a:pt x="4" y="127"/>
                  <a:pt x="4" y="103"/>
                </a:cubicBezTo>
                <a:cubicBezTo>
                  <a:pt x="4" y="71"/>
                  <a:pt x="4" y="32"/>
                  <a:pt x="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30"/>
                  <a:pt x="47" y="63"/>
                  <a:pt x="47" y="93"/>
                </a:cubicBezTo>
                <a:cubicBezTo>
                  <a:pt x="47" y="128"/>
                  <a:pt x="46" y="152"/>
                  <a:pt x="45" y="175"/>
                </a:cubicBezTo>
                <a:lnTo>
                  <a:pt x="6" y="175"/>
                </a:lnTo>
                <a:close/>
              </a:path>
            </a:pathLst>
          </a:custGeom>
          <a:solidFill>
            <a:srgbClr val="9F0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5" name="Freeform 297"/>
          <p:cNvSpPr>
            <a:spLocks noEditPoints="1"/>
          </p:cNvSpPr>
          <p:nvPr/>
        </p:nvSpPr>
        <p:spPr bwMode="auto">
          <a:xfrm>
            <a:off x="3321050" y="3030900"/>
            <a:ext cx="833438" cy="827088"/>
          </a:xfrm>
          <a:custGeom>
            <a:avLst/>
            <a:gdLst>
              <a:gd name="T0" fmla="*/ 261 w 261"/>
              <a:gd name="T1" fmla="*/ 154 h 259"/>
              <a:gd name="T2" fmla="*/ 178 w 261"/>
              <a:gd name="T3" fmla="*/ 159 h 259"/>
              <a:gd name="T4" fmla="*/ 249 w 261"/>
              <a:gd name="T5" fmla="*/ 234 h 259"/>
              <a:gd name="T6" fmla="*/ 224 w 261"/>
              <a:gd name="T7" fmla="*/ 258 h 259"/>
              <a:gd name="T8" fmla="*/ 149 w 261"/>
              <a:gd name="T9" fmla="*/ 179 h 259"/>
              <a:gd name="T10" fmla="*/ 171 w 261"/>
              <a:gd name="T11" fmla="*/ 160 h 259"/>
              <a:gd name="T12" fmla="*/ 142 w 261"/>
              <a:gd name="T13" fmla="*/ 161 h 259"/>
              <a:gd name="T14" fmla="*/ 95 w 261"/>
              <a:gd name="T15" fmla="*/ 259 h 259"/>
              <a:gd name="T16" fmla="*/ 62 w 261"/>
              <a:gd name="T17" fmla="*/ 246 h 259"/>
              <a:gd name="T18" fmla="*/ 97 w 261"/>
              <a:gd name="T19" fmla="*/ 163 h 259"/>
              <a:gd name="T20" fmla="*/ 70 w 261"/>
              <a:gd name="T21" fmla="*/ 164 h 259"/>
              <a:gd name="T22" fmla="*/ 84 w 261"/>
              <a:gd name="T23" fmla="*/ 173 h 259"/>
              <a:gd name="T24" fmla="*/ 27 w 261"/>
              <a:gd name="T25" fmla="*/ 255 h 259"/>
              <a:gd name="T26" fmla="*/ 0 w 261"/>
              <a:gd name="T27" fmla="*/ 237 h 259"/>
              <a:gd name="T28" fmla="*/ 57 w 261"/>
              <a:gd name="T29" fmla="*/ 155 h 259"/>
              <a:gd name="T30" fmla="*/ 63 w 261"/>
              <a:gd name="T31" fmla="*/ 159 h 259"/>
              <a:gd name="T32" fmla="*/ 63 w 261"/>
              <a:gd name="T33" fmla="*/ 129 h 259"/>
              <a:gd name="T34" fmla="*/ 111 w 261"/>
              <a:gd name="T35" fmla="*/ 126 h 259"/>
              <a:gd name="T36" fmla="*/ 115 w 261"/>
              <a:gd name="T37" fmla="*/ 116 h 259"/>
              <a:gd name="T38" fmla="*/ 125 w 261"/>
              <a:gd name="T39" fmla="*/ 88 h 259"/>
              <a:gd name="T40" fmla="*/ 81 w 261"/>
              <a:gd name="T41" fmla="*/ 90 h 259"/>
              <a:gd name="T42" fmla="*/ 81 w 261"/>
              <a:gd name="T43" fmla="*/ 54 h 259"/>
              <a:gd name="T44" fmla="*/ 137 w 261"/>
              <a:gd name="T45" fmla="*/ 50 h 259"/>
              <a:gd name="T46" fmla="*/ 154 w 261"/>
              <a:gd name="T47" fmla="*/ 0 h 259"/>
              <a:gd name="T48" fmla="*/ 186 w 261"/>
              <a:gd name="T49" fmla="*/ 8 h 259"/>
              <a:gd name="T50" fmla="*/ 181 w 261"/>
              <a:gd name="T51" fmla="*/ 31 h 259"/>
              <a:gd name="T52" fmla="*/ 176 w 261"/>
              <a:gd name="T53" fmla="*/ 48 h 259"/>
              <a:gd name="T54" fmla="*/ 238 w 261"/>
              <a:gd name="T55" fmla="*/ 46 h 259"/>
              <a:gd name="T56" fmla="*/ 229 w 261"/>
              <a:gd name="T57" fmla="*/ 121 h 259"/>
              <a:gd name="T58" fmla="*/ 261 w 261"/>
              <a:gd name="T59" fmla="*/ 120 h 259"/>
              <a:gd name="T60" fmla="*/ 261 w 261"/>
              <a:gd name="T61" fmla="*/ 154 h 259"/>
              <a:gd name="T62" fmla="*/ 60 w 261"/>
              <a:gd name="T63" fmla="*/ 106 h 259"/>
              <a:gd name="T64" fmla="*/ 35 w 261"/>
              <a:gd name="T65" fmla="*/ 128 h 259"/>
              <a:gd name="T66" fmla="*/ 9 w 261"/>
              <a:gd name="T67" fmla="*/ 105 h 259"/>
              <a:gd name="T68" fmla="*/ 34 w 261"/>
              <a:gd name="T69" fmla="*/ 81 h 259"/>
              <a:gd name="T70" fmla="*/ 60 w 261"/>
              <a:gd name="T71" fmla="*/ 106 h 259"/>
              <a:gd name="T72" fmla="*/ 76 w 261"/>
              <a:gd name="T73" fmla="*/ 36 h 259"/>
              <a:gd name="T74" fmla="*/ 54 w 261"/>
              <a:gd name="T75" fmla="*/ 61 h 259"/>
              <a:gd name="T76" fmla="*/ 27 w 261"/>
              <a:gd name="T77" fmla="*/ 34 h 259"/>
              <a:gd name="T78" fmla="*/ 51 w 261"/>
              <a:gd name="T79" fmla="*/ 12 h 259"/>
              <a:gd name="T80" fmla="*/ 76 w 261"/>
              <a:gd name="T81" fmla="*/ 36 h 259"/>
              <a:gd name="T82" fmla="*/ 195 w 261"/>
              <a:gd name="T83" fmla="*/ 84 h 259"/>
              <a:gd name="T84" fmla="*/ 167 w 261"/>
              <a:gd name="T85" fmla="*/ 86 h 259"/>
              <a:gd name="T86" fmla="*/ 155 w 261"/>
              <a:gd name="T87" fmla="*/ 123 h 259"/>
              <a:gd name="T88" fmla="*/ 190 w 261"/>
              <a:gd name="T89" fmla="*/ 122 h 259"/>
              <a:gd name="T90" fmla="*/ 195 w 261"/>
              <a:gd name="T91" fmla="*/ 84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1" h="259">
                <a:moveTo>
                  <a:pt x="261" y="154"/>
                </a:moveTo>
                <a:cubicBezTo>
                  <a:pt x="231" y="156"/>
                  <a:pt x="218" y="157"/>
                  <a:pt x="178" y="159"/>
                </a:cubicBezTo>
                <a:cubicBezTo>
                  <a:pt x="209" y="189"/>
                  <a:pt x="214" y="194"/>
                  <a:pt x="249" y="234"/>
                </a:cubicBezTo>
                <a:cubicBezTo>
                  <a:pt x="224" y="258"/>
                  <a:pt x="224" y="258"/>
                  <a:pt x="224" y="258"/>
                </a:cubicBezTo>
                <a:cubicBezTo>
                  <a:pt x="187" y="223"/>
                  <a:pt x="180" y="215"/>
                  <a:pt x="149" y="179"/>
                </a:cubicBezTo>
                <a:cubicBezTo>
                  <a:pt x="171" y="160"/>
                  <a:pt x="171" y="160"/>
                  <a:pt x="171" y="160"/>
                </a:cubicBezTo>
                <a:cubicBezTo>
                  <a:pt x="169" y="160"/>
                  <a:pt x="145" y="161"/>
                  <a:pt x="142" y="161"/>
                </a:cubicBezTo>
                <a:cubicBezTo>
                  <a:pt x="116" y="224"/>
                  <a:pt x="102" y="247"/>
                  <a:pt x="95" y="259"/>
                </a:cubicBezTo>
                <a:cubicBezTo>
                  <a:pt x="62" y="246"/>
                  <a:pt x="62" y="246"/>
                  <a:pt x="62" y="246"/>
                </a:cubicBezTo>
                <a:cubicBezTo>
                  <a:pt x="81" y="200"/>
                  <a:pt x="84" y="195"/>
                  <a:pt x="97" y="163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72" y="194"/>
                  <a:pt x="49" y="230"/>
                  <a:pt x="27" y="255"/>
                </a:cubicBezTo>
                <a:cubicBezTo>
                  <a:pt x="0" y="237"/>
                  <a:pt x="0" y="237"/>
                  <a:pt x="0" y="237"/>
                </a:cubicBezTo>
                <a:cubicBezTo>
                  <a:pt x="14" y="212"/>
                  <a:pt x="34" y="182"/>
                  <a:pt x="57" y="155"/>
                </a:cubicBezTo>
                <a:cubicBezTo>
                  <a:pt x="63" y="159"/>
                  <a:pt x="63" y="159"/>
                  <a:pt x="63" y="159"/>
                </a:cubicBezTo>
                <a:cubicBezTo>
                  <a:pt x="63" y="129"/>
                  <a:pt x="63" y="129"/>
                  <a:pt x="63" y="129"/>
                </a:cubicBezTo>
                <a:cubicBezTo>
                  <a:pt x="70" y="128"/>
                  <a:pt x="102" y="126"/>
                  <a:pt x="111" y="126"/>
                </a:cubicBezTo>
                <a:cubicBezTo>
                  <a:pt x="114" y="119"/>
                  <a:pt x="114" y="118"/>
                  <a:pt x="115" y="116"/>
                </a:cubicBezTo>
                <a:cubicBezTo>
                  <a:pt x="116" y="111"/>
                  <a:pt x="123" y="92"/>
                  <a:pt x="125" y="88"/>
                </a:cubicBezTo>
                <a:cubicBezTo>
                  <a:pt x="109" y="89"/>
                  <a:pt x="104" y="89"/>
                  <a:pt x="81" y="90"/>
                </a:cubicBezTo>
                <a:cubicBezTo>
                  <a:pt x="81" y="54"/>
                  <a:pt x="81" y="54"/>
                  <a:pt x="81" y="54"/>
                </a:cubicBezTo>
                <a:cubicBezTo>
                  <a:pt x="103" y="52"/>
                  <a:pt x="106" y="52"/>
                  <a:pt x="137" y="50"/>
                </a:cubicBezTo>
                <a:cubicBezTo>
                  <a:pt x="144" y="30"/>
                  <a:pt x="149" y="15"/>
                  <a:pt x="154" y="0"/>
                </a:cubicBezTo>
                <a:cubicBezTo>
                  <a:pt x="186" y="8"/>
                  <a:pt x="186" y="8"/>
                  <a:pt x="186" y="8"/>
                </a:cubicBezTo>
                <a:cubicBezTo>
                  <a:pt x="185" y="14"/>
                  <a:pt x="184" y="16"/>
                  <a:pt x="181" y="3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204" y="47"/>
                  <a:pt x="227" y="46"/>
                  <a:pt x="238" y="46"/>
                </a:cubicBezTo>
                <a:cubicBezTo>
                  <a:pt x="234" y="83"/>
                  <a:pt x="234" y="87"/>
                  <a:pt x="229" y="121"/>
                </a:cubicBezTo>
                <a:cubicBezTo>
                  <a:pt x="245" y="121"/>
                  <a:pt x="249" y="121"/>
                  <a:pt x="261" y="120"/>
                </a:cubicBezTo>
                <a:lnTo>
                  <a:pt x="261" y="154"/>
                </a:lnTo>
                <a:close/>
                <a:moveTo>
                  <a:pt x="60" y="106"/>
                </a:moveTo>
                <a:cubicBezTo>
                  <a:pt x="60" y="117"/>
                  <a:pt x="49" y="128"/>
                  <a:pt x="35" y="128"/>
                </a:cubicBezTo>
                <a:cubicBezTo>
                  <a:pt x="23" y="128"/>
                  <a:pt x="9" y="120"/>
                  <a:pt x="9" y="105"/>
                </a:cubicBezTo>
                <a:cubicBezTo>
                  <a:pt x="9" y="96"/>
                  <a:pt x="16" y="81"/>
                  <a:pt x="34" y="81"/>
                </a:cubicBezTo>
                <a:cubicBezTo>
                  <a:pt x="52" y="81"/>
                  <a:pt x="60" y="97"/>
                  <a:pt x="60" y="106"/>
                </a:cubicBezTo>
                <a:close/>
                <a:moveTo>
                  <a:pt x="76" y="36"/>
                </a:moveTo>
                <a:cubicBezTo>
                  <a:pt x="76" y="51"/>
                  <a:pt x="64" y="61"/>
                  <a:pt x="54" y="61"/>
                </a:cubicBezTo>
                <a:cubicBezTo>
                  <a:pt x="41" y="61"/>
                  <a:pt x="27" y="48"/>
                  <a:pt x="27" y="34"/>
                </a:cubicBezTo>
                <a:cubicBezTo>
                  <a:pt x="27" y="30"/>
                  <a:pt x="30" y="12"/>
                  <a:pt x="51" y="12"/>
                </a:cubicBezTo>
                <a:cubicBezTo>
                  <a:pt x="60" y="12"/>
                  <a:pt x="76" y="19"/>
                  <a:pt x="76" y="36"/>
                </a:cubicBezTo>
                <a:close/>
                <a:moveTo>
                  <a:pt x="195" y="84"/>
                </a:moveTo>
                <a:cubicBezTo>
                  <a:pt x="186" y="85"/>
                  <a:pt x="176" y="85"/>
                  <a:pt x="167" y="86"/>
                </a:cubicBezTo>
                <a:cubicBezTo>
                  <a:pt x="161" y="107"/>
                  <a:pt x="158" y="117"/>
                  <a:pt x="155" y="123"/>
                </a:cubicBezTo>
                <a:cubicBezTo>
                  <a:pt x="163" y="123"/>
                  <a:pt x="176" y="123"/>
                  <a:pt x="190" y="122"/>
                </a:cubicBezTo>
                <a:cubicBezTo>
                  <a:pt x="191" y="119"/>
                  <a:pt x="195" y="85"/>
                  <a:pt x="195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298"/>
          <p:cNvSpPr>
            <a:spLocks noEditPoints="1"/>
          </p:cNvSpPr>
          <p:nvPr/>
        </p:nvSpPr>
        <p:spPr bwMode="auto">
          <a:xfrm>
            <a:off x="4221162" y="3018200"/>
            <a:ext cx="782638" cy="862013"/>
          </a:xfrm>
          <a:custGeom>
            <a:avLst/>
            <a:gdLst>
              <a:gd name="T0" fmla="*/ 183 w 245"/>
              <a:gd name="T1" fmla="*/ 201 h 270"/>
              <a:gd name="T2" fmla="*/ 245 w 245"/>
              <a:gd name="T3" fmla="*/ 232 h 270"/>
              <a:gd name="T4" fmla="*/ 181 w 245"/>
              <a:gd name="T5" fmla="*/ 264 h 270"/>
              <a:gd name="T6" fmla="*/ 142 w 245"/>
              <a:gd name="T7" fmla="*/ 236 h 270"/>
              <a:gd name="T8" fmla="*/ 73 w 245"/>
              <a:gd name="T9" fmla="*/ 270 h 270"/>
              <a:gd name="T10" fmla="*/ 51 w 245"/>
              <a:gd name="T11" fmla="*/ 238 h 270"/>
              <a:gd name="T12" fmla="*/ 7 w 245"/>
              <a:gd name="T13" fmla="*/ 207 h 270"/>
              <a:gd name="T14" fmla="*/ 73 w 245"/>
              <a:gd name="T15" fmla="*/ 195 h 270"/>
              <a:gd name="T16" fmla="*/ 39 w 245"/>
              <a:gd name="T17" fmla="*/ 133 h 270"/>
              <a:gd name="T18" fmla="*/ 73 w 245"/>
              <a:gd name="T19" fmla="*/ 78 h 270"/>
              <a:gd name="T20" fmla="*/ 72 w 245"/>
              <a:gd name="T21" fmla="*/ 56 h 270"/>
              <a:gd name="T22" fmla="*/ 29 w 245"/>
              <a:gd name="T23" fmla="*/ 91 h 270"/>
              <a:gd name="T24" fmla="*/ 50 w 245"/>
              <a:gd name="T25" fmla="*/ 0 h 270"/>
              <a:gd name="T26" fmla="*/ 71 w 245"/>
              <a:gd name="T27" fmla="*/ 26 h 270"/>
              <a:gd name="T28" fmla="*/ 123 w 245"/>
              <a:gd name="T29" fmla="*/ 44 h 270"/>
              <a:gd name="T30" fmla="*/ 180 w 245"/>
              <a:gd name="T31" fmla="*/ 14 h 270"/>
              <a:gd name="T32" fmla="*/ 238 w 245"/>
              <a:gd name="T33" fmla="*/ 22 h 270"/>
              <a:gd name="T34" fmla="*/ 216 w 245"/>
              <a:gd name="T35" fmla="*/ 53 h 270"/>
              <a:gd name="T36" fmla="*/ 203 w 245"/>
              <a:gd name="T37" fmla="*/ 65 h 270"/>
              <a:gd name="T38" fmla="*/ 213 w 245"/>
              <a:gd name="T39" fmla="*/ 77 h 270"/>
              <a:gd name="T40" fmla="*/ 213 w 245"/>
              <a:gd name="T41" fmla="*/ 191 h 270"/>
              <a:gd name="T42" fmla="*/ 182 w 245"/>
              <a:gd name="T43" fmla="*/ 192 h 270"/>
              <a:gd name="T44" fmla="*/ 76 w 245"/>
              <a:gd name="T45" fmla="*/ 81 h 270"/>
              <a:gd name="T46" fmla="*/ 77 w 245"/>
              <a:gd name="T47" fmla="*/ 116 h 270"/>
              <a:gd name="T48" fmla="*/ 151 w 245"/>
              <a:gd name="T49" fmla="*/ 129 h 270"/>
              <a:gd name="T50" fmla="*/ 77 w 245"/>
              <a:gd name="T51" fmla="*/ 140 h 270"/>
              <a:gd name="T52" fmla="*/ 151 w 245"/>
              <a:gd name="T53" fmla="*/ 153 h 270"/>
              <a:gd name="T54" fmla="*/ 76 w 245"/>
              <a:gd name="T55" fmla="*/ 166 h 270"/>
              <a:gd name="T56" fmla="*/ 175 w 245"/>
              <a:gd name="T57" fmla="*/ 106 h 270"/>
              <a:gd name="T58" fmla="*/ 83 w 245"/>
              <a:gd name="T59" fmla="*/ 83 h 270"/>
              <a:gd name="T60" fmla="*/ 118 w 245"/>
              <a:gd name="T61" fmla="*/ 53 h 270"/>
              <a:gd name="T62" fmla="*/ 106 w 245"/>
              <a:gd name="T63" fmla="*/ 69 h 270"/>
              <a:gd name="T64" fmla="*/ 130 w 245"/>
              <a:gd name="T65" fmla="*/ 80 h 270"/>
              <a:gd name="T66" fmla="*/ 118 w 245"/>
              <a:gd name="T67" fmla="*/ 194 h 270"/>
              <a:gd name="T68" fmla="*/ 142 w 245"/>
              <a:gd name="T69" fmla="*/ 202 h 270"/>
              <a:gd name="T70" fmla="*/ 118 w 245"/>
              <a:gd name="T71" fmla="*/ 194 h 270"/>
              <a:gd name="T72" fmla="*/ 141 w 245"/>
              <a:gd name="T73" fmla="*/ 79 h 270"/>
              <a:gd name="T74" fmla="*/ 166 w 245"/>
              <a:gd name="T75" fmla="*/ 65 h 270"/>
              <a:gd name="T76" fmla="*/ 157 w 245"/>
              <a:gd name="T77" fmla="*/ 55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5" h="270">
                <a:moveTo>
                  <a:pt x="182" y="192"/>
                </a:moveTo>
                <a:cubicBezTo>
                  <a:pt x="182" y="194"/>
                  <a:pt x="182" y="201"/>
                  <a:pt x="183" y="201"/>
                </a:cubicBezTo>
                <a:cubicBezTo>
                  <a:pt x="201" y="201"/>
                  <a:pt x="224" y="201"/>
                  <a:pt x="245" y="201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22" y="233"/>
                  <a:pt x="185" y="235"/>
                  <a:pt x="182" y="235"/>
                </a:cubicBezTo>
                <a:cubicBezTo>
                  <a:pt x="182" y="240"/>
                  <a:pt x="182" y="248"/>
                  <a:pt x="181" y="264"/>
                </a:cubicBezTo>
                <a:cubicBezTo>
                  <a:pt x="143" y="264"/>
                  <a:pt x="143" y="264"/>
                  <a:pt x="143" y="264"/>
                </a:cubicBezTo>
                <a:cubicBezTo>
                  <a:pt x="142" y="248"/>
                  <a:pt x="142" y="241"/>
                  <a:pt x="142" y="236"/>
                </a:cubicBezTo>
                <a:cubicBezTo>
                  <a:pt x="126" y="237"/>
                  <a:pt x="123" y="237"/>
                  <a:pt x="96" y="237"/>
                </a:cubicBezTo>
                <a:cubicBezTo>
                  <a:pt x="87" y="253"/>
                  <a:pt x="78" y="264"/>
                  <a:pt x="73" y="270"/>
                </a:cubicBezTo>
                <a:cubicBezTo>
                  <a:pt x="43" y="254"/>
                  <a:pt x="43" y="254"/>
                  <a:pt x="43" y="254"/>
                </a:cubicBezTo>
                <a:cubicBezTo>
                  <a:pt x="44" y="253"/>
                  <a:pt x="50" y="240"/>
                  <a:pt x="51" y="238"/>
                </a:cubicBezTo>
                <a:cubicBezTo>
                  <a:pt x="7" y="238"/>
                  <a:pt x="7" y="238"/>
                  <a:pt x="7" y="238"/>
                </a:cubicBezTo>
                <a:cubicBezTo>
                  <a:pt x="7" y="207"/>
                  <a:pt x="7" y="207"/>
                  <a:pt x="7" y="207"/>
                </a:cubicBezTo>
                <a:cubicBezTo>
                  <a:pt x="18" y="207"/>
                  <a:pt x="46" y="205"/>
                  <a:pt x="68" y="204"/>
                </a:cubicBezTo>
                <a:cubicBezTo>
                  <a:pt x="70" y="200"/>
                  <a:pt x="71" y="198"/>
                  <a:pt x="73" y="195"/>
                </a:cubicBezTo>
                <a:cubicBezTo>
                  <a:pt x="60" y="195"/>
                  <a:pt x="42" y="196"/>
                  <a:pt x="40" y="196"/>
                </a:cubicBezTo>
                <a:cubicBezTo>
                  <a:pt x="39" y="175"/>
                  <a:pt x="39" y="154"/>
                  <a:pt x="39" y="133"/>
                </a:cubicBezTo>
                <a:cubicBezTo>
                  <a:pt x="39" y="105"/>
                  <a:pt x="40" y="87"/>
                  <a:pt x="40" y="79"/>
                </a:cubicBezTo>
                <a:cubicBezTo>
                  <a:pt x="73" y="78"/>
                  <a:pt x="73" y="78"/>
                  <a:pt x="73" y="78"/>
                </a:cubicBezTo>
                <a:cubicBezTo>
                  <a:pt x="70" y="77"/>
                  <a:pt x="67" y="73"/>
                  <a:pt x="67" y="67"/>
                </a:cubicBezTo>
                <a:cubicBezTo>
                  <a:pt x="67" y="63"/>
                  <a:pt x="68" y="59"/>
                  <a:pt x="72" y="56"/>
                </a:cubicBezTo>
                <a:cubicBezTo>
                  <a:pt x="64" y="56"/>
                  <a:pt x="59" y="57"/>
                  <a:pt x="52" y="57"/>
                </a:cubicBezTo>
                <a:cubicBezTo>
                  <a:pt x="46" y="66"/>
                  <a:pt x="37" y="80"/>
                  <a:pt x="29" y="91"/>
                </a:cubicBezTo>
                <a:cubicBezTo>
                  <a:pt x="0" y="74"/>
                  <a:pt x="0" y="74"/>
                  <a:pt x="0" y="74"/>
                </a:cubicBezTo>
                <a:cubicBezTo>
                  <a:pt x="17" y="43"/>
                  <a:pt x="33" y="21"/>
                  <a:pt x="50" y="0"/>
                </a:cubicBezTo>
                <a:cubicBezTo>
                  <a:pt x="77" y="16"/>
                  <a:pt x="77" y="16"/>
                  <a:pt x="77" y="16"/>
                </a:cubicBezTo>
                <a:cubicBezTo>
                  <a:pt x="74" y="22"/>
                  <a:pt x="73" y="23"/>
                  <a:pt x="71" y="26"/>
                </a:cubicBezTo>
                <a:cubicBezTo>
                  <a:pt x="89" y="25"/>
                  <a:pt x="101" y="24"/>
                  <a:pt x="123" y="2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37" y="21"/>
                  <a:pt x="140" y="17"/>
                  <a:pt x="152" y="0"/>
                </a:cubicBezTo>
                <a:cubicBezTo>
                  <a:pt x="180" y="14"/>
                  <a:pt x="180" y="14"/>
                  <a:pt x="180" y="14"/>
                </a:cubicBezTo>
                <a:cubicBezTo>
                  <a:pt x="178" y="18"/>
                  <a:pt x="177" y="19"/>
                  <a:pt x="176" y="23"/>
                </a:cubicBezTo>
                <a:cubicBezTo>
                  <a:pt x="196" y="22"/>
                  <a:pt x="220" y="21"/>
                  <a:pt x="238" y="22"/>
                </a:cubicBezTo>
                <a:cubicBezTo>
                  <a:pt x="238" y="52"/>
                  <a:pt x="238" y="52"/>
                  <a:pt x="238" y="52"/>
                </a:cubicBezTo>
                <a:cubicBezTo>
                  <a:pt x="236" y="52"/>
                  <a:pt x="234" y="52"/>
                  <a:pt x="216" y="53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201" y="57"/>
                  <a:pt x="203" y="61"/>
                  <a:pt x="203" y="65"/>
                </a:cubicBezTo>
                <a:cubicBezTo>
                  <a:pt x="203" y="71"/>
                  <a:pt x="200" y="75"/>
                  <a:pt x="196" y="77"/>
                </a:cubicBezTo>
                <a:cubicBezTo>
                  <a:pt x="201" y="77"/>
                  <a:pt x="212" y="77"/>
                  <a:pt x="213" y="77"/>
                </a:cubicBezTo>
                <a:cubicBezTo>
                  <a:pt x="213" y="92"/>
                  <a:pt x="214" y="114"/>
                  <a:pt x="214" y="140"/>
                </a:cubicBezTo>
                <a:cubicBezTo>
                  <a:pt x="214" y="166"/>
                  <a:pt x="213" y="183"/>
                  <a:pt x="213" y="191"/>
                </a:cubicBezTo>
                <a:cubicBezTo>
                  <a:pt x="211" y="191"/>
                  <a:pt x="209" y="191"/>
                  <a:pt x="197" y="192"/>
                </a:cubicBezTo>
                <a:lnTo>
                  <a:pt x="182" y="192"/>
                </a:lnTo>
                <a:close/>
                <a:moveTo>
                  <a:pt x="83" y="83"/>
                </a:moveTo>
                <a:cubicBezTo>
                  <a:pt x="81" y="83"/>
                  <a:pt x="79" y="82"/>
                  <a:pt x="76" y="81"/>
                </a:cubicBezTo>
                <a:cubicBezTo>
                  <a:pt x="76" y="86"/>
                  <a:pt x="76" y="110"/>
                  <a:pt x="77" y="115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92" y="115"/>
                  <a:pt x="121" y="114"/>
                  <a:pt x="151" y="114"/>
                </a:cubicBezTo>
                <a:cubicBezTo>
                  <a:pt x="151" y="129"/>
                  <a:pt x="151" y="129"/>
                  <a:pt x="151" y="129"/>
                </a:cubicBezTo>
                <a:cubicBezTo>
                  <a:pt x="117" y="132"/>
                  <a:pt x="114" y="132"/>
                  <a:pt x="77" y="133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115" y="138"/>
                  <a:pt x="121" y="138"/>
                  <a:pt x="151" y="137"/>
                </a:cubicBezTo>
                <a:cubicBezTo>
                  <a:pt x="151" y="153"/>
                  <a:pt x="151" y="153"/>
                  <a:pt x="151" y="153"/>
                </a:cubicBezTo>
                <a:cubicBezTo>
                  <a:pt x="121" y="155"/>
                  <a:pt x="117" y="155"/>
                  <a:pt x="77" y="157"/>
                </a:cubicBezTo>
                <a:cubicBezTo>
                  <a:pt x="77" y="157"/>
                  <a:pt x="76" y="163"/>
                  <a:pt x="76" y="166"/>
                </a:cubicBezTo>
                <a:cubicBezTo>
                  <a:pt x="102" y="163"/>
                  <a:pt x="136" y="161"/>
                  <a:pt x="174" y="161"/>
                </a:cubicBezTo>
                <a:cubicBezTo>
                  <a:pt x="174" y="146"/>
                  <a:pt x="174" y="129"/>
                  <a:pt x="175" y="106"/>
                </a:cubicBezTo>
                <a:cubicBezTo>
                  <a:pt x="144" y="108"/>
                  <a:pt x="120" y="108"/>
                  <a:pt x="83" y="109"/>
                </a:cubicBezTo>
                <a:cubicBezTo>
                  <a:pt x="83" y="83"/>
                  <a:pt x="83" y="83"/>
                  <a:pt x="83" y="83"/>
                </a:cubicBezTo>
                <a:close/>
                <a:moveTo>
                  <a:pt x="110" y="68"/>
                </a:moveTo>
                <a:cubicBezTo>
                  <a:pt x="113" y="63"/>
                  <a:pt x="114" y="60"/>
                  <a:pt x="118" y="53"/>
                </a:cubicBezTo>
                <a:cubicBezTo>
                  <a:pt x="114" y="54"/>
                  <a:pt x="105" y="54"/>
                  <a:pt x="98" y="55"/>
                </a:cubicBezTo>
                <a:cubicBezTo>
                  <a:pt x="100" y="57"/>
                  <a:pt x="106" y="61"/>
                  <a:pt x="106" y="69"/>
                </a:cubicBezTo>
                <a:cubicBezTo>
                  <a:pt x="106" y="78"/>
                  <a:pt x="99" y="81"/>
                  <a:pt x="96" y="82"/>
                </a:cubicBezTo>
                <a:cubicBezTo>
                  <a:pt x="106" y="81"/>
                  <a:pt x="116" y="80"/>
                  <a:pt x="130" y="80"/>
                </a:cubicBezTo>
                <a:lnTo>
                  <a:pt x="110" y="68"/>
                </a:lnTo>
                <a:close/>
                <a:moveTo>
                  <a:pt x="118" y="194"/>
                </a:moveTo>
                <a:cubicBezTo>
                  <a:pt x="117" y="196"/>
                  <a:pt x="117" y="197"/>
                  <a:pt x="114" y="203"/>
                </a:cubicBezTo>
                <a:cubicBezTo>
                  <a:pt x="130" y="202"/>
                  <a:pt x="131" y="202"/>
                  <a:pt x="142" y="202"/>
                </a:cubicBezTo>
                <a:cubicBezTo>
                  <a:pt x="142" y="201"/>
                  <a:pt x="142" y="195"/>
                  <a:pt x="142" y="194"/>
                </a:cubicBezTo>
                <a:cubicBezTo>
                  <a:pt x="126" y="194"/>
                  <a:pt x="124" y="194"/>
                  <a:pt x="118" y="194"/>
                </a:cubicBezTo>
                <a:close/>
                <a:moveTo>
                  <a:pt x="157" y="55"/>
                </a:moveTo>
                <a:cubicBezTo>
                  <a:pt x="152" y="63"/>
                  <a:pt x="145" y="73"/>
                  <a:pt x="141" y="79"/>
                </a:cubicBezTo>
                <a:cubicBezTo>
                  <a:pt x="144" y="79"/>
                  <a:pt x="167" y="78"/>
                  <a:pt x="174" y="78"/>
                </a:cubicBezTo>
                <a:cubicBezTo>
                  <a:pt x="166" y="73"/>
                  <a:pt x="166" y="67"/>
                  <a:pt x="166" y="65"/>
                </a:cubicBezTo>
                <a:cubicBezTo>
                  <a:pt x="166" y="59"/>
                  <a:pt x="169" y="56"/>
                  <a:pt x="171" y="55"/>
                </a:cubicBezTo>
                <a:lnTo>
                  <a:pt x="157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299"/>
          <p:cNvSpPr>
            <a:spLocks/>
          </p:cNvSpPr>
          <p:nvPr/>
        </p:nvSpPr>
        <p:spPr bwMode="auto">
          <a:xfrm>
            <a:off x="5078412" y="3030900"/>
            <a:ext cx="523875" cy="763588"/>
          </a:xfrm>
          <a:custGeom>
            <a:avLst/>
            <a:gdLst>
              <a:gd name="T0" fmla="*/ 50 w 164"/>
              <a:gd name="T1" fmla="*/ 122 h 239"/>
              <a:gd name="T2" fmla="*/ 10 w 164"/>
              <a:gd name="T3" fmla="*/ 64 h 239"/>
              <a:gd name="T4" fmla="*/ 82 w 164"/>
              <a:gd name="T5" fmla="*/ 0 h 239"/>
              <a:gd name="T6" fmla="*/ 164 w 164"/>
              <a:gd name="T7" fmla="*/ 30 h 239"/>
              <a:gd name="T8" fmla="*/ 144 w 164"/>
              <a:gd name="T9" fmla="*/ 65 h 239"/>
              <a:gd name="T10" fmla="*/ 81 w 164"/>
              <a:gd name="T11" fmla="*/ 43 h 239"/>
              <a:gd name="T12" fmla="*/ 52 w 164"/>
              <a:gd name="T13" fmla="*/ 63 h 239"/>
              <a:gd name="T14" fmla="*/ 70 w 164"/>
              <a:gd name="T15" fmla="*/ 84 h 239"/>
              <a:gd name="T16" fmla="*/ 119 w 164"/>
              <a:gd name="T17" fmla="*/ 104 h 239"/>
              <a:gd name="T18" fmla="*/ 163 w 164"/>
              <a:gd name="T19" fmla="*/ 166 h 239"/>
              <a:gd name="T20" fmla="*/ 82 w 164"/>
              <a:gd name="T21" fmla="*/ 239 h 239"/>
              <a:gd name="T22" fmla="*/ 0 w 164"/>
              <a:gd name="T23" fmla="*/ 204 h 239"/>
              <a:gd name="T24" fmla="*/ 15 w 164"/>
              <a:gd name="T25" fmla="*/ 164 h 239"/>
              <a:gd name="T26" fmla="*/ 36 w 164"/>
              <a:gd name="T27" fmla="*/ 179 h 239"/>
              <a:gd name="T28" fmla="*/ 83 w 164"/>
              <a:gd name="T29" fmla="*/ 194 h 239"/>
              <a:gd name="T30" fmla="*/ 121 w 164"/>
              <a:gd name="T31" fmla="*/ 169 h 239"/>
              <a:gd name="T32" fmla="*/ 115 w 164"/>
              <a:gd name="T33" fmla="*/ 153 h 239"/>
              <a:gd name="T34" fmla="*/ 94 w 164"/>
              <a:gd name="T35" fmla="*/ 140 h 239"/>
              <a:gd name="T36" fmla="*/ 50 w 164"/>
              <a:gd name="T37" fmla="*/ 12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4" h="239">
                <a:moveTo>
                  <a:pt x="50" y="122"/>
                </a:moveTo>
                <a:cubicBezTo>
                  <a:pt x="36" y="116"/>
                  <a:pt x="10" y="101"/>
                  <a:pt x="10" y="64"/>
                </a:cubicBezTo>
                <a:cubicBezTo>
                  <a:pt x="10" y="39"/>
                  <a:pt x="23" y="0"/>
                  <a:pt x="82" y="0"/>
                </a:cubicBezTo>
                <a:cubicBezTo>
                  <a:pt x="114" y="0"/>
                  <a:pt x="140" y="10"/>
                  <a:pt x="164" y="30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25" y="52"/>
                  <a:pt x="104" y="43"/>
                  <a:pt x="81" y="43"/>
                </a:cubicBezTo>
                <a:cubicBezTo>
                  <a:pt x="66" y="43"/>
                  <a:pt x="52" y="48"/>
                  <a:pt x="52" y="63"/>
                </a:cubicBezTo>
                <a:cubicBezTo>
                  <a:pt x="52" y="75"/>
                  <a:pt x="62" y="80"/>
                  <a:pt x="70" y="8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54" y="118"/>
                  <a:pt x="163" y="143"/>
                  <a:pt x="163" y="166"/>
                </a:cubicBezTo>
                <a:cubicBezTo>
                  <a:pt x="163" y="217"/>
                  <a:pt x="124" y="239"/>
                  <a:pt x="82" y="239"/>
                </a:cubicBezTo>
                <a:cubicBezTo>
                  <a:pt x="51" y="239"/>
                  <a:pt x="21" y="227"/>
                  <a:pt x="0" y="204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9" y="168"/>
                  <a:pt x="24" y="172"/>
                  <a:pt x="36" y="179"/>
                </a:cubicBezTo>
                <a:cubicBezTo>
                  <a:pt x="54" y="190"/>
                  <a:pt x="66" y="194"/>
                  <a:pt x="83" y="194"/>
                </a:cubicBezTo>
                <a:cubicBezTo>
                  <a:pt x="97" y="194"/>
                  <a:pt x="121" y="191"/>
                  <a:pt x="121" y="169"/>
                </a:cubicBezTo>
                <a:cubicBezTo>
                  <a:pt x="121" y="161"/>
                  <a:pt x="119" y="157"/>
                  <a:pt x="115" y="153"/>
                </a:cubicBezTo>
                <a:cubicBezTo>
                  <a:pt x="109" y="148"/>
                  <a:pt x="102" y="143"/>
                  <a:pt x="94" y="140"/>
                </a:cubicBezTo>
                <a:lnTo>
                  <a:pt x="50" y="1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Freeform 300"/>
          <p:cNvSpPr>
            <a:spLocks/>
          </p:cNvSpPr>
          <p:nvPr/>
        </p:nvSpPr>
        <p:spPr bwMode="auto">
          <a:xfrm>
            <a:off x="5678487" y="3043600"/>
            <a:ext cx="574675" cy="738188"/>
          </a:xfrm>
          <a:custGeom>
            <a:avLst/>
            <a:gdLst>
              <a:gd name="T0" fmla="*/ 140 w 180"/>
              <a:gd name="T1" fmla="*/ 231 h 231"/>
              <a:gd name="T2" fmla="*/ 114 w 180"/>
              <a:gd name="T3" fmla="*/ 156 h 231"/>
              <a:gd name="T4" fmla="*/ 90 w 180"/>
              <a:gd name="T5" fmla="*/ 78 h 231"/>
              <a:gd name="T6" fmla="*/ 86 w 180"/>
              <a:gd name="T7" fmla="*/ 94 h 231"/>
              <a:gd name="T8" fmla="*/ 68 w 180"/>
              <a:gd name="T9" fmla="*/ 150 h 231"/>
              <a:gd name="T10" fmla="*/ 90 w 180"/>
              <a:gd name="T11" fmla="*/ 149 h 231"/>
              <a:gd name="T12" fmla="*/ 110 w 180"/>
              <a:gd name="T13" fmla="*/ 149 h 231"/>
              <a:gd name="T14" fmla="*/ 110 w 180"/>
              <a:gd name="T15" fmla="*/ 187 h 231"/>
              <a:gd name="T16" fmla="*/ 55 w 180"/>
              <a:gd name="T17" fmla="*/ 189 h 231"/>
              <a:gd name="T18" fmla="*/ 40 w 180"/>
              <a:gd name="T19" fmla="*/ 231 h 231"/>
              <a:gd name="T20" fmla="*/ 0 w 180"/>
              <a:gd name="T21" fmla="*/ 231 h 231"/>
              <a:gd name="T22" fmla="*/ 16 w 180"/>
              <a:gd name="T23" fmla="*/ 178 h 231"/>
              <a:gd name="T24" fmla="*/ 36 w 180"/>
              <a:gd name="T25" fmla="*/ 116 h 231"/>
              <a:gd name="T26" fmla="*/ 74 w 180"/>
              <a:gd name="T27" fmla="*/ 0 h 231"/>
              <a:gd name="T28" fmla="*/ 107 w 180"/>
              <a:gd name="T29" fmla="*/ 0 h 231"/>
              <a:gd name="T30" fmla="*/ 180 w 180"/>
              <a:gd name="T31" fmla="*/ 231 h 231"/>
              <a:gd name="T32" fmla="*/ 140 w 180"/>
              <a:gd name="T33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31">
                <a:moveTo>
                  <a:pt x="140" y="231"/>
                </a:moveTo>
                <a:cubicBezTo>
                  <a:pt x="131" y="206"/>
                  <a:pt x="122" y="181"/>
                  <a:pt x="114" y="156"/>
                </a:cubicBezTo>
                <a:cubicBezTo>
                  <a:pt x="111" y="145"/>
                  <a:pt x="94" y="90"/>
                  <a:pt x="90" y="78"/>
                </a:cubicBezTo>
                <a:cubicBezTo>
                  <a:pt x="88" y="84"/>
                  <a:pt x="87" y="88"/>
                  <a:pt x="86" y="94"/>
                </a:cubicBezTo>
                <a:cubicBezTo>
                  <a:pt x="82" y="106"/>
                  <a:pt x="80" y="112"/>
                  <a:pt x="68" y="150"/>
                </a:cubicBezTo>
                <a:cubicBezTo>
                  <a:pt x="74" y="149"/>
                  <a:pt x="80" y="149"/>
                  <a:pt x="90" y="149"/>
                </a:cubicBezTo>
                <a:cubicBezTo>
                  <a:pt x="98" y="149"/>
                  <a:pt x="104" y="149"/>
                  <a:pt x="110" y="149"/>
                </a:cubicBezTo>
                <a:cubicBezTo>
                  <a:pt x="110" y="187"/>
                  <a:pt x="110" y="187"/>
                  <a:pt x="110" y="187"/>
                </a:cubicBezTo>
                <a:cubicBezTo>
                  <a:pt x="93" y="189"/>
                  <a:pt x="59" y="189"/>
                  <a:pt x="55" y="189"/>
                </a:cubicBezTo>
                <a:cubicBezTo>
                  <a:pt x="51" y="203"/>
                  <a:pt x="46" y="217"/>
                  <a:pt x="4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4" y="216"/>
                  <a:pt x="11" y="195"/>
                  <a:pt x="16" y="178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63" y="32"/>
                  <a:pt x="66" y="27"/>
                  <a:pt x="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19" y="36"/>
                  <a:pt x="162" y="165"/>
                  <a:pt x="180" y="231"/>
                </a:cubicBezTo>
                <a:lnTo>
                  <a:pt x="140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301"/>
          <p:cNvSpPr>
            <a:spLocks/>
          </p:cNvSpPr>
          <p:nvPr/>
        </p:nvSpPr>
        <p:spPr bwMode="auto">
          <a:xfrm>
            <a:off x="6351587" y="3043600"/>
            <a:ext cx="422275" cy="741363"/>
          </a:xfrm>
          <a:custGeom>
            <a:avLst/>
            <a:gdLst>
              <a:gd name="T0" fmla="*/ 132 w 132"/>
              <a:gd name="T1" fmla="*/ 228 h 232"/>
              <a:gd name="T2" fmla="*/ 21 w 132"/>
              <a:gd name="T3" fmla="*/ 232 h 232"/>
              <a:gd name="T4" fmla="*/ 0 w 132"/>
              <a:gd name="T5" fmla="*/ 232 h 232"/>
              <a:gd name="T6" fmla="*/ 0 w 132"/>
              <a:gd name="T7" fmla="*/ 222 h 232"/>
              <a:gd name="T8" fmla="*/ 0 w 132"/>
              <a:gd name="T9" fmla="*/ 101 h 232"/>
              <a:gd name="T10" fmla="*/ 2 w 132"/>
              <a:gd name="T11" fmla="*/ 0 h 232"/>
              <a:gd name="T12" fmla="*/ 39 w 132"/>
              <a:gd name="T13" fmla="*/ 0 h 232"/>
              <a:gd name="T14" fmla="*/ 40 w 132"/>
              <a:gd name="T15" fmla="*/ 106 h 232"/>
              <a:gd name="T16" fmla="*/ 40 w 132"/>
              <a:gd name="T17" fmla="*/ 191 h 232"/>
              <a:gd name="T18" fmla="*/ 132 w 132"/>
              <a:gd name="T19" fmla="*/ 189 h 232"/>
              <a:gd name="T20" fmla="*/ 132 w 132"/>
              <a:gd name="T21" fmla="*/ 22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232">
                <a:moveTo>
                  <a:pt x="132" y="228"/>
                </a:moveTo>
                <a:cubicBezTo>
                  <a:pt x="98" y="231"/>
                  <a:pt x="32" y="232"/>
                  <a:pt x="21" y="232"/>
                </a:cubicBezTo>
                <a:cubicBezTo>
                  <a:pt x="13" y="232"/>
                  <a:pt x="7" y="232"/>
                  <a:pt x="0" y="232"/>
                </a:cubicBezTo>
                <a:cubicBezTo>
                  <a:pt x="0" y="231"/>
                  <a:pt x="0" y="226"/>
                  <a:pt x="0" y="222"/>
                </a:cubicBezTo>
                <a:cubicBezTo>
                  <a:pt x="0" y="209"/>
                  <a:pt x="0" y="109"/>
                  <a:pt x="0" y="101"/>
                </a:cubicBezTo>
                <a:cubicBezTo>
                  <a:pt x="0" y="95"/>
                  <a:pt x="1" y="33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78"/>
                  <a:pt x="40" y="79"/>
                  <a:pt x="40" y="106"/>
                </a:cubicBezTo>
                <a:cubicBezTo>
                  <a:pt x="40" y="118"/>
                  <a:pt x="40" y="178"/>
                  <a:pt x="40" y="191"/>
                </a:cubicBezTo>
                <a:cubicBezTo>
                  <a:pt x="70" y="189"/>
                  <a:pt x="101" y="188"/>
                  <a:pt x="132" y="189"/>
                </a:cubicBezTo>
                <a:lnTo>
                  <a:pt x="132" y="2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302"/>
          <p:cNvSpPr>
            <a:spLocks noEditPoints="1"/>
          </p:cNvSpPr>
          <p:nvPr/>
        </p:nvSpPr>
        <p:spPr bwMode="auto">
          <a:xfrm>
            <a:off x="6859587" y="3040425"/>
            <a:ext cx="425450" cy="744538"/>
          </a:xfrm>
          <a:custGeom>
            <a:avLst/>
            <a:gdLst>
              <a:gd name="T0" fmla="*/ 133 w 133"/>
              <a:gd name="T1" fmla="*/ 229 h 233"/>
              <a:gd name="T2" fmla="*/ 22 w 133"/>
              <a:gd name="T3" fmla="*/ 233 h 233"/>
              <a:gd name="T4" fmla="*/ 1 w 133"/>
              <a:gd name="T5" fmla="*/ 232 h 233"/>
              <a:gd name="T6" fmla="*/ 0 w 133"/>
              <a:gd name="T7" fmla="*/ 116 h 233"/>
              <a:gd name="T8" fmla="*/ 2 w 133"/>
              <a:gd name="T9" fmla="*/ 3 h 233"/>
              <a:gd name="T10" fmla="*/ 133 w 133"/>
              <a:gd name="T11" fmla="*/ 1 h 233"/>
              <a:gd name="T12" fmla="*/ 133 w 133"/>
              <a:gd name="T13" fmla="*/ 38 h 233"/>
              <a:gd name="T14" fmla="*/ 40 w 133"/>
              <a:gd name="T15" fmla="*/ 42 h 233"/>
              <a:gd name="T16" fmla="*/ 41 w 133"/>
              <a:gd name="T17" fmla="*/ 142 h 233"/>
              <a:gd name="T18" fmla="*/ 40 w 133"/>
              <a:gd name="T19" fmla="*/ 193 h 233"/>
              <a:gd name="T20" fmla="*/ 133 w 133"/>
              <a:gd name="T21" fmla="*/ 192 h 233"/>
              <a:gd name="T22" fmla="*/ 133 w 133"/>
              <a:gd name="T23" fmla="*/ 229 h 233"/>
              <a:gd name="T24" fmla="*/ 49 w 133"/>
              <a:gd name="T25" fmla="*/ 92 h 233"/>
              <a:gd name="T26" fmla="*/ 123 w 133"/>
              <a:gd name="T27" fmla="*/ 89 h 233"/>
              <a:gd name="T28" fmla="*/ 123 w 133"/>
              <a:gd name="T29" fmla="*/ 127 h 233"/>
              <a:gd name="T30" fmla="*/ 49 w 133"/>
              <a:gd name="T31" fmla="*/ 129 h 233"/>
              <a:gd name="T32" fmla="*/ 49 w 133"/>
              <a:gd name="T33" fmla="*/ 92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3" h="233">
                <a:moveTo>
                  <a:pt x="133" y="229"/>
                </a:moveTo>
                <a:cubicBezTo>
                  <a:pt x="112" y="231"/>
                  <a:pt x="36" y="233"/>
                  <a:pt x="22" y="233"/>
                </a:cubicBezTo>
                <a:cubicBezTo>
                  <a:pt x="13" y="233"/>
                  <a:pt x="10" y="233"/>
                  <a:pt x="1" y="232"/>
                </a:cubicBezTo>
                <a:cubicBezTo>
                  <a:pt x="0" y="195"/>
                  <a:pt x="0" y="172"/>
                  <a:pt x="0" y="116"/>
                </a:cubicBezTo>
                <a:cubicBezTo>
                  <a:pt x="0" y="67"/>
                  <a:pt x="1" y="43"/>
                  <a:pt x="2" y="3"/>
                </a:cubicBezTo>
                <a:cubicBezTo>
                  <a:pt x="39" y="1"/>
                  <a:pt x="109" y="0"/>
                  <a:pt x="133" y="1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22" y="40"/>
                  <a:pt x="53" y="42"/>
                  <a:pt x="40" y="42"/>
                </a:cubicBezTo>
                <a:cubicBezTo>
                  <a:pt x="40" y="70"/>
                  <a:pt x="41" y="114"/>
                  <a:pt x="41" y="142"/>
                </a:cubicBezTo>
                <a:cubicBezTo>
                  <a:pt x="41" y="167"/>
                  <a:pt x="40" y="183"/>
                  <a:pt x="40" y="193"/>
                </a:cubicBezTo>
                <a:cubicBezTo>
                  <a:pt x="96" y="191"/>
                  <a:pt x="97" y="191"/>
                  <a:pt x="133" y="192"/>
                </a:cubicBezTo>
                <a:lnTo>
                  <a:pt x="133" y="229"/>
                </a:lnTo>
                <a:close/>
                <a:moveTo>
                  <a:pt x="49" y="92"/>
                </a:moveTo>
                <a:cubicBezTo>
                  <a:pt x="71" y="89"/>
                  <a:pt x="99" y="89"/>
                  <a:pt x="123" y="89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99" y="130"/>
                  <a:pt x="63" y="130"/>
                  <a:pt x="49" y="129"/>
                </a:cubicBezTo>
                <a:lnTo>
                  <a:pt x="49" y="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Freeform 303"/>
          <p:cNvSpPr>
            <a:spLocks noEditPoints="1"/>
          </p:cNvSpPr>
          <p:nvPr/>
        </p:nvSpPr>
        <p:spPr bwMode="auto">
          <a:xfrm>
            <a:off x="7386637" y="3043600"/>
            <a:ext cx="163513" cy="750888"/>
          </a:xfrm>
          <a:custGeom>
            <a:avLst/>
            <a:gdLst>
              <a:gd name="T0" fmla="*/ 25 w 51"/>
              <a:gd name="T1" fmla="*/ 184 h 235"/>
              <a:gd name="T2" fmla="*/ 51 w 51"/>
              <a:gd name="T3" fmla="*/ 209 h 235"/>
              <a:gd name="T4" fmla="*/ 25 w 51"/>
              <a:gd name="T5" fmla="*/ 235 h 235"/>
              <a:gd name="T6" fmla="*/ 0 w 51"/>
              <a:gd name="T7" fmla="*/ 209 h 235"/>
              <a:gd name="T8" fmla="*/ 25 w 51"/>
              <a:gd name="T9" fmla="*/ 184 h 235"/>
              <a:gd name="T10" fmla="*/ 6 w 51"/>
              <a:gd name="T11" fmla="*/ 174 h 235"/>
              <a:gd name="T12" fmla="*/ 4 w 51"/>
              <a:gd name="T13" fmla="*/ 103 h 235"/>
              <a:gd name="T14" fmla="*/ 6 w 51"/>
              <a:gd name="T15" fmla="*/ 0 h 235"/>
              <a:gd name="T16" fmla="*/ 45 w 51"/>
              <a:gd name="T17" fmla="*/ 0 h 235"/>
              <a:gd name="T18" fmla="*/ 46 w 51"/>
              <a:gd name="T19" fmla="*/ 93 h 235"/>
              <a:gd name="T20" fmla="*/ 45 w 51"/>
              <a:gd name="T21" fmla="*/ 174 h 235"/>
              <a:gd name="T22" fmla="*/ 6 w 51"/>
              <a:gd name="T23" fmla="*/ 17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235">
                <a:moveTo>
                  <a:pt x="25" y="184"/>
                </a:moveTo>
                <a:cubicBezTo>
                  <a:pt x="40" y="184"/>
                  <a:pt x="51" y="195"/>
                  <a:pt x="51" y="209"/>
                </a:cubicBezTo>
                <a:cubicBezTo>
                  <a:pt x="51" y="223"/>
                  <a:pt x="40" y="235"/>
                  <a:pt x="25" y="235"/>
                </a:cubicBezTo>
                <a:cubicBezTo>
                  <a:pt x="11" y="235"/>
                  <a:pt x="0" y="223"/>
                  <a:pt x="0" y="209"/>
                </a:cubicBezTo>
                <a:cubicBezTo>
                  <a:pt x="0" y="195"/>
                  <a:pt x="11" y="184"/>
                  <a:pt x="25" y="184"/>
                </a:cubicBezTo>
                <a:close/>
                <a:moveTo>
                  <a:pt x="6" y="174"/>
                </a:moveTo>
                <a:cubicBezTo>
                  <a:pt x="4" y="152"/>
                  <a:pt x="4" y="127"/>
                  <a:pt x="4" y="103"/>
                </a:cubicBezTo>
                <a:cubicBezTo>
                  <a:pt x="4" y="70"/>
                  <a:pt x="4" y="32"/>
                  <a:pt x="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30"/>
                  <a:pt x="46" y="62"/>
                  <a:pt x="46" y="93"/>
                </a:cubicBezTo>
                <a:cubicBezTo>
                  <a:pt x="46" y="128"/>
                  <a:pt x="46" y="152"/>
                  <a:pt x="45" y="174"/>
                </a:cubicBezTo>
                <a:lnTo>
                  <a:pt x="6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304"/>
          <p:cNvSpPr>
            <a:spLocks noEditPoints="1"/>
          </p:cNvSpPr>
          <p:nvPr/>
        </p:nvSpPr>
        <p:spPr bwMode="auto">
          <a:xfrm>
            <a:off x="5726112" y="4346938"/>
            <a:ext cx="1568450" cy="2262188"/>
          </a:xfrm>
          <a:custGeom>
            <a:avLst/>
            <a:gdLst>
              <a:gd name="T0" fmla="*/ 484 w 491"/>
              <a:gd name="T1" fmla="*/ 115 h 708"/>
              <a:gd name="T2" fmla="*/ 447 w 491"/>
              <a:gd name="T3" fmla="*/ 105 h 708"/>
              <a:gd name="T4" fmla="*/ 337 w 491"/>
              <a:gd name="T5" fmla="*/ 266 h 708"/>
              <a:gd name="T6" fmla="*/ 330 w 491"/>
              <a:gd name="T7" fmla="*/ 274 h 708"/>
              <a:gd name="T8" fmla="*/ 317 w 491"/>
              <a:gd name="T9" fmla="*/ 281 h 708"/>
              <a:gd name="T10" fmla="*/ 222 w 491"/>
              <a:gd name="T11" fmla="*/ 247 h 708"/>
              <a:gd name="T12" fmla="*/ 202 w 491"/>
              <a:gd name="T13" fmla="*/ 207 h 708"/>
              <a:gd name="T14" fmla="*/ 203 w 491"/>
              <a:gd name="T15" fmla="*/ 177 h 708"/>
              <a:gd name="T16" fmla="*/ 211 w 491"/>
              <a:gd name="T17" fmla="*/ 127 h 708"/>
              <a:gd name="T18" fmla="*/ 230 w 491"/>
              <a:gd name="T19" fmla="*/ 97 h 708"/>
              <a:gd name="T20" fmla="*/ 231 w 491"/>
              <a:gd name="T21" fmla="*/ 84 h 708"/>
              <a:gd name="T22" fmla="*/ 234 w 491"/>
              <a:gd name="T23" fmla="*/ 62 h 708"/>
              <a:gd name="T24" fmla="*/ 232 w 491"/>
              <a:gd name="T25" fmla="*/ 60 h 708"/>
              <a:gd name="T26" fmla="*/ 181 w 491"/>
              <a:gd name="T27" fmla="*/ 1 h 708"/>
              <a:gd name="T28" fmla="*/ 136 w 491"/>
              <a:gd name="T29" fmla="*/ 35 h 708"/>
              <a:gd name="T30" fmla="*/ 133 w 491"/>
              <a:gd name="T31" fmla="*/ 36 h 708"/>
              <a:gd name="T32" fmla="*/ 136 w 491"/>
              <a:gd name="T33" fmla="*/ 48 h 708"/>
              <a:gd name="T34" fmla="*/ 133 w 491"/>
              <a:gd name="T35" fmla="*/ 81 h 708"/>
              <a:gd name="T36" fmla="*/ 135 w 491"/>
              <a:gd name="T37" fmla="*/ 91 h 708"/>
              <a:gd name="T38" fmla="*/ 121 w 491"/>
              <a:gd name="T39" fmla="*/ 133 h 708"/>
              <a:gd name="T40" fmla="*/ 98 w 491"/>
              <a:gd name="T41" fmla="*/ 163 h 708"/>
              <a:gd name="T42" fmla="*/ 67 w 491"/>
              <a:gd name="T43" fmla="*/ 273 h 708"/>
              <a:gd name="T44" fmla="*/ 35 w 491"/>
              <a:gd name="T45" fmla="*/ 329 h 708"/>
              <a:gd name="T46" fmla="*/ 1 w 491"/>
              <a:gd name="T47" fmla="*/ 412 h 708"/>
              <a:gd name="T48" fmla="*/ 57 w 491"/>
              <a:gd name="T49" fmla="*/ 440 h 708"/>
              <a:gd name="T50" fmla="*/ 60 w 491"/>
              <a:gd name="T51" fmla="*/ 584 h 708"/>
              <a:gd name="T52" fmla="*/ 35 w 491"/>
              <a:gd name="T53" fmla="*/ 623 h 708"/>
              <a:gd name="T54" fmla="*/ 21 w 491"/>
              <a:gd name="T55" fmla="*/ 642 h 708"/>
              <a:gd name="T56" fmla="*/ 8 w 491"/>
              <a:gd name="T57" fmla="*/ 664 h 708"/>
              <a:gd name="T58" fmla="*/ 94 w 491"/>
              <a:gd name="T59" fmla="*/ 705 h 708"/>
              <a:gd name="T60" fmla="*/ 99 w 491"/>
              <a:gd name="T61" fmla="*/ 694 h 708"/>
              <a:gd name="T62" fmla="*/ 82 w 491"/>
              <a:gd name="T63" fmla="*/ 666 h 708"/>
              <a:gd name="T64" fmla="*/ 72 w 491"/>
              <a:gd name="T65" fmla="*/ 649 h 708"/>
              <a:gd name="T66" fmla="*/ 78 w 491"/>
              <a:gd name="T67" fmla="*/ 622 h 708"/>
              <a:gd name="T68" fmla="*/ 167 w 491"/>
              <a:gd name="T69" fmla="*/ 504 h 708"/>
              <a:gd name="T70" fmla="*/ 144 w 491"/>
              <a:gd name="T71" fmla="*/ 441 h 708"/>
              <a:gd name="T72" fmla="*/ 237 w 491"/>
              <a:gd name="T73" fmla="*/ 481 h 708"/>
              <a:gd name="T74" fmla="*/ 222 w 491"/>
              <a:gd name="T75" fmla="*/ 592 h 708"/>
              <a:gd name="T76" fmla="*/ 210 w 491"/>
              <a:gd name="T77" fmla="*/ 635 h 708"/>
              <a:gd name="T78" fmla="*/ 201 w 491"/>
              <a:gd name="T79" fmla="*/ 647 h 708"/>
              <a:gd name="T80" fmla="*/ 310 w 491"/>
              <a:gd name="T81" fmla="*/ 661 h 708"/>
              <a:gd name="T82" fmla="*/ 303 w 491"/>
              <a:gd name="T83" fmla="*/ 646 h 708"/>
              <a:gd name="T84" fmla="*/ 270 w 491"/>
              <a:gd name="T85" fmla="*/ 635 h 708"/>
              <a:gd name="T86" fmla="*/ 257 w 491"/>
              <a:gd name="T87" fmla="*/ 626 h 708"/>
              <a:gd name="T88" fmla="*/ 245 w 491"/>
              <a:gd name="T89" fmla="*/ 613 h 708"/>
              <a:gd name="T90" fmla="*/ 215 w 491"/>
              <a:gd name="T91" fmla="*/ 407 h 708"/>
              <a:gd name="T92" fmla="*/ 140 w 491"/>
              <a:gd name="T93" fmla="*/ 323 h 708"/>
              <a:gd name="T94" fmla="*/ 171 w 491"/>
              <a:gd name="T95" fmla="*/ 263 h 708"/>
              <a:gd name="T96" fmla="*/ 198 w 491"/>
              <a:gd name="T97" fmla="*/ 277 h 708"/>
              <a:gd name="T98" fmla="*/ 207 w 491"/>
              <a:gd name="T99" fmla="*/ 287 h 708"/>
              <a:gd name="T100" fmla="*/ 288 w 491"/>
              <a:gd name="T101" fmla="*/ 319 h 708"/>
              <a:gd name="T102" fmla="*/ 306 w 491"/>
              <a:gd name="T103" fmla="*/ 336 h 708"/>
              <a:gd name="T104" fmla="*/ 323 w 491"/>
              <a:gd name="T105" fmla="*/ 321 h 708"/>
              <a:gd name="T106" fmla="*/ 329 w 491"/>
              <a:gd name="T107" fmla="*/ 306 h 708"/>
              <a:gd name="T108" fmla="*/ 335 w 491"/>
              <a:gd name="T109" fmla="*/ 296 h 708"/>
              <a:gd name="T110" fmla="*/ 344 w 491"/>
              <a:gd name="T111" fmla="*/ 296 h 708"/>
              <a:gd name="T112" fmla="*/ 347 w 491"/>
              <a:gd name="T113" fmla="*/ 274 h 708"/>
              <a:gd name="T114" fmla="*/ 395 w 491"/>
              <a:gd name="T115" fmla="*/ 250 h 708"/>
              <a:gd name="T116" fmla="*/ 484 w 491"/>
              <a:gd name="T117" fmla="*/ 157 h 708"/>
              <a:gd name="T118" fmla="*/ 377 w 491"/>
              <a:gd name="T119" fmla="*/ 246 h 708"/>
              <a:gd name="T120" fmla="*/ 371 w 491"/>
              <a:gd name="T121" fmla="*/ 224 h 708"/>
              <a:gd name="T122" fmla="*/ 377 w 491"/>
              <a:gd name="T123" fmla="*/ 246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1" h="708">
                <a:moveTo>
                  <a:pt x="487" y="119"/>
                </a:moveTo>
                <a:cubicBezTo>
                  <a:pt x="486" y="117"/>
                  <a:pt x="485" y="116"/>
                  <a:pt x="484" y="115"/>
                </a:cubicBezTo>
                <a:cubicBezTo>
                  <a:pt x="484" y="114"/>
                  <a:pt x="484" y="114"/>
                  <a:pt x="483" y="114"/>
                </a:cubicBezTo>
                <a:cubicBezTo>
                  <a:pt x="473" y="102"/>
                  <a:pt x="463" y="101"/>
                  <a:pt x="447" y="105"/>
                </a:cubicBezTo>
                <a:cubicBezTo>
                  <a:pt x="420" y="114"/>
                  <a:pt x="394" y="147"/>
                  <a:pt x="381" y="176"/>
                </a:cubicBezTo>
                <a:cubicBezTo>
                  <a:pt x="366" y="211"/>
                  <a:pt x="353" y="241"/>
                  <a:pt x="337" y="266"/>
                </a:cubicBezTo>
                <a:cubicBezTo>
                  <a:pt x="337" y="266"/>
                  <a:pt x="337" y="266"/>
                  <a:pt x="337" y="266"/>
                </a:cubicBezTo>
                <a:cubicBezTo>
                  <a:pt x="334" y="269"/>
                  <a:pt x="332" y="272"/>
                  <a:pt x="330" y="274"/>
                </a:cubicBezTo>
                <a:cubicBezTo>
                  <a:pt x="330" y="274"/>
                  <a:pt x="330" y="274"/>
                  <a:pt x="330" y="274"/>
                </a:cubicBezTo>
                <a:cubicBezTo>
                  <a:pt x="325" y="274"/>
                  <a:pt x="321" y="279"/>
                  <a:pt x="317" y="281"/>
                </a:cubicBezTo>
                <a:cubicBezTo>
                  <a:pt x="299" y="291"/>
                  <a:pt x="273" y="277"/>
                  <a:pt x="253" y="268"/>
                </a:cubicBezTo>
                <a:cubicBezTo>
                  <a:pt x="250" y="266"/>
                  <a:pt x="226" y="250"/>
                  <a:pt x="222" y="247"/>
                </a:cubicBezTo>
                <a:cubicBezTo>
                  <a:pt x="218" y="238"/>
                  <a:pt x="210" y="222"/>
                  <a:pt x="202" y="207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05" y="203"/>
                  <a:pt x="211" y="199"/>
                  <a:pt x="209" y="194"/>
                </a:cubicBezTo>
                <a:cubicBezTo>
                  <a:pt x="206" y="188"/>
                  <a:pt x="203" y="182"/>
                  <a:pt x="203" y="177"/>
                </a:cubicBezTo>
                <a:cubicBezTo>
                  <a:pt x="203" y="177"/>
                  <a:pt x="203" y="173"/>
                  <a:pt x="203" y="168"/>
                </a:cubicBezTo>
                <a:cubicBezTo>
                  <a:pt x="205" y="159"/>
                  <a:pt x="214" y="138"/>
                  <a:pt x="211" y="127"/>
                </a:cubicBezTo>
                <a:cubicBezTo>
                  <a:pt x="229" y="128"/>
                  <a:pt x="247" y="113"/>
                  <a:pt x="245" y="113"/>
                </a:cubicBezTo>
                <a:cubicBezTo>
                  <a:pt x="242" y="113"/>
                  <a:pt x="229" y="97"/>
                  <a:pt x="230" y="97"/>
                </a:cubicBezTo>
                <a:cubicBezTo>
                  <a:pt x="232" y="97"/>
                  <a:pt x="239" y="97"/>
                  <a:pt x="239" y="96"/>
                </a:cubicBezTo>
                <a:cubicBezTo>
                  <a:pt x="240" y="95"/>
                  <a:pt x="230" y="88"/>
                  <a:pt x="231" y="84"/>
                </a:cubicBezTo>
                <a:cubicBezTo>
                  <a:pt x="233" y="82"/>
                  <a:pt x="234" y="80"/>
                  <a:pt x="234" y="77"/>
                </a:cubicBezTo>
                <a:cubicBezTo>
                  <a:pt x="235" y="73"/>
                  <a:pt x="236" y="66"/>
                  <a:pt x="234" y="62"/>
                </a:cubicBezTo>
                <a:cubicBezTo>
                  <a:pt x="233" y="61"/>
                  <a:pt x="232" y="61"/>
                  <a:pt x="231" y="61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35" y="49"/>
                  <a:pt x="231" y="34"/>
                  <a:pt x="227" y="25"/>
                </a:cubicBezTo>
                <a:cubicBezTo>
                  <a:pt x="218" y="7"/>
                  <a:pt x="204" y="3"/>
                  <a:pt x="181" y="1"/>
                </a:cubicBezTo>
                <a:cubicBezTo>
                  <a:pt x="166" y="0"/>
                  <a:pt x="141" y="14"/>
                  <a:pt x="135" y="33"/>
                </a:cubicBezTo>
                <a:cubicBezTo>
                  <a:pt x="136" y="35"/>
                  <a:pt x="136" y="35"/>
                  <a:pt x="136" y="35"/>
                </a:cubicBezTo>
                <a:cubicBezTo>
                  <a:pt x="134" y="35"/>
                  <a:pt x="133" y="36"/>
                  <a:pt x="133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1" y="39"/>
                  <a:pt x="131" y="50"/>
                  <a:pt x="132" y="50"/>
                </a:cubicBezTo>
                <a:cubicBezTo>
                  <a:pt x="133" y="51"/>
                  <a:pt x="134" y="49"/>
                  <a:pt x="136" y="48"/>
                </a:cubicBezTo>
                <a:cubicBezTo>
                  <a:pt x="136" y="50"/>
                  <a:pt x="136" y="53"/>
                  <a:pt x="136" y="56"/>
                </a:cubicBezTo>
                <a:cubicBezTo>
                  <a:pt x="123" y="51"/>
                  <a:pt x="127" y="77"/>
                  <a:pt x="133" y="81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4" y="85"/>
                  <a:pt x="135" y="88"/>
                  <a:pt x="135" y="91"/>
                </a:cubicBezTo>
                <a:cubicBezTo>
                  <a:pt x="136" y="96"/>
                  <a:pt x="142" y="109"/>
                  <a:pt x="145" y="117"/>
                </a:cubicBezTo>
                <a:cubicBezTo>
                  <a:pt x="137" y="119"/>
                  <a:pt x="129" y="126"/>
                  <a:pt x="12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12" y="142"/>
                  <a:pt x="104" y="153"/>
                  <a:pt x="98" y="163"/>
                </a:cubicBezTo>
                <a:cubicBezTo>
                  <a:pt x="92" y="172"/>
                  <a:pt x="88" y="181"/>
                  <a:pt x="86" y="185"/>
                </a:cubicBezTo>
                <a:cubicBezTo>
                  <a:pt x="72" y="213"/>
                  <a:pt x="72" y="258"/>
                  <a:pt x="67" y="273"/>
                </a:cubicBezTo>
                <a:cubicBezTo>
                  <a:pt x="64" y="281"/>
                  <a:pt x="57" y="295"/>
                  <a:pt x="50" y="306"/>
                </a:cubicBezTo>
                <a:cubicBezTo>
                  <a:pt x="43" y="317"/>
                  <a:pt x="36" y="327"/>
                  <a:pt x="35" y="329"/>
                </a:cubicBezTo>
                <a:cubicBezTo>
                  <a:pt x="23" y="343"/>
                  <a:pt x="8" y="368"/>
                  <a:pt x="3" y="389"/>
                </a:cubicBezTo>
                <a:cubicBezTo>
                  <a:pt x="2" y="394"/>
                  <a:pt x="0" y="406"/>
                  <a:pt x="1" y="412"/>
                </a:cubicBezTo>
                <a:cubicBezTo>
                  <a:pt x="21" y="406"/>
                  <a:pt x="36" y="417"/>
                  <a:pt x="46" y="421"/>
                </a:cubicBezTo>
                <a:cubicBezTo>
                  <a:pt x="50" y="430"/>
                  <a:pt x="54" y="437"/>
                  <a:pt x="57" y="440"/>
                </a:cubicBezTo>
                <a:cubicBezTo>
                  <a:pt x="67" y="452"/>
                  <a:pt x="100" y="476"/>
                  <a:pt x="101" y="487"/>
                </a:cubicBezTo>
                <a:cubicBezTo>
                  <a:pt x="101" y="496"/>
                  <a:pt x="64" y="577"/>
                  <a:pt x="60" y="584"/>
                </a:cubicBezTo>
                <a:cubicBezTo>
                  <a:pt x="54" y="596"/>
                  <a:pt x="47" y="607"/>
                  <a:pt x="40" y="618"/>
                </a:cubicBezTo>
                <a:cubicBezTo>
                  <a:pt x="39" y="619"/>
                  <a:pt x="37" y="621"/>
                  <a:pt x="35" y="623"/>
                </a:cubicBezTo>
                <a:cubicBezTo>
                  <a:pt x="35" y="623"/>
                  <a:pt x="35" y="623"/>
                  <a:pt x="35" y="623"/>
                </a:cubicBezTo>
                <a:cubicBezTo>
                  <a:pt x="31" y="629"/>
                  <a:pt x="26" y="636"/>
                  <a:pt x="21" y="642"/>
                </a:cubicBezTo>
                <a:cubicBezTo>
                  <a:pt x="16" y="648"/>
                  <a:pt x="12" y="654"/>
                  <a:pt x="11" y="655"/>
                </a:cubicBezTo>
                <a:cubicBezTo>
                  <a:pt x="9" y="658"/>
                  <a:pt x="8" y="661"/>
                  <a:pt x="8" y="664"/>
                </a:cubicBezTo>
                <a:cubicBezTo>
                  <a:pt x="7" y="667"/>
                  <a:pt x="8" y="670"/>
                  <a:pt x="10" y="673"/>
                </a:cubicBezTo>
                <a:cubicBezTo>
                  <a:pt x="13" y="677"/>
                  <a:pt x="68" y="708"/>
                  <a:pt x="94" y="705"/>
                </a:cubicBezTo>
                <a:cubicBezTo>
                  <a:pt x="97" y="703"/>
                  <a:pt x="99" y="700"/>
                  <a:pt x="99" y="698"/>
                </a:cubicBezTo>
                <a:cubicBezTo>
                  <a:pt x="99" y="696"/>
                  <a:pt x="99" y="695"/>
                  <a:pt x="99" y="694"/>
                </a:cubicBezTo>
                <a:cubicBezTo>
                  <a:pt x="98" y="690"/>
                  <a:pt x="90" y="676"/>
                  <a:pt x="84" y="669"/>
                </a:cubicBezTo>
                <a:cubicBezTo>
                  <a:pt x="83" y="668"/>
                  <a:pt x="83" y="667"/>
                  <a:pt x="82" y="666"/>
                </a:cubicBezTo>
                <a:cubicBezTo>
                  <a:pt x="81" y="664"/>
                  <a:pt x="78" y="662"/>
                  <a:pt x="76" y="658"/>
                </a:cubicBezTo>
                <a:cubicBezTo>
                  <a:pt x="74" y="655"/>
                  <a:pt x="73" y="652"/>
                  <a:pt x="72" y="649"/>
                </a:cubicBezTo>
                <a:cubicBezTo>
                  <a:pt x="70" y="644"/>
                  <a:pt x="70" y="639"/>
                  <a:pt x="71" y="634"/>
                </a:cubicBezTo>
                <a:cubicBezTo>
                  <a:pt x="72" y="630"/>
                  <a:pt x="75" y="626"/>
                  <a:pt x="78" y="622"/>
                </a:cubicBezTo>
                <a:cubicBezTo>
                  <a:pt x="89" y="611"/>
                  <a:pt x="135" y="549"/>
                  <a:pt x="151" y="532"/>
                </a:cubicBezTo>
                <a:cubicBezTo>
                  <a:pt x="157" y="525"/>
                  <a:pt x="169" y="515"/>
                  <a:pt x="167" y="504"/>
                </a:cubicBezTo>
                <a:cubicBezTo>
                  <a:pt x="167" y="502"/>
                  <a:pt x="154" y="467"/>
                  <a:pt x="150" y="457"/>
                </a:cubicBezTo>
                <a:cubicBezTo>
                  <a:pt x="148" y="452"/>
                  <a:pt x="146" y="447"/>
                  <a:pt x="144" y="441"/>
                </a:cubicBezTo>
                <a:cubicBezTo>
                  <a:pt x="154" y="453"/>
                  <a:pt x="168" y="462"/>
                  <a:pt x="182" y="467"/>
                </a:cubicBezTo>
                <a:cubicBezTo>
                  <a:pt x="201" y="473"/>
                  <a:pt x="241" y="474"/>
                  <a:pt x="237" y="481"/>
                </a:cubicBezTo>
                <a:cubicBezTo>
                  <a:pt x="228" y="493"/>
                  <a:pt x="226" y="529"/>
                  <a:pt x="226" y="545"/>
                </a:cubicBezTo>
                <a:cubicBezTo>
                  <a:pt x="226" y="560"/>
                  <a:pt x="224" y="585"/>
                  <a:pt x="222" y="592"/>
                </a:cubicBezTo>
                <a:cubicBezTo>
                  <a:pt x="221" y="597"/>
                  <a:pt x="219" y="602"/>
                  <a:pt x="218" y="607"/>
                </a:cubicBezTo>
                <a:cubicBezTo>
                  <a:pt x="215" y="617"/>
                  <a:pt x="213" y="626"/>
                  <a:pt x="210" y="635"/>
                </a:cubicBezTo>
                <a:cubicBezTo>
                  <a:pt x="209" y="639"/>
                  <a:pt x="208" y="643"/>
                  <a:pt x="207" y="647"/>
                </a:cubicBezTo>
                <a:cubicBezTo>
                  <a:pt x="201" y="647"/>
                  <a:pt x="201" y="647"/>
                  <a:pt x="201" y="647"/>
                </a:cubicBezTo>
                <a:cubicBezTo>
                  <a:pt x="198" y="658"/>
                  <a:pt x="222" y="660"/>
                  <a:pt x="229" y="661"/>
                </a:cubicBezTo>
                <a:cubicBezTo>
                  <a:pt x="247" y="662"/>
                  <a:pt x="283" y="667"/>
                  <a:pt x="310" y="661"/>
                </a:cubicBezTo>
                <a:cubicBezTo>
                  <a:pt x="310" y="661"/>
                  <a:pt x="310" y="661"/>
                  <a:pt x="310" y="661"/>
                </a:cubicBezTo>
                <a:cubicBezTo>
                  <a:pt x="310" y="657"/>
                  <a:pt x="309" y="649"/>
                  <a:pt x="303" y="646"/>
                </a:cubicBezTo>
                <a:cubicBezTo>
                  <a:pt x="298" y="642"/>
                  <a:pt x="285" y="642"/>
                  <a:pt x="277" y="639"/>
                </a:cubicBezTo>
                <a:cubicBezTo>
                  <a:pt x="275" y="639"/>
                  <a:pt x="273" y="637"/>
                  <a:pt x="270" y="635"/>
                </a:cubicBezTo>
                <a:cubicBezTo>
                  <a:pt x="267" y="634"/>
                  <a:pt x="264" y="632"/>
                  <a:pt x="262" y="630"/>
                </a:cubicBezTo>
                <a:cubicBezTo>
                  <a:pt x="260" y="628"/>
                  <a:pt x="258" y="627"/>
                  <a:pt x="257" y="626"/>
                </a:cubicBezTo>
                <a:cubicBezTo>
                  <a:pt x="255" y="625"/>
                  <a:pt x="250" y="627"/>
                  <a:pt x="244" y="629"/>
                </a:cubicBezTo>
                <a:cubicBezTo>
                  <a:pt x="244" y="625"/>
                  <a:pt x="244" y="620"/>
                  <a:pt x="245" y="613"/>
                </a:cubicBezTo>
                <a:cubicBezTo>
                  <a:pt x="250" y="573"/>
                  <a:pt x="276" y="487"/>
                  <a:pt x="275" y="472"/>
                </a:cubicBezTo>
                <a:cubicBezTo>
                  <a:pt x="274" y="461"/>
                  <a:pt x="237" y="424"/>
                  <a:pt x="215" y="407"/>
                </a:cubicBezTo>
                <a:cubicBezTo>
                  <a:pt x="212" y="404"/>
                  <a:pt x="207" y="400"/>
                  <a:pt x="202" y="396"/>
                </a:cubicBezTo>
                <a:cubicBezTo>
                  <a:pt x="179" y="373"/>
                  <a:pt x="144" y="333"/>
                  <a:pt x="140" y="323"/>
                </a:cubicBezTo>
                <a:cubicBezTo>
                  <a:pt x="140" y="323"/>
                  <a:pt x="140" y="322"/>
                  <a:pt x="140" y="322"/>
                </a:cubicBezTo>
                <a:cubicBezTo>
                  <a:pt x="138" y="315"/>
                  <a:pt x="158" y="282"/>
                  <a:pt x="171" y="263"/>
                </a:cubicBezTo>
                <a:cubicBezTo>
                  <a:pt x="172" y="264"/>
                  <a:pt x="172" y="264"/>
                  <a:pt x="172" y="264"/>
                </a:cubicBezTo>
                <a:cubicBezTo>
                  <a:pt x="179" y="269"/>
                  <a:pt x="194" y="275"/>
                  <a:pt x="198" y="277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02" y="282"/>
                  <a:pt x="206" y="286"/>
                  <a:pt x="207" y="287"/>
                </a:cubicBezTo>
                <a:cubicBezTo>
                  <a:pt x="222" y="299"/>
                  <a:pt x="277" y="310"/>
                  <a:pt x="282" y="310"/>
                </a:cubicBezTo>
                <a:cubicBezTo>
                  <a:pt x="283" y="314"/>
                  <a:pt x="286" y="317"/>
                  <a:pt x="288" y="319"/>
                </a:cubicBezTo>
                <a:cubicBezTo>
                  <a:pt x="283" y="324"/>
                  <a:pt x="284" y="334"/>
                  <a:pt x="289" y="336"/>
                </a:cubicBezTo>
                <a:cubicBezTo>
                  <a:pt x="293" y="339"/>
                  <a:pt x="301" y="339"/>
                  <a:pt x="306" y="336"/>
                </a:cubicBezTo>
                <a:cubicBezTo>
                  <a:pt x="311" y="338"/>
                  <a:pt x="315" y="334"/>
                  <a:pt x="317" y="332"/>
                </a:cubicBezTo>
                <a:cubicBezTo>
                  <a:pt x="320" y="329"/>
                  <a:pt x="321" y="325"/>
                  <a:pt x="323" y="321"/>
                </a:cubicBezTo>
                <a:cubicBezTo>
                  <a:pt x="326" y="318"/>
                  <a:pt x="329" y="314"/>
                  <a:pt x="330" y="310"/>
                </a:cubicBezTo>
                <a:cubicBezTo>
                  <a:pt x="330" y="308"/>
                  <a:pt x="329" y="307"/>
                  <a:pt x="329" y="306"/>
                </a:cubicBezTo>
                <a:cubicBezTo>
                  <a:pt x="329" y="305"/>
                  <a:pt x="330" y="303"/>
                  <a:pt x="331" y="302"/>
                </a:cubicBezTo>
                <a:cubicBezTo>
                  <a:pt x="332" y="300"/>
                  <a:pt x="334" y="298"/>
                  <a:pt x="335" y="296"/>
                </a:cubicBezTo>
                <a:cubicBezTo>
                  <a:pt x="336" y="295"/>
                  <a:pt x="336" y="294"/>
                  <a:pt x="337" y="293"/>
                </a:cubicBezTo>
                <a:cubicBezTo>
                  <a:pt x="340" y="296"/>
                  <a:pt x="345" y="299"/>
                  <a:pt x="344" y="296"/>
                </a:cubicBezTo>
                <a:cubicBezTo>
                  <a:pt x="344" y="291"/>
                  <a:pt x="343" y="289"/>
                  <a:pt x="341" y="286"/>
                </a:cubicBezTo>
                <a:cubicBezTo>
                  <a:pt x="344" y="281"/>
                  <a:pt x="346" y="277"/>
                  <a:pt x="347" y="274"/>
                </a:cubicBezTo>
                <a:cubicBezTo>
                  <a:pt x="349" y="274"/>
                  <a:pt x="349" y="274"/>
                  <a:pt x="349" y="274"/>
                </a:cubicBezTo>
                <a:cubicBezTo>
                  <a:pt x="378" y="248"/>
                  <a:pt x="383" y="251"/>
                  <a:pt x="395" y="250"/>
                </a:cubicBezTo>
                <a:cubicBezTo>
                  <a:pt x="396" y="250"/>
                  <a:pt x="398" y="250"/>
                  <a:pt x="400" y="250"/>
                </a:cubicBezTo>
                <a:cubicBezTo>
                  <a:pt x="431" y="245"/>
                  <a:pt x="468" y="203"/>
                  <a:pt x="484" y="157"/>
                </a:cubicBezTo>
                <a:cubicBezTo>
                  <a:pt x="488" y="146"/>
                  <a:pt x="491" y="129"/>
                  <a:pt x="487" y="119"/>
                </a:cubicBezTo>
                <a:close/>
                <a:moveTo>
                  <a:pt x="377" y="246"/>
                </a:moveTo>
                <a:cubicBezTo>
                  <a:pt x="368" y="248"/>
                  <a:pt x="358" y="255"/>
                  <a:pt x="352" y="260"/>
                </a:cubicBezTo>
                <a:cubicBezTo>
                  <a:pt x="357" y="252"/>
                  <a:pt x="364" y="239"/>
                  <a:pt x="371" y="224"/>
                </a:cubicBezTo>
                <a:cubicBezTo>
                  <a:pt x="370" y="234"/>
                  <a:pt x="373" y="241"/>
                  <a:pt x="378" y="245"/>
                </a:cubicBezTo>
                <a:lnTo>
                  <a:pt x="377" y="2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305"/>
          <p:cNvSpPr>
            <a:spLocks/>
          </p:cNvSpPr>
          <p:nvPr/>
        </p:nvSpPr>
        <p:spPr bwMode="auto">
          <a:xfrm>
            <a:off x="5770562" y="6385288"/>
            <a:ext cx="284163" cy="230188"/>
          </a:xfrm>
          <a:custGeom>
            <a:avLst/>
            <a:gdLst>
              <a:gd name="T0" fmla="*/ 0 w 179"/>
              <a:gd name="T1" fmla="*/ 0 h 145"/>
              <a:gd name="T2" fmla="*/ 151 w 179"/>
              <a:gd name="T3" fmla="*/ 28 h 145"/>
              <a:gd name="T4" fmla="*/ 179 w 179"/>
              <a:gd name="T5" fmla="*/ 119 h 145"/>
              <a:gd name="T6" fmla="*/ 141 w 179"/>
              <a:gd name="T7" fmla="*/ 145 h 145"/>
              <a:gd name="T8" fmla="*/ 2 w 179"/>
              <a:gd name="T9" fmla="*/ 99 h 145"/>
              <a:gd name="T10" fmla="*/ 0 w 179"/>
              <a:gd name="T11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9" h="145">
                <a:moveTo>
                  <a:pt x="0" y="0"/>
                </a:moveTo>
                <a:lnTo>
                  <a:pt x="151" y="28"/>
                </a:lnTo>
                <a:lnTo>
                  <a:pt x="179" y="119"/>
                </a:lnTo>
                <a:lnTo>
                  <a:pt x="141" y="145"/>
                </a:lnTo>
                <a:lnTo>
                  <a:pt x="2" y="99"/>
                </a:lnTo>
                <a:lnTo>
                  <a:pt x="0" y="0"/>
                </a:lnTo>
                <a:close/>
              </a:path>
            </a:pathLst>
          </a:custGeom>
          <a:solidFill>
            <a:srgbClr val="F5B5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306"/>
          <p:cNvSpPr>
            <a:spLocks/>
          </p:cNvSpPr>
          <p:nvPr/>
        </p:nvSpPr>
        <p:spPr bwMode="auto">
          <a:xfrm>
            <a:off x="5770562" y="6385288"/>
            <a:ext cx="284163" cy="230188"/>
          </a:xfrm>
          <a:custGeom>
            <a:avLst/>
            <a:gdLst>
              <a:gd name="T0" fmla="*/ 0 w 179"/>
              <a:gd name="T1" fmla="*/ 0 h 145"/>
              <a:gd name="T2" fmla="*/ 151 w 179"/>
              <a:gd name="T3" fmla="*/ 28 h 145"/>
              <a:gd name="T4" fmla="*/ 179 w 179"/>
              <a:gd name="T5" fmla="*/ 119 h 145"/>
              <a:gd name="T6" fmla="*/ 141 w 179"/>
              <a:gd name="T7" fmla="*/ 145 h 145"/>
              <a:gd name="T8" fmla="*/ 2 w 179"/>
              <a:gd name="T9" fmla="*/ 9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45">
                <a:moveTo>
                  <a:pt x="0" y="0"/>
                </a:moveTo>
                <a:lnTo>
                  <a:pt x="151" y="28"/>
                </a:lnTo>
                <a:lnTo>
                  <a:pt x="179" y="119"/>
                </a:lnTo>
                <a:lnTo>
                  <a:pt x="141" y="145"/>
                </a:lnTo>
                <a:lnTo>
                  <a:pt x="2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5" name="Freeform 307"/>
          <p:cNvSpPr>
            <a:spLocks/>
          </p:cNvSpPr>
          <p:nvPr/>
        </p:nvSpPr>
        <p:spPr bwMode="auto">
          <a:xfrm>
            <a:off x="6364287" y="6369413"/>
            <a:ext cx="371475" cy="95250"/>
          </a:xfrm>
          <a:custGeom>
            <a:avLst/>
            <a:gdLst>
              <a:gd name="T0" fmla="*/ 16 w 234"/>
              <a:gd name="T1" fmla="*/ 0 h 60"/>
              <a:gd name="T2" fmla="*/ 0 w 234"/>
              <a:gd name="T3" fmla="*/ 60 h 60"/>
              <a:gd name="T4" fmla="*/ 234 w 234"/>
              <a:gd name="T5" fmla="*/ 54 h 60"/>
              <a:gd name="T6" fmla="*/ 226 w 234"/>
              <a:gd name="T7" fmla="*/ 16 h 60"/>
              <a:gd name="T8" fmla="*/ 16 w 234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60">
                <a:moveTo>
                  <a:pt x="16" y="0"/>
                </a:moveTo>
                <a:lnTo>
                  <a:pt x="0" y="60"/>
                </a:lnTo>
                <a:lnTo>
                  <a:pt x="234" y="54"/>
                </a:lnTo>
                <a:lnTo>
                  <a:pt x="226" y="16"/>
                </a:lnTo>
                <a:lnTo>
                  <a:pt x="16" y="0"/>
                </a:lnTo>
                <a:close/>
              </a:path>
            </a:pathLst>
          </a:custGeom>
          <a:solidFill>
            <a:srgbClr val="F5B5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308"/>
          <p:cNvSpPr>
            <a:spLocks/>
          </p:cNvSpPr>
          <p:nvPr/>
        </p:nvSpPr>
        <p:spPr bwMode="auto">
          <a:xfrm>
            <a:off x="6364287" y="6369413"/>
            <a:ext cx="371475" cy="95250"/>
          </a:xfrm>
          <a:custGeom>
            <a:avLst/>
            <a:gdLst>
              <a:gd name="T0" fmla="*/ 16 w 234"/>
              <a:gd name="T1" fmla="*/ 0 h 60"/>
              <a:gd name="T2" fmla="*/ 0 w 234"/>
              <a:gd name="T3" fmla="*/ 60 h 60"/>
              <a:gd name="T4" fmla="*/ 234 w 234"/>
              <a:gd name="T5" fmla="*/ 54 h 60"/>
              <a:gd name="T6" fmla="*/ 226 w 234"/>
              <a:gd name="T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60">
                <a:moveTo>
                  <a:pt x="16" y="0"/>
                </a:moveTo>
                <a:lnTo>
                  <a:pt x="0" y="60"/>
                </a:lnTo>
                <a:lnTo>
                  <a:pt x="234" y="54"/>
                </a:lnTo>
                <a:lnTo>
                  <a:pt x="226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7" name="Freeform 309"/>
          <p:cNvSpPr>
            <a:spLocks/>
          </p:cNvSpPr>
          <p:nvPr/>
        </p:nvSpPr>
        <p:spPr bwMode="auto">
          <a:xfrm>
            <a:off x="5751512" y="4886688"/>
            <a:ext cx="447675" cy="773113"/>
          </a:xfrm>
          <a:custGeom>
            <a:avLst/>
            <a:gdLst>
              <a:gd name="T0" fmla="*/ 149 w 282"/>
              <a:gd name="T1" fmla="*/ 0 h 487"/>
              <a:gd name="T2" fmla="*/ 193 w 282"/>
              <a:gd name="T3" fmla="*/ 105 h 487"/>
              <a:gd name="T4" fmla="*/ 282 w 282"/>
              <a:gd name="T5" fmla="*/ 82 h 487"/>
              <a:gd name="T6" fmla="*/ 231 w 282"/>
              <a:gd name="T7" fmla="*/ 318 h 487"/>
              <a:gd name="T8" fmla="*/ 280 w 282"/>
              <a:gd name="T9" fmla="*/ 455 h 487"/>
              <a:gd name="T10" fmla="*/ 0 w 282"/>
              <a:gd name="T11" fmla="*/ 487 h 487"/>
              <a:gd name="T12" fmla="*/ 149 w 282"/>
              <a:gd name="T13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2" h="487">
                <a:moveTo>
                  <a:pt x="149" y="0"/>
                </a:moveTo>
                <a:lnTo>
                  <a:pt x="193" y="105"/>
                </a:lnTo>
                <a:lnTo>
                  <a:pt x="282" y="82"/>
                </a:lnTo>
                <a:lnTo>
                  <a:pt x="231" y="318"/>
                </a:lnTo>
                <a:lnTo>
                  <a:pt x="280" y="455"/>
                </a:lnTo>
                <a:lnTo>
                  <a:pt x="0" y="487"/>
                </a:lnTo>
                <a:lnTo>
                  <a:pt x="149" y="0"/>
                </a:lnTo>
                <a:close/>
              </a:path>
            </a:pathLst>
          </a:custGeom>
          <a:solidFill>
            <a:srgbClr val="B2C1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8" name="Freeform 310"/>
          <p:cNvSpPr>
            <a:spLocks/>
          </p:cNvSpPr>
          <p:nvPr/>
        </p:nvSpPr>
        <p:spPr bwMode="auto">
          <a:xfrm>
            <a:off x="5751512" y="4886688"/>
            <a:ext cx="447675" cy="773113"/>
          </a:xfrm>
          <a:custGeom>
            <a:avLst/>
            <a:gdLst>
              <a:gd name="T0" fmla="*/ 149 w 282"/>
              <a:gd name="T1" fmla="*/ 0 h 487"/>
              <a:gd name="T2" fmla="*/ 193 w 282"/>
              <a:gd name="T3" fmla="*/ 105 h 487"/>
              <a:gd name="T4" fmla="*/ 282 w 282"/>
              <a:gd name="T5" fmla="*/ 82 h 487"/>
              <a:gd name="T6" fmla="*/ 231 w 282"/>
              <a:gd name="T7" fmla="*/ 318 h 487"/>
              <a:gd name="T8" fmla="*/ 280 w 282"/>
              <a:gd name="T9" fmla="*/ 455 h 487"/>
              <a:gd name="T10" fmla="*/ 0 w 282"/>
              <a:gd name="T11" fmla="*/ 487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" h="487">
                <a:moveTo>
                  <a:pt x="149" y="0"/>
                </a:moveTo>
                <a:lnTo>
                  <a:pt x="193" y="105"/>
                </a:lnTo>
                <a:lnTo>
                  <a:pt x="282" y="82"/>
                </a:lnTo>
                <a:lnTo>
                  <a:pt x="231" y="318"/>
                </a:lnTo>
                <a:lnTo>
                  <a:pt x="280" y="455"/>
                </a:lnTo>
                <a:lnTo>
                  <a:pt x="0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9" name="Freeform 311"/>
          <p:cNvSpPr>
            <a:spLocks/>
          </p:cNvSpPr>
          <p:nvPr/>
        </p:nvSpPr>
        <p:spPr bwMode="auto">
          <a:xfrm>
            <a:off x="6361112" y="4618400"/>
            <a:ext cx="192088" cy="136525"/>
          </a:xfrm>
          <a:custGeom>
            <a:avLst/>
            <a:gdLst>
              <a:gd name="T0" fmla="*/ 29 w 121"/>
              <a:gd name="T1" fmla="*/ 16 h 86"/>
              <a:gd name="T2" fmla="*/ 91 w 121"/>
              <a:gd name="T3" fmla="*/ 0 h 86"/>
              <a:gd name="T4" fmla="*/ 121 w 121"/>
              <a:gd name="T5" fmla="*/ 82 h 86"/>
              <a:gd name="T6" fmla="*/ 0 w 121"/>
              <a:gd name="T7" fmla="*/ 86 h 86"/>
              <a:gd name="T8" fmla="*/ 29 w 121"/>
              <a:gd name="T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86">
                <a:moveTo>
                  <a:pt x="29" y="16"/>
                </a:moveTo>
                <a:lnTo>
                  <a:pt x="91" y="0"/>
                </a:lnTo>
                <a:lnTo>
                  <a:pt x="121" y="82"/>
                </a:lnTo>
                <a:lnTo>
                  <a:pt x="0" y="86"/>
                </a:lnTo>
                <a:lnTo>
                  <a:pt x="29" y="16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0" name="Freeform 312"/>
          <p:cNvSpPr>
            <a:spLocks/>
          </p:cNvSpPr>
          <p:nvPr/>
        </p:nvSpPr>
        <p:spPr bwMode="auto">
          <a:xfrm>
            <a:off x="6361112" y="4618400"/>
            <a:ext cx="192088" cy="136525"/>
          </a:xfrm>
          <a:custGeom>
            <a:avLst/>
            <a:gdLst>
              <a:gd name="T0" fmla="*/ 29 w 121"/>
              <a:gd name="T1" fmla="*/ 16 h 86"/>
              <a:gd name="T2" fmla="*/ 91 w 121"/>
              <a:gd name="T3" fmla="*/ 0 h 86"/>
              <a:gd name="T4" fmla="*/ 121 w 121"/>
              <a:gd name="T5" fmla="*/ 82 h 86"/>
              <a:gd name="T6" fmla="*/ 0 w 121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6">
                <a:moveTo>
                  <a:pt x="29" y="16"/>
                </a:moveTo>
                <a:lnTo>
                  <a:pt x="91" y="0"/>
                </a:lnTo>
                <a:lnTo>
                  <a:pt x="121" y="82"/>
                </a:lnTo>
                <a:lnTo>
                  <a:pt x="0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1" name="Freeform 313"/>
          <p:cNvSpPr>
            <a:spLocks/>
          </p:cNvSpPr>
          <p:nvPr/>
        </p:nvSpPr>
        <p:spPr bwMode="auto">
          <a:xfrm>
            <a:off x="6988175" y="4691425"/>
            <a:ext cx="261938" cy="454025"/>
          </a:xfrm>
          <a:custGeom>
            <a:avLst/>
            <a:gdLst>
              <a:gd name="T0" fmla="*/ 8 w 165"/>
              <a:gd name="T1" fmla="*/ 75 h 286"/>
              <a:gd name="T2" fmla="*/ 165 w 165"/>
              <a:gd name="T3" fmla="*/ 0 h 286"/>
              <a:gd name="T4" fmla="*/ 165 w 165"/>
              <a:gd name="T5" fmla="*/ 133 h 286"/>
              <a:gd name="T6" fmla="*/ 0 w 165"/>
              <a:gd name="T7" fmla="*/ 286 h 286"/>
              <a:gd name="T8" fmla="*/ 8 w 165"/>
              <a:gd name="T9" fmla="*/ 7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286">
                <a:moveTo>
                  <a:pt x="8" y="75"/>
                </a:moveTo>
                <a:lnTo>
                  <a:pt x="165" y="0"/>
                </a:lnTo>
                <a:lnTo>
                  <a:pt x="165" y="133"/>
                </a:lnTo>
                <a:lnTo>
                  <a:pt x="0" y="286"/>
                </a:lnTo>
                <a:lnTo>
                  <a:pt x="8" y="75"/>
                </a:lnTo>
                <a:close/>
              </a:path>
            </a:pathLst>
          </a:cu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" name="Freeform 314"/>
          <p:cNvSpPr>
            <a:spLocks/>
          </p:cNvSpPr>
          <p:nvPr/>
        </p:nvSpPr>
        <p:spPr bwMode="auto">
          <a:xfrm>
            <a:off x="6988175" y="4691425"/>
            <a:ext cx="261938" cy="454025"/>
          </a:xfrm>
          <a:custGeom>
            <a:avLst/>
            <a:gdLst>
              <a:gd name="T0" fmla="*/ 8 w 165"/>
              <a:gd name="T1" fmla="*/ 75 h 286"/>
              <a:gd name="T2" fmla="*/ 165 w 165"/>
              <a:gd name="T3" fmla="*/ 0 h 286"/>
              <a:gd name="T4" fmla="*/ 165 w 165"/>
              <a:gd name="T5" fmla="*/ 133 h 286"/>
              <a:gd name="T6" fmla="*/ 0 w 165"/>
              <a:gd name="T7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86">
                <a:moveTo>
                  <a:pt x="8" y="75"/>
                </a:moveTo>
                <a:lnTo>
                  <a:pt x="165" y="0"/>
                </a:lnTo>
                <a:lnTo>
                  <a:pt x="165" y="133"/>
                </a:lnTo>
                <a:lnTo>
                  <a:pt x="0" y="2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" name="Freeform 315"/>
          <p:cNvSpPr>
            <a:spLocks/>
          </p:cNvSpPr>
          <p:nvPr/>
        </p:nvSpPr>
        <p:spPr bwMode="auto">
          <a:xfrm>
            <a:off x="6218237" y="4331063"/>
            <a:ext cx="255588" cy="177800"/>
          </a:xfrm>
          <a:custGeom>
            <a:avLst/>
            <a:gdLst>
              <a:gd name="T0" fmla="*/ 0 w 161"/>
              <a:gd name="T1" fmla="*/ 0 h 112"/>
              <a:gd name="T2" fmla="*/ 161 w 161"/>
              <a:gd name="T3" fmla="*/ 20 h 112"/>
              <a:gd name="T4" fmla="*/ 159 w 161"/>
              <a:gd name="T5" fmla="*/ 112 h 112"/>
              <a:gd name="T6" fmla="*/ 48 w 161"/>
              <a:gd name="T7" fmla="*/ 108 h 112"/>
              <a:gd name="T8" fmla="*/ 0 w 161"/>
              <a:gd name="T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" h="112">
                <a:moveTo>
                  <a:pt x="0" y="0"/>
                </a:moveTo>
                <a:lnTo>
                  <a:pt x="161" y="20"/>
                </a:lnTo>
                <a:lnTo>
                  <a:pt x="159" y="112"/>
                </a:lnTo>
                <a:lnTo>
                  <a:pt x="48" y="108"/>
                </a:lnTo>
                <a:lnTo>
                  <a:pt x="0" y="0"/>
                </a:lnTo>
                <a:close/>
              </a:path>
            </a:pathLst>
          </a:custGeom>
          <a:solidFill>
            <a:srgbClr val="F5B5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" name="Freeform 316"/>
          <p:cNvSpPr>
            <a:spLocks/>
          </p:cNvSpPr>
          <p:nvPr/>
        </p:nvSpPr>
        <p:spPr bwMode="auto">
          <a:xfrm>
            <a:off x="6218237" y="4331063"/>
            <a:ext cx="255588" cy="177800"/>
          </a:xfrm>
          <a:custGeom>
            <a:avLst/>
            <a:gdLst>
              <a:gd name="T0" fmla="*/ 0 w 161"/>
              <a:gd name="T1" fmla="*/ 0 h 112"/>
              <a:gd name="T2" fmla="*/ 161 w 161"/>
              <a:gd name="T3" fmla="*/ 20 h 112"/>
              <a:gd name="T4" fmla="*/ 159 w 161"/>
              <a:gd name="T5" fmla="*/ 112 h 112"/>
              <a:gd name="T6" fmla="*/ 48 w 161"/>
              <a:gd name="T7" fmla="*/ 10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12">
                <a:moveTo>
                  <a:pt x="0" y="0"/>
                </a:moveTo>
                <a:lnTo>
                  <a:pt x="161" y="20"/>
                </a:lnTo>
                <a:lnTo>
                  <a:pt x="159" y="112"/>
                </a:lnTo>
                <a:lnTo>
                  <a:pt x="48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5" name="Freeform 317"/>
          <p:cNvSpPr>
            <a:spLocks/>
          </p:cNvSpPr>
          <p:nvPr/>
        </p:nvSpPr>
        <p:spPr bwMode="auto">
          <a:xfrm>
            <a:off x="6157912" y="4499338"/>
            <a:ext cx="6350" cy="49213"/>
          </a:xfrm>
          <a:custGeom>
            <a:avLst/>
            <a:gdLst>
              <a:gd name="T0" fmla="*/ 1 w 2"/>
              <a:gd name="T1" fmla="*/ 0 h 15"/>
              <a:gd name="T2" fmla="*/ 2 w 2"/>
              <a:gd name="T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" h="15">
                <a:moveTo>
                  <a:pt x="1" y="0"/>
                </a:moveTo>
                <a:cubicBezTo>
                  <a:pt x="0" y="5"/>
                  <a:pt x="1" y="12"/>
                  <a:pt x="2" y="1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6" name="Freeform 318"/>
          <p:cNvSpPr>
            <a:spLocks/>
          </p:cNvSpPr>
          <p:nvPr/>
        </p:nvSpPr>
        <p:spPr bwMode="auto">
          <a:xfrm>
            <a:off x="6154737" y="4548550"/>
            <a:ext cx="215900" cy="196850"/>
          </a:xfrm>
          <a:custGeom>
            <a:avLst/>
            <a:gdLst>
              <a:gd name="T0" fmla="*/ 3 w 68"/>
              <a:gd name="T1" fmla="*/ 0 h 62"/>
              <a:gd name="T2" fmla="*/ 1 w 68"/>
              <a:gd name="T3" fmla="*/ 28 h 62"/>
              <a:gd name="T4" fmla="*/ 14 w 68"/>
              <a:gd name="T5" fmla="*/ 58 h 62"/>
              <a:gd name="T6" fmla="*/ 39 w 68"/>
              <a:gd name="T7" fmla="*/ 62 h 62"/>
              <a:gd name="T8" fmla="*/ 68 w 68"/>
              <a:gd name="T9" fmla="*/ 4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2">
                <a:moveTo>
                  <a:pt x="3" y="0"/>
                </a:moveTo>
                <a:cubicBezTo>
                  <a:pt x="0" y="8"/>
                  <a:pt x="0" y="20"/>
                  <a:pt x="1" y="28"/>
                </a:cubicBezTo>
                <a:cubicBezTo>
                  <a:pt x="2" y="34"/>
                  <a:pt x="11" y="55"/>
                  <a:pt x="14" y="58"/>
                </a:cubicBezTo>
                <a:cubicBezTo>
                  <a:pt x="18" y="62"/>
                  <a:pt x="32" y="62"/>
                  <a:pt x="39" y="62"/>
                </a:cubicBezTo>
                <a:cubicBezTo>
                  <a:pt x="45" y="62"/>
                  <a:pt x="66" y="46"/>
                  <a:pt x="68" y="4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7" name="Freeform 319"/>
          <p:cNvSpPr>
            <a:spLocks/>
          </p:cNvSpPr>
          <p:nvPr/>
        </p:nvSpPr>
        <p:spPr bwMode="auto">
          <a:xfrm>
            <a:off x="6429375" y="4512038"/>
            <a:ext cx="9525" cy="52388"/>
          </a:xfrm>
          <a:custGeom>
            <a:avLst/>
            <a:gdLst>
              <a:gd name="T0" fmla="*/ 1 w 3"/>
              <a:gd name="T1" fmla="*/ 0 h 16"/>
              <a:gd name="T2" fmla="*/ 0 w 3"/>
              <a:gd name="T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" h="16">
                <a:moveTo>
                  <a:pt x="1" y="0"/>
                </a:moveTo>
                <a:cubicBezTo>
                  <a:pt x="3" y="4"/>
                  <a:pt x="1" y="13"/>
                  <a:pt x="0" y="1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8" name="Freeform 320"/>
          <p:cNvSpPr>
            <a:spLocks/>
          </p:cNvSpPr>
          <p:nvPr/>
        </p:nvSpPr>
        <p:spPr bwMode="auto">
          <a:xfrm>
            <a:off x="6410325" y="4535850"/>
            <a:ext cx="69850" cy="120650"/>
          </a:xfrm>
          <a:custGeom>
            <a:avLst/>
            <a:gdLst>
              <a:gd name="T0" fmla="*/ 8 w 22"/>
              <a:gd name="T1" fmla="*/ 6 h 38"/>
              <a:gd name="T2" fmla="*/ 20 w 22"/>
              <a:gd name="T3" fmla="*/ 3 h 38"/>
              <a:gd name="T4" fmla="*/ 20 w 22"/>
              <a:gd name="T5" fmla="*/ 18 h 38"/>
              <a:gd name="T6" fmla="*/ 13 w 22"/>
              <a:gd name="T7" fmla="*/ 30 h 38"/>
              <a:gd name="T8" fmla="*/ 0 w 22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8">
                <a:moveTo>
                  <a:pt x="8" y="6"/>
                </a:moveTo>
                <a:cubicBezTo>
                  <a:pt x="10" y="4"/>
                  <a:pt x="18" y="0"/>
                  <a:pt x="20" y="3"/>
                </a:cubicBezTo>
                <a:cubicBezTo>
                  <a:pt x="22" y="7"/>
                  <a:pt x="21" y="14"/>
                  <a:pt x="20" y="18"/>
                </a:cubicBezTo>
                <a:cubicBezTo>
                  <a:pt x="20" y="23"/>
                  <a:pt x="16" y="27"/>
                  <a:pt x="13" y="30"/>
                </a:cubicBezTo>
                <a:cubicBezTo>
                  <a:pt x="10" y="35"/>
                  <a:pt x="5" y="38"/>
                  <a:pt x="0" y="3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9" name="Freeform 321"/>
          <p:cNvSpPr>
            <a:spLocks/>
          </p:cNvSpPr>
          <p:nvPr/>
        </p:nvSpPr>
        <p:spPr bwMode="auto">
          <a:xfrm>
            <a:off x="6118225" y="4508863"/>
            <a:ext cx="42863" cy="96838"/>
          </a:xfrm>
          <a:custGeom>
            <a:avLst/>
            <a:gdLst>
              <a:gd name="T0" fmla="*/ 13 w 13"/>
              <a:gd name="T1" fmla="*/ 5 h 30"/>
              <a:gd name="T2" fmla="*/ 10 w 13"/>
              <a:gd name="T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" h="30">
                <a:moveTo>
                  <a:pt x="13" y="5"/>
                </a:moveTo>
                <a:cubicBezTo>
                  <a:pt x="0" y="0"/>
                  <a:pt x="4" y="26"/>
                  <a:pt x="10" y="3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0" name="Freeform 322"/>
          <p:cNvSpPr>
            <a:spLocks/>
          </p:cNvSpPr>
          <p:nvPr/>
        </p:nvSpPr>
        <p:spPr bwMode="auto">
          <a:xfrm>
            <a:off x="6145212" y="4445363"/>
            <a:ext cx="290513" cy="77788"/>
          </a:xfrm>
          <a:custGeom>
            <a:avLst/>
            <a:gdLst>
              <a:gd name="T0" fmla="*/ 2 w 91"/>
              <a:gd name="T1" fmla="*/ 4 h 24"/>
              <a:gd name="T2" fmla="*/ 1 w 91"/>
              <a:gd name="T3" fmla="*/ 19 h 24"/>
              <a:gd name="T4" fmla="*/ 25 w 91"/>
              <a:gd name="T5" fmla="*/ 0 h 24"/>
              <a:gd name="T6" fmla="*/ 56 w 91"/>
              <a:gd name="T7" fmla="*/ 21 h 24"/>
              <a:gd name="T8" fmla="*/ 91 w 91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4">
                <a:moveTo>
                  <a:pt x="2" y="4"/>
                </a:moveTo>
                <a:cubicBezTo>
                  <a:pt x="0" y="7"/>
                  <a:pt x="0" y="19"/>
                  <a:pt x="1" y="19"/>
                </a:cubicBezTo>
                <a:cubicBezTo>
                  <a:pt x="3" y="20"/>
                  <a:pt x="19" y="0"/>
                  <a:pt x="25" y="0"/>
                </a:cubicBezTo>
                <a:cubicBezTo>
                  <a:pt x="33" y="0"/>
                  <a:pt x="49" y="19"/>
                  <a:pt x="56" y="21"/>
                </a:cubicBezTo>
                <a:cubicBezTo>
                  <a:pt x="68" y="24"/>
                  <a:pt x="86" y="22"/>
                  <a:pt x="91" y="19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Freeform 323"/>
          <p:cNvSpPr>
            <a:spLocks/>
          </p:cNvSpPr>
          <p:nvPr/>
        </p:nvSpPr>
        <p:spPr bwMode="auto">
          <a:xfrm>
            <a:off x="6157912" y="4346938"/>
            <a:ext cx="319088" cy="192088"/>
          </a:xfrm>
          <a:custGeom>
            <a:avLst/>
            <a:gdLst>
              <a:gd name="T0" fmla="*/ 0 w 100"/>
              <a:gd name="T1" fmla="*/ 33 h 60"/>
              <a:gd name="T2" fmla="*/ 46 w 100"/>
              <a:gd name="T3" fmla="*/ 1 h 60"/>
              <a:gd name="T4" fmla="*/ 92 w 100"/>
              <a:gd name="T5" fmla="*/ 25 h 60"/>
              <a:gd name="T6" fmla="*/ 97 w 100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60">
                <a:moveTo>
                  <a:pt x="0" y="33"/>
                </a:moveTo>
                <a:cubicBezTo>
                  <a:pt x="6" y="14"/>
                  <a:pt x="31" y="0"/>
                  <a:pt x="46" y="1"/>
                </a:cubicBezTo>
                <a:cubicBezTo>
                  <a:pt x="69" y="3"/>
                  <a:pt x="83" y="7"/>
                  <a:pt x="92" y="25"/>
                </a:cubicBezTo>
                <a:cubicBezTo>
                  <a:pt x="96" y="34"/>
                  <a:pt x="100" y="49"/>
                  <a:pt x="97" y="6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2" name="Freeform 324"/>
          <p:cNvSpPr>
            <a:spLocks/>
          </p:cNvSpPr>
          <p:nvPr/>
        </p:nvSpPr>
        <p:spPr bwMode="auto">
          <a:xfrm>
            <a:off x="6432550" y="4505688"/>
            <a:ext cx="0" cy="3175"/>
          </a:xfrm>
          <a:custGeom>
            <a:avLst/>
            <a:gdLst>
              <a:gd name="T0" fmla="*/ 1 h 1"/>
              <a:gd name="T1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3" name="Freeform 325"/>
          <p:cNvSpPr>
            <a:spLocks/>
          </p:cNvSpPr>
          <p:nvPr/>
        </p:nvSpPr>
        <p:spPr bwMode="auto">
          <a:xfrm>
            <a:off x="6151562" y="4448538"/>
            <a:ext cx="57150" cy="12700"/>
          </a:xfrm>
          <a:custGeom>
            <a:avLst/>
            <a:gdLst>
              <a:gd name="T0" fmla="*/ 0 w 18"/>
              <a:gd name="T1" fmla="*/ 4 h 4"/>
              <a:gd name="T2" fmla="*/ 18 w 18"/>
              <a:gd name="T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" h="4">
                <a:moveTo>
                  <a:pt x="0" y="4"/>
                </a:moveTo>
                <a:cubicBezTo>
                  <a:pt x="1" y="3"/>
                  <a:pt x="16" y="0"/>
                  <a:pt x="18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4" name="Freeform 326"/>
          <p:cNvSpPr>
            <a:spLocks/>
          </p:cNvSpPr>
          <p:nvPr/>
        </p:nvSpPr>
        <p:spPr bwMode="auto">
          <a:xfrm>
            <a:off x="6237287" y="4442188"/>
            <a:ext cx="230188" cy="96838"/>
          </a:xfrm>
          <a:custGeom>
            <a:avLst/>
            <a:gdLst>
              <a:gd name="T0" fmla="*/ 0 w 72"/>
              <a:gd name="T1" fmla="*/ 2 h 30"/>
              <a:gd name="T2" fmla="*/ 72 w 72"/>
              <a:gd name="T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" h="30">
                <a:moveTo>
                  <a:pt x="0" y="2"/>
                </a:moveTo>
                <a:cubicBezTo>
                  <a:pt x="36" y="0"/>
                  <a:pt x="67" y="13"/>
                  <a:pt x="72" y="3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5" name="Freeform 327"/>
          <p:cNvSpPr>
            <a:spLocks/>
          </p:cNvSpPr>
          <p:nvPr/>
        </p:nvSpPr>
        <p:spPr bwMode="auto">
          <a:xfrm>
            <a:off x="6313487" y="4643800"/>
            <a:ext cx="93663" cy="201613"/>
          </a:xfrm>
          <a:custGeom>
            <a:avLst/>
            <a:gdLst>
              <a:gd name="T0" fmla="*/ 29 w 29"/>
              <a:gd name="T1" fmla="*/ 0 h 63"/>
              <a:gd name="T2" fmla="*/ 0 w 29"/>
              <a:gd name="T3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" h="63">
                <a:moveTo>
                  <a:pt x="29" y="0"/>
                </a:moveTo>
                <a:cubicBezTo>
                  <a:pt x="28" y="11"/>
                  <a:pt x="3" y="47"/>
                  <a:pt x="0" y="6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6" name="Freeform 328"/>
          <p:cNvSpPr>
            <a:spLocks/>
          </p:cNvSpPr>
          <p:nvPr/>
        </p:nvSpPr>
        <p:spPr bwMode="auto">
          <a:xfrm>
            <a:off x="6367462" y="4735875"/>
            <a:ext cx="49213" cy="112713"/>
          </a:xfrm>
          <a:custGeom>
            <a:avLst/>
            <a:gdLst>
              <a:gd name="T0" fmla="*/ 0 w 15"/>
              <a:gd name="T1" fmla="*/ 3 h 35"/>
              <a:gd name="T2" fmla="*/ 9 w 15"/>
              <a:gd name="T3" fmla="*/ 3 h 35"/>
              <a:gd name="T4" fmla="*/ 6 w 15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35">
                <a:moveTo>
                  <a:pt x="0" y="3"/>
                </a:moveTo>
                <a:cubicBezTo>
                  <a:pt x="3" y="1"/>
                  <a:pt x="7" y="0"/>
                  <a:pt x="9" y="3"/>
                </a:cubicBezTo>
                <a:cubicBezTo>
                  <a:pt x="15" y="13"/>
                  <a:pt x="9" y="26"/>
                  <a:pt x="6" y="3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7" name="Freeform 329"/>
          <p:cNvSpPr>
            <a:spLocks/>
          </p:cNvSpPr>
          <p:nvPr/>
        </p:nvSpPr>
        <p:spPr bwMode="auto">
          <a:xfrm>
            <a:off x="6400800" y="4615225"/>
            <a:ext cx="114300" cy="139700"/>
          </a:xfrm>
          <a:custGeom>
            <a:avLst/>
            <a:gdLst>
              <a:gd name="T0" fmla="*/ 20 w 36"/>
              <a:gd name="T1" fmla="*/ 0 h 44"/>
              <a:gd name="T2" fmla="*/ 28 w 36"/>
              <a:gd name="T3" fmla="*/ 12 h 44"/>
              <a:gd name="T4" fmla="*/ 19 w 36"/>
              <a:gd name="T5" fmla="*/ 13 h 44"/>
              <a:gd name="T6" fmla="*/ 34 w 36"/>
              <a:gd name="T7" fmla="*/ 29 h 44"/>
              <a:gd name="T8" fmla="*/ 0 w 36"/>
              <a:gd name="T9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44">
                <a:moveTo>
                  <a:pt x="20" y="0"/>
                </a:moveTo>
                <a:cubicBezTo>
                  <a:pt x="19" y="4"/>
                  <a:pt x="29" y="11"/>
                  <a:pt x="28" y="12"/>
                </a:cubicBezTo>
                <a:cubicBezTo>
                  <a:pt x="28" y="13"/>
                  <a:pt x="21" y="13"/>
                  <a:pt x="19" y="13"/>
                </a:cubicBezTo>
                <a:cubicBezTo>
                  <a:pt x="18" y="13"/>
                  <a:pt x="31" y="29"/>
                  <a:pt x="34" y="29"/>
                </a:cubicBezTo>
                <a:cubicBezTo>
                  <a:pt x="36" y="29"/>
                  <a:pt x="18" y="44"/>
                  <a:pt x="0" y="4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8" name="Freeform 330"/>
          <p:cNvSpPr>
            <a:spLocks/>
          </p:cNvSpPr>
          <p:nvPr/>
        </p:nvSpPr>
        <p:spPr bwMode="auto">
          <a:xfrm>
            <a:off x="6111875" y="4732700"/>
            <a:ext cx="163513" cy="84138"/>
          </a:xfrm>
          <a:custGeom>
            <a:avLst/>
            <a:gdLst>
              <a:gd name="T0" fmla="*/ 0 w 51"/>
              <a:gd name="T1" fmla="*/ 12 h 26"/>
              <a:gd name="T2" fmla="*/ 33 w 51"/>
              <a:gd name="T3" fmla="*/ 5 h 26"/>
              <a:gd name="T4" fmla="*/ 51 w 51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26">
                <a:moveTo>
                  <a:pt x="0" y="12"/>
                </a:moveTo>
                <a:cubicBezTo>
                  <a:pt x="15" y="0"/>
                  <a:pt x="29" y="3"/>
                  <a:pt x="33" y="5"/>
                </a:cubicBezTo>
                <a:cubicBezTo>
                  <a:pt x="35" y="7"/>
                  <a:pt x="46" y="18"/>
                  <a:pt x="51" y="2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9" name="Freeform 331"/>
          <p:cNvSpPr>
            <a:spLocks/>
          </p:cNvSpPr>
          <p:nvPr/>
        </p:nvSpPr>
        <p:spPr bwMode="auto">
          <a:xfrm>
            <a:off x="6335712" y="4912088"/>
            <a:ext cx="38100" cy="15875"/>
          </a:xfrm>
          <a:custGeom>
            <a:avLst/>
            <a:gdLst>
              <a:gd name="T0" fmla="*/ 0 w 12"/>
              <a:gd name="T1" fmla="*/ 5 h 5"/>
              <a:gd name="T2" fmla="*/ 12 w 12"/>
              <a:gd name="T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" h="5">
                <a:moveTo>
                  <a:pt x="0" y="5"/>
                </a:moveTo>
                <a:cubicBezTo>
                  <a:pt x="2" y="4"/>
                  <a:pt x="11" y="3"/>
                  <a:pt x="12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0" name="Freeform 332"/>
          <p:cNvSpPr>
            <a:spLocks/>
          </p:cNvSpPr>
          <p:nvPr/>
        </p:nvSpPr>
        <p:spPr bwMode="auto">
          <a:xfrm>
            <a:off x="6342062" y="4785088"/>
            <a:ext cx="9525" cy="130175"/>
          </a:xfrm>
          <a:custGeom>
            <a:avLst/>
            <a:gdLst>
              <a:gd name="T0" fmla="*/ 0 w 3"/>
              <a:gd name="T1" fmla="*/ 0 h 41"/>
              <a:gd name="T2" fmla="*/ 3 w 3"/>
              <a:gd name="T3" fmla="*/ 13 h 41"/>
              <a:gd name="T4" fmla="*/ 3 w 3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1">
                <a:moveTo>
                  <a:pt x="0" y="0"/>
                </a:moveTo>
                <a:cubicBezTo>
                  <a:pt x="2" y="4"/>
                  <a:pt x="3" y="8"/>
                  <a:pt x="3" y="13"/>
                </a:cubicBezTo>
                <a:cubicBezTo>
                  <a:pt x="3" y="17"/>
                  <a:pt x="3" y="37"/>
                  <a:pt x="3" y="4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1" name="Freeform 333"/>
          <p:cNvSpPr>
            <a:spLocks/>
          </p:cNvSpPr>
          <p:nvPr/>
        </p:nvSpPr>
        <p:spPr bwMode="auto">
          <a:xfrm>
            <a:off x="6361112" y="4754925"/>
            <a:ext cx="39688" cy="252413"/>
          </a:xfrm>
          <a:custGeom>
            <a:avLst/>
            <a:gdLst>
              <a:gd name="T0" fmla="*/ 0 w 12"/>
              <a:gd name="T1" fmla="*/ 0 h 79"/>
              <a:gd name="T2" fmla="*/ 3 w 12"/>
              <a:gd name="T3" fmla="*/ 14 h 79"/>
              <a:gd name="T4" fmla="*/ 4 w 12"/>
              <a:gd name="T5" fmla="*/ 49 h 79"/>
              <a:gd name="T6" fmla="*/ 10 w 12"/>
              <a:gd name="T7" fmla="*/ 66 h 79"/>
              <a:gd name="T8" fmla="*/ 3 w 12"/>
              <a:gd name="T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9">
                <a:moveTo>
                  <a:pt x="0" y="0"/>
                </a:moveTo>
                <a:cubicBezTo>
                  <a:pt x="1" y="1"/>
                  <a:pt x="3" y="10"/>
                  <a:pt x="3" y="14"/>
                </a:cubicBezTo>
                <a:cubicBezTo>
                  <a:pt x="5" y="23"/>
                  <a:pt x="3" y="47"/>
                  <a:pt x="4" y="49"/>
                </a:cubicBezTo>
                <a:cubicBezTo>
                  <a:pt x="4" y="54"/>
                  <a:pt x="7" y="60"/>
                  <a:pt x="10" y="66"/>
                </a:cubicBezTo>
                <a:cubicBezTo>
                  <a:pt x="12" y="71"/>
                  <a:pt x="6" y="75"/>
                  <a:pt x="3" y="79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2" name="Freeform 334"/>
          <p:cNvSpPr>
            <a:spLocks/>
          </p:cNvSpPr>
          <p:nvPr/>
        </p:nvSpPr>
        <p:spPr bwMode="auto">
          <a:xfrm>
            <a:off x="6211887" y="4593000"/>
            <a:ext cx="15875" cy="25400"/>
          </a:xfrm>
          <a:custGeom>
            <a:avLst/>
            <a:gdLst>
              <a:gd name="T0" fmla="*/ 5 w 5"/>
              <a:gd name="T1" fmla="*/ 0 h 8"/>
              <a:gd name="T2" fmla="*/ 3 w 5"/>
              <a:gd name="T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" h="8">
                <a:moveTo>
                  <a:pt x="5" y="0"/>
                </a:moveTo>
                <a:cubicBezTo>
                  <a:pt x="3" y="2"/>
                  <a:pt x="0" y="5"/>
                  <a:pt x="3" y="8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3" name="Freeform 335"/>
          <p:cNvSpPr>
            <a:spLocks/>
          </p:cNvSpPr>
          <p:nvPr/>
        </p:nvSpPr>
        <p:spPr bwMode="auto">
          <a:xfrm>
            <a:off x="6183312" y="4532675"/>
            <a:ext cx="44450" cy="12700"/>
          </a:xfrm>
          <a:custGeom>
            <a:avLst/>
            <a:gdLst>
              <a:gd name="T0" fmla="*/ 0 w 14"/>
              <a:gd name="T1" fmla="*/ 4 h 4"/>
              <a:gd name="T2" fmla="*/ 6 w 14"/>
              <a:gd name="T3" fmla="*/ 0 h 4"/>
              <a:gd name="T4" fmla="*/ 14 w 1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">
                <a:moveTo>
                  <a:pt x="0" y="4"/>
                </a:moveTo>
                <a:cubicBezTo>
                  <a:pt x="0" y="2"/>
                  <a:pt x="5" y="1"/>
                  <a:pt x="6" y="0"/>
                </a:cubicBezTo>
                <a:cubicBezTo>
                  <a:pt x="8" y="0"/>
                  <a:pt x="14" y="1"/>
                  <a:pt x="14" y="4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" name="Freeform 336"/>
          <p:cNvSpPr>
            <a:spLocks/>
          </p:cNvSpPr>
          <p:nvPr/>
        </p:nvSpPr>
        <p:spPr bwMode="auto">
          <a:xfrm>
            <a:off x="6192837" y="4542200"/>
            <a:ext cx="3175" cy="12700"/>
          </a:xfrm>
          <a:custGeom>
            <a:avLst/>
            <a:gdLst>
              <a:gd name="T0" fmla="*/ 1 w 1"/>
              <a:gd name="T1" fmla="*/ 0 h 4"/>
              <a:gd name="T2" fmla="*/ 1 w 1"/>
              <a:gd name="T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0" y="1"/>
                  <a:pt x="0" y="3"/>
                  <a:pt x="1" y="4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5" name="Freeform 337"/>
          <p:cNvSpPr>
            <a:spLocks/>
          </p:cNvSpPr>
          <p:nvPr/>
        </p:nvSpPr>
        <p:spPr bwMode="auto">
          <a:xfrm>
            <a:off x="6300787" y="4526325"/>
            <a:ext cx="53975" cy="12700"/>
          </a:xfrm>
          <a:custGeom>
            <a:avLst/>
            <a:gdLst>
              <a:gd name="T0" fmla="*/ 0 w 17"/>
              <a:gd name="T1" fmla="*/ 3 h 4"/>
              <a:gd name="T2" fmla="*/ 6 w 17"/>
              <a:gd name="T3" fmla="*/ 0 h 4"/>
              <a:gd name="T4" fmla="*/ 17 w 1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4">
                <a:moveTo>
                  <a:pt x="0" y="3"/>
                </a:moveTo>
                <a:cubicBezTo>
                  <a:pt x="1" y="1"/>
                  <a:pt x="4" y="0"/>
                  <a:pt x="6" y="0"/>
                </a:cubicBezTo>
                <a:cubicBezTo>
                  <a:pt x="7" y="0"/>
                  <a:pt x="16" y="2"/>
                  <a:pt x="17" y="4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6" name="Freeform 338"/>
          <p:cNvSpPr>
            <a:spLocks/>
          </p:cNvSpPr>
          <p:nvPr/>
        </p:nvSpPr>
        <p:spPr bwMode="auto">
          <a:xfrm>
            <a:off x="6316662" y="4535850"/>
            <a:ext cx="0" cy="9525"/>
          </a:xfrm>
          <a:custGeom>
            <a:avLst/>
            <a:gdLst>
              <a:gd name="T0" fmla="*/ 0 h 3"/>
              <a:gd name="T1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0"/>
                  <a:pt x="0" y="2"/>
                  <a:pt x="0" y="3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7" name="Freeform 339"/>
          <p:cNvSpPr>
            <a:spLocks/>
          </p:cNvSpPr>
          <p:nvPr/>
        </p:nvSpPr>
        <p:spPr bwMode="auto">
          <a:xfrm>
            <a:off x="6176962" y="4505688"/>
            <a:ext cx="44450" cy="9525"/>
          </a:xfrm>
          <a:custGeom>
            <a:avLst/>
            <a:gdLst>
              <a:gd name="T0" fmla="*/ 0 w 14"/>
              <a:gd name="T1" fmla="*/ 3 h 3"/>
              <a:gd name="T2" fmla="*/ 14 w 14"/>
              <a:gd name="T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" h="3">
                <a:moveTo>
                  <a:pt x="0" y="3"/>
                </a:moveTo>
                <a:cubicBezTo>
                  <a:pt x="5" y="1"/>
                  <a:pt x="9" y="0"/>
                  <a:pt x="14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8" name="Freeform 340"/>
          <p:cNvSpPr>
            <a:spLocks/>
          </p:cNvSpPr>
          <p:nvPr/>
        </p:nvSpPr>
        <p:spPr bwMode="auto">
          <a:xfrm>
            <a:off x="6294437" y="4499338"/>
            <a:ext cx="34925" cy="3175"/>
          </a:xfrm>
          <a:custGeom>
            <a:avLst/>
            <a:gdLst>
              <a:gd name="T0" fmla="*/ 0 w 11"/>
              <a:gd name="T1" fmla="*/ 1 h 1"/>
              <a:gd name="T2" fmla="*/ 11 w 1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" h="1">
                <a:moveTo>
                  <a:pt x="0" y="1"/>
                </a:moveTo>
                <a:cubicBezTo>
                  <a:pt x="3" y="0"/>
                  <a:pt x="10" y="0"/>
                  <a:pt x="11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9" name="Freeform 341"/>
          <p:cNvSpPr>
            <a:spLocks/>
          </p:cNvSpPr>
          <p:nvPr/>
        </p:nvSpPr>
        <p:spPr bwMode="auto">
          <a:xfrm>
            <a:off x="6234112" y="4650150"/>
            <a:ext cx="60325" cy="25400"/>
          </a:xfrm>
          <a:custGeom>
            <a:avLst/>
            <a:gdLst>
              <a:gd name="T0" fmla="*/ 0 w 19"/>
              <a:gd name="T1" fmla="*/ 1 h 8"/>
              <a:gd name="T2" fmla="*/ 4 w 19"/>
              <a:gd name="T3" fmla="*/ 1 h 8"/>
              <a:gd name="T4" fmla="*/ 6 w 19"/>
              <a:gd name="T5" fmla="*/ 0 h 8"/>
              <a:gd name="T6" fmla="*/ 19 w 19"/>
              <a:gd name="T7" fmla="*/ 2 h 8"/>
              <a:gd name="T8" fmla="*/ 13 w 19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8">
                <a:moveTo>
                  <a:pt x="0" y="1"/>
                </a:moveTo>
                <a:cubicBezTo>
                  <a:pt x="2" y="2"/>
                  <a:pt x="3" y="2"/>
                  <a:pt x="4" y="1"/>
                </a:cubicBezTo>
                <a:cubicBezTo>
                  <a:pt x="5" y="1"/>
                  <a:pt x="5" y="0"/>
                  <a:pt x="6" y="0"/>
                </a:cubicBezTo>
                <a:cubicBezTo>
                  <a:pt x="7" y="0"/>
                  <a:pt x="17" y="2"/>
                  <a:pt x="19" y="2"/>
                </a:cubicBezTo>
                <a:cubicBezTo>
                  <a:pt x="17" y="3"/>
                  <a:pt x="15" y="7"/>
                  <a:pt x="13" y="8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" name="Freeform 342"/>
          <p:cNvSpPr>
            <a:spLocks/>
          </p:cNvSpPr>
          <p:nvPr/>
        </p:nvSpPr>
        <p:spPr bwMode="auto">
          <a:xfrm>
            <a:off x="6221412" y="4653325"/>
            <a:ext cx="15875" cy="6350"/>
          </a:xfrm>
          <a:custGeom>
            <a:avLst/>
            <a:gdLst>
              <a:gd name="T0" fmla="*/ 0 w 5"/>
              <a:gd name="T1" fmla="*/ 2 h 2"/>
              <a:gd name="T2" fmla="*/ 5 w 5"/>
              <a:gd name="T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" h="2">
                <a:moveTo>
                  <a:pt x="0" y="2"/>
                </a:moveTo>
                <a:cubicBezTo>
                  <a:pt x="2" y="2"/>
                  <a:pt x="4" y="1"/>
                  <a:pt x="5" y="0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" name="Freeform 343"/>
          <p:cNvSpPr>
            <a:spLocks/>
          </p:cNvSpPr>
          <p:nvPr/>
        </p:nvSpPr>
        <p:spPr bwMode="auto">
          <a:xfrm>
            <a:off x="6230937" y="4659675"/>
            <a:ext cx="9525" cy="25400"/>
          </a:xfrm>
          <a:custGeom>
            <a:avLst/>
            <a:gdLst>
              <a:gd name="T0" fmla="*/ 0 w 3"/>
              <a:gd name="T1" fmla="*/ 0 h 8"/>
              <a:gd name="T2" fmla="*/ 3 w 3"/>
              <a:gd name="T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" h="8">
                <a:moveTo>
                  <a:pt x="0" y="0"/>
                </a:moveTo>
                <a:cubicBezTo>
                  <a:pt x="1" y="1"/>
                  <a:pt x="2" y="6"/>
                  <a:pt x="3" y="8"/>
                </a:cubicBezTo>
              </a:path>
            </a:pathLst>
          </a:custGeom>
          <a:noFill/>
          <a:ln w="1270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" name="Freeform 344"/>
          <p:cNvSpPr>
            <a:spLocks/>
          </p:cNvSpPr>
          <p:nvPr/>
        </p:nvSpPr>
        <p:spPr bwMode="auto">
          <a:xfrm>
            <a:off x="6234112" y="4675550"/>
            <a:ext cx="41275" cy="15875"/>
          </a:xfrm>
          <a:custGeom>
            <a:avLst/>
            <a:gdLst>
              <a:gd name="T0" fmla="*/ 1 w 13"/>
              <a:gd name="T1" fmla="*/ 2 h 5"/>
              <a:gd name="T2" fmla="*/ 13 w 13"/>
              <a:gd name="T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" h="5">
                <a:moveTo>
                  <a:pt x="1" y="2"/>
                </a:moveTo>
                <a:cubicBezTo>
                  <a:pt x="0" y="5"/>
                  <a:pt x="10" y="2"/>
                  <a:pt x="13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" name="Freeform 345"/>
          <p:cNvSpPr>
            <a:spLocks/>
          </p:cNvSpPr>
          <p:nvPr/>
        </p:nvSpPr>
        <p:spPr bwMode="auto">
          <a:xfrm>
            <a:off x="6626225" y="5337538"/>
            <a:ext cx="90488" cy="76200"/>
          </a:xfrm>
          <a:custGeom>
            <a:avLst/>
            <a:gdLst>
              <a:gd name="T0" fmla="*/ 0 w 28"/>
              <a:gd name="T1" fmla="*/ 0 h 24"/>
              <a:gd name="T2" fmla="*/ 7 w 28"/>
              <a:gd name="T3" fmla="*/ 11 h 24"/>
              <a:gd name="T4" fmla="*/ 24 w 28"/>
              <a:gd name="T5" fmla="*/ 15 h 24"/>
              <a:gd name="T6" fmla="*/ 26 w 28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24">
                <a:moveTo>
                  <a:pt x="0" y="0"/>
                </a:moveTo>
                <a:cubicBezTo>
                  <a:pt x="1" y="6"/>
                  <a:pt x="6" y="9"/>
                  <a:pt x="7" y="11"/>
                </a:cubicBezTo>
                <a:cubicBezTo>
                  <a:pt x="9" y="13"/>
                  <a:pt x="23" y="13"/>
                  <a:pt x="24" y="15"/>
                </a:cubicBezTo>
                <a:cubicBezTo>
                  <a:pt x="26" y="18"/>
                  <a:pt x="28" y="20"/>
                  <a:pt x="26" y="2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" name="Freeform 346"/>
          <p:cNvSpPr>
            <a:spLocks/>
          </p:cNvSpPr>
          <p:nvPr/>
        </p:nvSpPr>
        <p:spPr bwMode="auto">
          <a:xfrm>
            <a:off x="6157912" y="4978763"/>
            <a:ext cx="468313" cy="358775"/>
          </a:xfrm>
          <a:custGeom>
            <a:avLst/>
            <a:gdLst>
              <a:gd name="T0" fmla="*/ 1 w 147"/>
              <a:gd name="T1" fmla="*/ 0 h 112"/>
              <a:gd name="T2" fmla="*/ 9 w 147"/>
              <a:gd name="T3" fmla="*/ 7 h 112"/>
              <a:gd name="T4" fmla="*/ 23 w 147"/>
              <a:gd name="T5" fmla="*/ 25 h 112"/>
              <a:gd name="T6" fmla="*/ 72 w 147"/>
              <a:gd name="T7" fmla="*/ 89 h 112"/>
              <a:gd name="T8" fmla="*/ 147 w 147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12">
                <a:moveTo>
                  <a:pt x="1" y="0"/>
                </a:moveTo>
                <a:cubicBezTo>
                  <a:pt x="0" y="3"/>
                  <a:pt x="7" y="6"/>
                  <a:pt x="9" y="7"/>
                </a:cubicBezTo>
                <a:cubicBezTo>
                  <a:pt x="15" y="12"/>
                  <a:pt x="18" y="20"/>
                  <a:pt x="23" y="25"/>
                </a:cubicBezTo>
                <a:cubicBezTo>
                  <a:pt x="33" y="35"/>
                  <a:pt x="66" y="84"/>
                  <a:pt x="72" y="89"/>
                </a:cubicBezTo>
                <a:cubicBezTo>
                  <a:pt x="87" y="101"/>
                  <a:pt x="142" y="112"/>
                  <a:pt x="147" y="11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" name="Freeform 347"/>
          <p:cNvSpPr>
            <a:spLocks/>
          </p:cNvSpPr>
          <p:nvPr/>
        </p:nvSpPr>
        <p:spPr bwMode="auto">
          <a:xfrm>
            <a:off x="6019800" y="4772388"/>
            <a:ext cx="760413" cy="654050"/>
          </a:xfrm>
          <a:custGeom>
            <a:avLst/>
            <a:gdLst>
              <a:gd name="T0" fmla="*/ 51 w 238"/>
              <a:gd name="T1" fmla="*/ 71 h 205"/>
              <a:gd name="T2" fmla="*/ 10 w 238"/>
              <a:gd name="T3" fmla="*/ 81 h 205"/>
              <a:gd name="T4" fmla="*/ 1 w 238"/>
              <a:gd name="T5" fmla="*/ 55 h 205"/>
              <a:gd name="T6" fmla="*/ 13 w 238"/>
              <a:gd name="T7" fmla="*/ 26 h 205"/>
              <a:gd name="T8" fmla="*/ 35 w 238"/>
              <a:gd name="T9" fmla="*/ 6 h 205"/>
              <a:gd name="T10" fmla="*/ 80 w 238"/>
              <a:gd name="T11" fmla="*/ 14 h 205"/>
              <a:gd name="T12" fmla="*/ 93 w 238"/>
              <a:gd name="T13" fmla="*/ 39 h 205"/>
              <a:gd name="T14" fmla="*/ 134 w 238"/>
              <a:gd name="T15" fmla="*/ 121 h 205"/>
              <a:gd name="T16" fmla="*/ 186 w 238"/>
              <a:gd name="T17" fmla="*/ 157 h 205"/>
              <a:gd name="T18" fmla="*/ 214 w 238"/>
              <a:gd name="T19" fmla="*/ 163 h 205"/>
              <a:gd name="T20" fmla="*/ 238 w 238"/>
              <a:gd name="T21" fmla="*/ 177 h 205"/>
              <a:gd name="T22" fmla="*/ 231 w 238"/>
              <a:gd name="T23" fmla="*/ 188 h 205"/>
              <a:gd name="T24" fmla="*/ 225 w 238"/>
              <a:gd name="T25" fmla="*/ 199 h 205"/>
              <a:gd name="T26" fmla="*/ 216 w 238"/>
              <a:gd name="T2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8" h="205">
                <a:moveTo>
                  <a:pt x="51" y="71"/>
                </a:moveTo>
                <a:cubicBezTo>
                  <a:pt x="40" y="77"/>
                  <a:pt x="23" y="88"/>
                  <a:pt x="10" y="81"/>
                </a:cubicBezTo>
                <a:cubicBezTo>
                  <a:pt x="1" y="77"/>
                  <a:pt x="0" y="64"/>
                  <a:pt x="1" y="55"/>
                </a:cubicBezTo>
                <a:cubicBezTo>
                  <a:pt x="2" y="45"/>
                  <a:pt x="7" y="35"/>
                  <a:pt x="13" y="26"/>
                </a:cubicBezTo>
                <a:cubicBezTo>
                  <a:pt x="18" y="18"/>
                  <a:pt x="26" y="10"/>
                  <a:pt x="35" y="6"/>
                </a:cubicBezTo>
                <a:cubicBezTo>
                  <a:pt x="46" y="2"/>
                  <a:pt x="66" y="0"/>
                  <a:pt x="80" y="14"/>
                </a:cubicBezTo>
                <a:cubicBezTo>
                  <a:pt x="87" y="21"/>
                  <a:pt x="89" y="30"/>
                  <a:pt x="93" y="39"/>
                </a:cubicBezTo>
                <a:cubicBezTo>
                  <a:pt x="97" y="49"/>
                  <a:pt x="130" y="112"/>
                  <a:pt x="134" y="121"/>
                </a:cubicBezTo>
                <a:cubicBezTo>
                  <a:pt x="140" y="134"/>
                  <a:pt x="181" y="155"/>
                  <a:pt x="186" y="157"/>
                </a:cubicBezTo>
                <a:cubicBezTo>
                  <a:pt x="199" y="163"/>
                  <a:pt x="203" y="161"/>
                  <a:pt x="214" y="163"/>
                </a:cubicBezTo>
                <a:cubicBezTo>
                  <a:pt x="221" y="165"/>
                  <a:pt x="238" y="167"/>
                  <a:pt x="238" y="177"/>
                </a:cubicBezTo>
                <a:cubicBezTo>
                  <a:pt x="237" y="181"/>
                  <a:pt x="234" y="185"/>
                  <a:pt x="231" y="188"/>
                </a:cubicBezTo>
                <a:cubicBezTo>
                  <a:pt x="229" y="192"/>
                  <a:pt x="228" y="196"/>
                  <a:pt x="225" y="199"/>
                </a:cubicBezTo>
                <a:cubicBezTo>
                  <a:pt x="223" y="201"/>
                  <a:pt x="221" y="205"/>
                  <a:pt x="216" y="20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6" name="Freeform 348"/>
          <p:cNvSpPr>
            <a:spLocks/>
          </p:cNvSpPr>
          <p:nvPr/>
        </p:nvSpPr>
        <p:spPr bwMode="auto">
          <a:xfrm>
            <a:off x="6435725" y="5135925"/>
            <a:ext cx="392113" cy="169863"/>
          </a:xfrm>
          <a:custGeom>
            <a:avLst/>
            <a:gdLst>
              <a:gd name="T0" fmla="*/ 0 w 123"/>
              <a:gd name="T1" fmla="*/ 0 h 53"/>
              <a:gd name="T2" fmla="*/ 31 w 123"/>
              <a:gd name="T3" fmla="*/ 21 h 53"/>
              <a:gd name="T4" fmla="*/ 96 w 123"/>
              <a:gd name="T5" fmla="*/ 34 h 53"/>
              <a:gd name="T6" fmla="*/ 110 w 123"/>
              <a:gd name="T7" fmla="*/ 27 h 53"/>
              <a:gd name="T8" fmla="*/ 118 w 123"/>
              <a:gd name="T9" fmla="*/ 36 h 53"/>
              <a:gd name="T10" fmla="*/ 122 w 123"/>
              <a:gd name="T11" fmla="*/ 49 h 53"/>
              <a:gd name="T12" fmla="*/ 112 w 123"/>
              <a:gd name="T13" fmla="*/ 42 h 53"/>
              <a:gd name="T14" fmla="*/ 106 w 123"/>
              <a:gd name="T15" fmla="*/ 4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3" h="53">
                <a:moveTo>
                  <a:pt x="0" y="0"/>
                </a:moveTo>
                <a:cubicBezTo>
                  <a:pt x="4" y="3"/>
                  <a:pt x="28" y="19"/>
                  <a:pt x="31" y="21"/>
                </a:cubicBezTo>
                <a:cubicBezTo>
                  <a:pt x="51" y="30"/>
                  <a:pt x="77" y="44"/>
                  <a:pt x="96" y="34"/>
                </a:cubicBezTo>
                <a:cubicBezTo>
                  <a:pt x="100" y="31"/>
                  <a:pt x="105" y="25"/>
                  <a:pt x="110" y="27"/>
                </a:cubicBezTo>
                <a:cubicBezTo>
                  <a:pt x="115" y="29"/>
                  <a:pt x="116" y="32"/>
                  <a:pt x="118" y="36"/>
                </a:cubicBezTo>
                <a:cubicBezTo>
                  <a:pt x="121" y="41"/>
                  <a:pt x="122" y="43"/>
                  <a:pt x="122" y="49"/>
                </a:cubicBezTo>
                <a:cubicBezTo>
                  <a:pt x="123" y="53"/>
                  <a:pt x="114" y="47"/>
                  <a:pt x="112" y="42"/>
                </a:cubicBezTo>
                <a:cubicBezTo>
                  <a:pt x="111" y="40"/>
                  <a:pt x="107" y="44"/>
                  <a:pt x="106" y="4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" name="Freeform 349"/>
          <p:cNvSpPr>
            <a:spLocks/>
          </p:cNvSpPr>
          <p:nvPr/>
        </p:nvSpPr>
        <p:spPr bwMode="auto">
          <a:xfrm>
            <a:off x="6716712" y="5266100"/>
            <a:ext cx="28575" cy="26988"/>
          </a:xfrm>
          <a:custGeom>
            <a:avLst/>
            <a:gdLst>
              <a:gd name="T0" fmla="*/ 9 w 9"/>
              <a:gd name="T1" fmla="*/ 0 h 8"/>
              <a:gd name="T2" fmla="*/ 0 w 9"/>
              <a:gd name="T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" h="8">
                <a:moveTo>
                  <a:pt x="9" y="0"/>
                </a:moveTo>
                <a:cubicBezTo>
                  <a:pt x="7" y="1"/>
                  <a:pt x="2" y="6"/>
                  <a:pt x="0" y="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8" name="Freeform 350"/>
          <p:cNvSpPr>
            <a:spLocks/>
          </p:cNvSpPr>
          <p:nvPr/>
        </p:nvSpPr>
        <p:spPr bwMode="auto">
          <a:xfrm>
            <a:off x="6626225" y="5372463"/>
            <a:ext cx="84138" cy="60325"/>
          </a:xfrm>
          <a:custGeom>
            <a:avLst/>
            <a:gdLst>
              <a:gd name="T0" fmla="*/ 4 w 26"/>
              <a:gd name="T1" fmla="*/ 0 h 19"/>
              <a:gd name="T2" fmla="*/ 7 w 26"/>
              <a:gd name="T3" fmla="*/ 15 h 19"/>
              <a:gd name="T4" fmla="*/ 26 w 26"/>
              <a:gd name="T5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19">
                <a:moveTo>
                  <a:pt x="4" y="0"/>
                </a:moveTo>
                <a:cubicBezTo>
                  <a:pt x="0" y="5"/>
                  <a:pt x="2" y="13"/>
                  <a:pt x="7" y="15"/>
                </a:cubicBezTo>
                <a:cubicBezTo>
                  <a:pt x="12" y="19"/>
                  <a:pt x="22" y="18"/>
                  <a:pt x="26" y="1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9" name="Freeform 351"/>
          <p:cNvSpPr>
            <a:spLocks/>
          </p:cNvSpPr>
          <p:nvPr/>
        </p:nvSpPr>
        <p:spPr bwMode="auto">
          <a:xfrm>
            <a:off x="6783387" y="5177200"/>
            <a:ext cx="73025" cy="79375"/>
          </a:xfrm>
          <a:custGeom>
            <a:avLst/>
            <a:gdLst>
              <a:gd name="T0" fmla="*/ 0 w 23"/>
              <a:gd name="T1" fmla="*/ 12 h 25"/>
              <a:gd name="T2" fmla="*/ 16 w 23"/>
              <a:gd name="T3" fmla="*/ 4 h 25"/>
              <a:gd name="T4" fmla="*/ 11 w 23"/>
              <a:gd name="T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5">
                <a:moveTo>
                  <a:pt x="0" y="12"/>
                </a:moveTo>
                <a:cubicBezTo>
                  <a:pt x="5" y="7"/>
                  <a:pt x="12" y="0"/>
                  <a:pt x="16" y="4"/>
                </a:cubicBezTo>
                <a:cubicBezTo>
                  <a:pt x="23" y="10"/>
                  <a:pt x="18" y="14"/>
                  <a:pt x="11" y="2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0" name="Freeform 352"/>
          <p:cNvSpPr>
            <a:spLocks/>
          </p:cNvSpPr>
          <p:nvPr/>
        </p:nvSpPr>
        <p:spPr bwMode="auto">
          <a:xfrm>
            <a:off x="6275387" y="5189900"/>
            <a:ext cx="82550" cy="41275"/>
          </a:xfrm>
          <a:custGeom>
            <a:avLst/>
            <a:gdLst>
              <a:gd name="T0" fmla="*/ 0 w 26"/>
              <a:gd name="T1" fmla="*/ 0 h 13"/>
              <a:gd name="T2" fmla="*/ 26 w 26"/>
              <a:gd name="T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6" h="13">
                <a:moveTo>
                  <a:pt x="0" y="0"/>
                </a:moveTo>
                <a:cubicBezTo>
                  <a:pt x="7" y="5"/>
                  <a:pt x="22" y="11"/>
                  <a:pt x="26" y="1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1" name="Freeform 353"/>
          <p:cNvSpPr>
            <a:spLocks/>
          </p:cNvSpPr>
          <p:nvPr/>
        </p:nvSpPr>
        <p:spPr bwMode="auto">
          <a:xfrm>
            <a:off x="5726112" y="4720000"/>
            <a:ext cx="706438" cy="984250"/>
          </a:xfrm>
          <a:custGeom>
            <a:avLst/>
            <a:gdLst>
              <a:gd name="T0" fmla="*/ 145 w 221"/>
              <a:gd name="T1" fmla="*/ 0 h 308"/>
              <a:gd name="T2" fmla="*/ 86 w 221"/>
              <a:gd name="T3" fmla="*/ 68 h 308"/>
              <a:gd name="T4" fmla="*/ 67 w 221"/>
              <a:gd name="T5" fmla="*/ 156 h 308"/>
              <a:gd name="T6" fmla="*/ 35 w 221"/>
              <a:gd name="T7" fmla="*/ 212 h 308"/>
              <a:gd name="T8" fmla="*/ 3 w 221"/>
              <a:gd name="T9" fmla="*/ 272 h 308"/>
              <a:gd name="T10" fmla="*/ 1 w 221"/>
              <a:gd name="T11" fmla="*/ 295 h 308"/>
              <a:gd name="T12" fmla="*/ 51 w 221"/>
              <a:gd name="T13" fmla="*/ 306 h 308"/>
              <a:gd name="T14" fmla="*/ 95 w 221"/>
              <a:gd name="T15" fmla="*/ 299 h 308"/>
              <a:gd name="T16" fmla="*/ 131 w 221"/>
              <a:gd name="T17" fmla="*/ 279 h 308"/>
              <a:gd name="T18" fmla="*/ 203 w 221"/>
              <a:gd name="T19" fmla="*/ 278 h 308"/>
              <a:gd name="T20" fmla="*/ 221 w 221"/>
              <a:gd name="T21" fmla="*/ 27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1" h="308">
                <a:moveTo>
                  <a:pt x="145" y="0"/>
                </a:moveTo>
                <a:cubicBezTo>
                  <a:pt x="116" y="9"/>
                  <a:pt x="92" y="55"/>
                  <a:pt x="86" y="68"/>
                </a:cubicBezTo>
                <a:cubicBezTo>
                  <a:pt x="73" y="96"/>
                  <a:pt x="72" y="141"/>
                  <a:pt x="67" y="156"/>
                </a:cubicBezTo>
                <a:cubicBezTo>
                  <a:pt x="62" y="172"/>
                  <a:pt x="38" y="208"/>
                  <a:pt x="35" y="212"/>
                </a:cubicBezTo>
                <a:cubicBezTo>
                  <a:pt x="23" y="226"/>
                  <a:pt x="8" y="251"/>
                  <a:pt x="3" y="272"/>
                </a:cubicBezTo>
                <a:cubicBezTo>
                  <a:pt x="2" y="277"/>
                  <a:pt x="0" y="289"/>
                  <a:pt x="1" y="295"/>
                </a:cubicBezTo>
                <a:cubicBezTo>
                  <a:pt x="24" y="288"/>
                  <a:pt x="41" y="304"/>
                  <a:pt x="51" y="306"/>
                </a:cubicBezTo>
                <a:cubicBezTo>
                  <a:pt x="65" y="308"/>
                  <a:pt x="80" y="307"/>
                  <a:pt x="95" y="299"/>
                </a:cubicBezTo>
                <a:cubicBezTo>
                  <a:pt x="101" y="296"/>
                  <a:pt x="123" y="281"/>
                  <a:pt x="131" y="279"/>
                </a:cubicBezTo>
                <a:cubicBezTo>
                  <a:pt x="148" y="275"/>
                  <a:pt x="179" y="284"/>
                  <a:pt x="203" y="278"/>
                </a:cubicBezTo>
                <a:cubicBezTo>
                  <a:pt x="212" y="276"/>
                  <a:pt x="218" y="273"/>
                  <a:pt x="221" y="27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2" name="Freeform 354"/>
          <p:cNvSpPr>
            <a:spLocks/>
          </p:cNvSpPr>
          <p:nvPr/>
        </p:nvSpPr>
        <p:spPr bwMode="auto">
          <a:xfrm>
            <a:off x="5849937" y="5286738"/>
            <a:ext cx="352425" cy="142875"/>
          </a:xfrm>
          <a:custGeom>
            <a:avLst/>
            <a:gdLst>
              <a:gd name="T0" fmla="*/ 0 w 110"/>
              <a:gd name="T1" fmla="*/ 0 h 45"/>
              <a:gd name="T2" fmla="*/ 110 w 110"/>
              <a:gd name="T3" fmla="*/ 26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0" h="45">
                <a:moveTo>
                  <a:pt x="0" y="0"/>
                </a:moveTo>
                <a:cubicBezTo>
                  <a:pt x="23" y="32"/>
                  <a:pt x="64" y="45"/>
                  <a:pt x="110" y="2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3" name="Freeform 355"/>
          <p:cNvSpPr>
            <a:spLocks/>
          </p:cNvSpPr>
          <p:nvPr/>
        </p:nvSpPr>
        <p:spPr bwMode="auto">
          <a:xfrm>
            <a:off x="5795962" y="6394813"/>
            <a:ext cx="160338" cy="38100"/>
          </a:xfrm>
          <a:custGeom>
            <a:avLst/>
            <a:gdLst>
              <a:gd name="T0" fmla="*/ 0 w 50"/>
              <a:gd name="T1" fmla="*/ 2 h 12"/>
              <a:gd name="T2" fmla="*/ 13 w 50"/>
              <a:gd name="T3" fmla="*/ 3 h 12"/>
              <a:gd name="T4" fmla="*/ 21 w 50"/>
              <a:gd name="T5" fmla="*/ 11 h 12"/>
              <a:gd name="T6" fmla="*/ 50 w 50"/>
              <a:gd name="T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2">
                <a:moveTo>
                  <a:pt x="0" y="2"/>
                </a:moveTo>
                <a:cubicBezTo>
                  <a:pt x="4" y="2"/>
                  <a:pt x="9" y="0"/>
                  <a:pt x="13" y="3"/>
                </a:cubicBezTo>
                <a:cubicBezTo>
                  <a:pt x="16" y="5"/>
                  <a:pt x="18" y="10"/>
                  <a:pt x="21" y="11"/>
                </a:cubicBezTo>
                <a:cubicBezTo>
                  <a:pt x="27" y="12"/>
                  <a:pt x="36" y="0"/>
                  <a:pt x="50" y="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4" name="Freeform 356"/>
          <p:cNvSpPr>
            <a:spLocks/>
          </p:cNvSpPr>
          <p:nvPr/>
        </p:nvSpPr>
        <p:spPr bwMode="auto">
          <a:xfrm>
            <a:off x="5921375" y="5602650"/>
            <a:ext cx="344488" cy="1012825"/>
          </a:xfrm>
          <a:custGeom>
            <a:avLst/>
            <a:gdLst>
              <a:gd name="T0" fmla="*/ 57 w 108"/>
              <a:gd name="T1" fmla="*/ 0 h 317"/>
              <a:gd name="T2" fmla="*/ 74 w 108"/>
              <a:gd name="T3" fmla="*/ 26 h 317"/>
              <a:gd name="T4" fmla="*/ 89 w 108"/>
              <a:gd name="T5" fmla="*/ 64 h 317"/>
              <a:gd name="T6" fmla="*/ 106 w 108"/>
              <a:gd name="T7" fmla="*/ 111 h 317"/>
              <a:gd name="T8" fmla="*/ 90 w 108"/>
              <a:gd name="T9" fmla="*/ 139 h 317"/>
              <a:gd name="T10" fmla="*/ 17 w 108"/>
              <a:gd name="T11" fmla="*/ 229 h 317"/>
              <a:gd name="T12" fmla="*/ 21 w 108"/>
              <a:gd name="T13" fmla="*/ 273 h 317"/>
              <a:gd name="T14" fmla="*/ 38 w 108"/>
              <a:gd name="T15" fmla="*/ 301 h 317"/>
              <a:gd name="T16" fmla="*/ 23 w 108"/>
              <a:gd name="T17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317">
                <a:moveTo>
                  <a:pt x="57" y="0"/>
                </a:moveTo>
                <a:cubicBezTo>
                  <a:pt x="63" y="9"/>
                  <a:pt x="69" y="17"/>
                  <a:pt x="74" y="26"/>
                </a:cubicBezTo>
                <a:cubicBezTo>
                  <a:pt x="80" y="38"/>
                  <a:pt x="84" y="51"/>
                  <a:pt x="89" y="64"/>
                </a:cubicBezTo>
                <a:cubicBezTo>
                  <a:pt x="93" y="74"/>
                  <a:pt x="106" y="109"/>
                  <a:pt x="106" y="111"/>
                </a:cubicBezTo>
                <a:cubicBezTo>
                  <a:pt x="108" y="122"/>
                  <a:pt x="96" y="132"/>
                  <a:pt x="90" y="139"/>
                </a:cubicBezTo>
                <a:cubicBezTo>
                  <a:pt x="74" y="156"/>
                  <a:pt x="28" y="218"/>
                  <a:pt x="17" y="229"/>
                </a:cubicBezTo>
                <a:cubicBezTo>
                  <a:pt x="0" y="248"/>
                  <a:pt x="17" y="268"/>
                  <a:pt x="21" y="273"/>
                </a:cubicBezTo>
                <a:cubicBezTo>
                  <a:pt x="27" y="280"/>
                  <a:pt x="37" y="297"/>
                  <a:pt x="38" y="301"/>
                </a:cubicBezTo>
                <a:cubicBezTo>
                  <a:pt x="40" y="307"/>
                  <a:pt x="32" y="315"/>
                  <a:pt x="23" y="31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5" name="Freeform 357"/>
          <p:cNvSpPr>
            <a:spLocks/>
          </p:cNvSpPr>
          <p:nvPr/>
        </p:nvSpPr>
        <p:spPr bwMode="auto">
          <a:xfrm>
            <a:off x="5745162" y="5508988"/>
            <a:ext cx="303213" cy="1100138"/>
          </a:xfrm>
          <a:custGeom>
            <a:avLst/>
            <a:gdLst>
              <a:gd name="T0" fmla="*/ 34 w 95"/>
              <a:gd name="T1" fmla="*/ 0 h 344"/>
              <a:gd name="T2" fmla="*/ 51 w 95"/>
              <a:gd name="T3" fmla="*/ 76 h 344"/>
              <a:gd name="T4" fmla="*/ 95 w 95"/>
              <a:gd name="T5" fmla="*/ 123 h 344"/>
              <a:gd name="T6" fmla="*/ 54 w 95"/>
              <a:gd name="T7" fmla="*/ 220 h 344"/>
              <a:gd name="T8" fmla="*/ 34 w 95"/>
              <a:gd name="T9" fmla="*/ 254 h 344"/>
              <a:gd name="T10" fmla="*/ 5 w 95"/>
              <a:gd name="T11" fmla="*/ 291 h 344"/>
              <a:gd name="T12" fmla="*/ 4 w 95"/>
              <a:gd name="T13" fmla="*/ 309 h 344"/>
              <a:gd name="T14" fmla="*/ 88 w 95"/>
              <a:gd name="T15" fmla="*/ 34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" h="344">
                <a:moveTo>
                  <a:pt x="34" y="0"/>
                </a:moveTo>
                <a:cubicBezTo>
                  <a:pt x="22" y="25"/>
                  <a:pt x="42" y="66"/>
                  <a:pt x="51" y="76"/>
                </a:cubicBezTo>
                <a:cubicBezTo>
                  <a:pt x="61" y="88"/>
                  <a:pt x="94" y="112"/>
                  <a:pt x="95" y="123"/>
                </a:cubicBezTo>
                <a:cubicBezTo>
                  <a:pt x="95" y="132"/>
                  <a:pt x="58" y="213"/>
                  <a:pt x="54" y="220"/>
                </a:cubicBezTo>
                <a:cubicBezTo>
                  <a:pt x="48" y="232"/>
                  <a:pt x="41" y="243"/>
                  <a:pt x="34" y="254"/>
                </a:cubicBezTo>
                <a:cubicBezTo>
                  <a:pt x="27" y="262"/>
                  <a:pt x="8" y="287"/>
                  <a:pt x="5" y="291"/>
                </a:cubicBezTo>
                <a:cubicBezTo>
                  <a:pt x="1" y="297"/>
                  <a:pt x="0" y="304"/>
                  <a:pt x="4" y="309"/>
                </a:cubicBezTo>
                <a:cubicBezTo>
                  <a:pt x="7" y="313"/>
                  <a:pt x="62" y="344"/>
                  <a:pt x="88" y="34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6" name="Freeform 358"/>
          <p:cNvSpPr>
            <a:spLocks/>
          </p:cNvSpPr>
          <p:nvPr/>
        </p:nvSpPr>
        <p:spPr bwMode="auto">
          <a:xfrm>
            <a:off x="5751512" y="6558325"/>
            <a:ext cx="331788" cy="130175"/>
          </a:xfrm>
          <a:custGeom>
            <a:avLst/>
            <a:gdLst>
              <a:gd name="T0" fmla="*/ 0 w 104"/>
              <a:gd name="T1" fmla="*/ 0 h 41"/>
              <a:gd name="T2" fmla="*/ 104 w 104"/>
              <a:gd name="T3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4" h="41">
                <a:moveTo>
                  <a:pt x="0" y="0"/>
                </a:moveTo>
                <a:cubicBezTo>
                  <a:pt x="23" y="17"/>
                  <a:pt x="84" y="41"/>
                  <a:pt x="104" y="3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7" name="Freeform 359"/>
          <p:cNvSpPr>
            <a:spLocks/>
          </p:cNvSpPr>
          <p:nvPr/>
        </p:nvSpPr>
        <p:spPr bwMode="auto">
          <a:xfrm>
            <a:off x="5911850" y="6529750"/>
            <a:ext cx="79375" cy="19050"/>
          </a:xfrm>
          <a:custGeom>
            <a:avLst/>
            <a:gdLst>
              <a:gd name="T0" fmla="*/ 0 w 25"/>
              <a:gd name="T1" fmla="*/ 6 h 6"/>
              <a:gd name="T2" fmla="*/ 25 w 25"/>
              <a:gd name="T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6">
                <a:moveTo>
                  <a:pt x="0" y="6"/>
                </a:moveTo>
                <a:cubicBezTo>
                  <a:pt x="6" y="4"/>
                  <a:pt x="25" y="0"/>
                  <a:pt x="25" y="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8" name="Freeform 360"/>
          <p:cNvSpPr>
            <a:spLocks/>
          </p:cNvSpPr>
          <p:nvPr/>
        </p:nvSpPr>
        <p:spPr bwMode="auto">
          <a:xfrm>
            <a:off x="5927725" y="6567850"/>
            <a:ext cx="92075" cy="22225"/>
          </a:xfrm>
          <a:custGeom>
            <a:avLst/>
            <a:gdLst>
              <a:gd name="T0" fmla="*/ 0 w 29"/>
              <a:gd name="T1" fmla="*/ 3 h 7"/>
              <a:gd name="T2" fmla="*/ 28 w 29"/>
              <a:gd name="T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" h="7">
                <a:moveTo>
                  <a:pt x="0" y="3"/>
                </a:moveTo>
                <a:cubicBezTo>
                  <a:pt x="5" y="0"/>
                  <a:pt x="29" y="0"/>
                  <a:pt x="28" y="7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9" name="Freeform 361"/>
          <p:cNvSpPr>
            <a:spLocks/>
          </p:cNvSpPr>
          <p:nvPr/>
        </p:nvSpPr>
        <p:spPr bwMode="auto">
          <a:xfrm>
            <a:off x="5837237" y="6324963"/>
            <a:ext cx="147638" cy="66675"/>
          </a:xfrm>
          <a:custGeom>
            <a:avLst/>
            <a:gdLst>
              <a:gd name="T0" fmla="*/ 0 w 46"/>
              <a:gd name="T1" fmla="*/ 4 h 21"/>
              <a:gd name="T2" fmla="*/ 46 w 46"/>
              <a:gd name="T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" h="21">
                <a:moveTo>
                  <a:pt x="0" y="4"/>
                </a:moveTo>
                <a:cubicBezTo>
                  <a:pt x="15" y="0"/>
                  <a:pt x="35" y="14"/>
                  <a:pt x="46" y="2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0" name="Freeform 362"/>
          <p:cNvSpPr>
            <a:spLocks/>
          </p:cNvSpPr>
          <p:nvPr/>
        </p:nvSpPr>
        <p:spPr bwMode="auto">
          <a:xfrm>
            <a:off x="6186487" y="5755050"/>
            <a:ext cx="309563" cy="658813"/>
          </a:xfrm>
          <a:custGeom>
            <a:avLst/>
            <a:gdLst>
              <a:gd name="T0" fmla="*/ 0 w 97"/>
              <a:gd name="T1" fmla="*/ 0 h 206"/>
              <a:gd name="T2" fmla="*/ 38 w 97"/>
              <a:gd name="T3" fmla="*/ 26 h 206"/>
              <a:gd name="T4" fmla="*/ 93 w 97"/>
              <a:gd name="T5" fmla="*/ 40 h 206"/>
              <a:gd name="T6" fmla="*/ 82 w 97"/>
              <a:gd name="T7" fmla="*/ 104 h 206"/>
              <a:gd name="T8" fmla="*/ 78 w 97"/>
              <a:gd name="T9" fmla="*/ 151 h 206"/>
              <a:gd name="T10" fmla="*/ 63 w 97"/>
              <a:gd name="T11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" h="206">
                <a:moveTo>
                  <a:pt x="0" y="0"/>
                </a:moveTo>
                <a:cubicBezTo>
                  <a:pt x="10" y="12"/>
                  <a:pt x="24" y="21"/>
                  <a:pt x="38" y="26"/>
                </a:cubicBezTo>
                <a:cubicBezTo>
                  <a:pt x="57" y="32"/>
                  <a:pt x="97" y="33"/>
                  <a:pt x="93" y="40"/>
                </a:cubicBezTo>
                <a:cubicBezTo>
                  <a:pt x="84" y="52"/>
                  <a:pt x="82" y="88"/>
                  <a:pt x="82" y="104"/>
                </a:cubicBezTo>
                <a:cubicBezTo>
                  <a:pt x="82" y="119"/>
                  <a:pt x="80" y="144"/>
                  <a:pt x="78" y="151"/>
                </a:cubicBezTo>
                <a:cubicBezTo>
                  <a:pt x="72" y="171"/>
                  <a:pt x="68" y="190"/>
                  <a:pt x="63" y="20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1" name="Freeform 363"/>
          <p:cNvSpPr>
            <a:spLocks/>
          </p:cNvSpPr>
          <p:nvPr/>
        </p:nvSpPr>
        <p:spPr bwMode="auto">
          <a:xfrm>
            <a:off x="6164262" y="5148625"/>
            <a:ext cx="442913" cy="1208088"/>
          </a:xfrm>
          <a:custGeom>
            <a:avLst/>
            <a:gdLst>
              <a:gd name="T0" fmla="*/ 43 w 139"/>
              <a:gd name="T1" fmla="*/ 0 h 378"/>
              <a:gd name="T2" fmla="*/ 3 w 139"/>
              <a:gd name="T3" fmla="*/ 71 h 378"/>
              <a:gd name="T4" fmla="*/ 78 w 139"/>
              <a:gd name="T5" fmla="*/ 156 h 378"/>
              <a:gd name="T6" fmla="*/ 138 w 139"/>
              <a:gd name="T7" fmla="*/ 221 h 378"/>
              <a:gd name="T8" fmla="*/ 107 w 139"/>
              <a:gd name="T9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378">
                <a:moveTo>
                  <a:pt x="43" y="0"/>
                </a:moveTo>
                <a:cubicBezTo>
                  <a:pt x="40" y="2"/>
                  <a:pt x="0" y="62"/>
                  <a:pt x="3" y="71"/>
                </a:cubicBezTo>
                <a:cubicBezTo>
                  <a:pt x="5" y="81"/>
                  <a:pt x="58" y="140"/>
                  <a:pt x="78" y="156"/>
                </a:cubicBezTo>
                <a:cubicBezTo>
                  <a:pt x="100" y="173"/>
                  <a:pt x="137" y="210"/>
                  <a:pt x="138" y="221"/>
                </a:cubicBezTo>
                <a:cubicBezTo>
                  <a:pt x="139" y="239"/>
                  <a:pt x="103" y="354"/>
                  <a:pt x="107" y="378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2" name="Freeform 364"/>
          <p:cNvSpPr>
            <a:spLocks/>
          </p:cNvSpPr>
          <p:nvPr/>
        </p:nvSpPr>
        <p:spPr bwMode="auto">
          <a:xfrm>
            <a:off x="6367462" y="6337663"/>
            <a:ext cx="352425" cy="130175"/>
          </a:xfrm>
          <a:custGeom>
            <a:avLst/>
            <a:gdLst>
              <a:gd name="T0" fmla="*/ 8 w 110"/>
              <a:gd name="T1" fmla="*/ 0 h 41"/>
              <a:gd name="T2" fmla="*/ 19 w 110"/>
              <a:gd name="T3" fmla="*/ 15 h 41"/>
              <a:gd name="T4" fmla="*/ 56 w 110"/>
              <a:gd name="T5" fmla="*/ 3 h 41"/>
              <a:gd name="T6" fmla="*/ 76 w 110"/>
              <a:gd name="T7" fmla="*/ 16 h 41"/>
              <a:gd name="T8" fmla="*/ 102 w 110"/>
              <a:gd name="T9" fmla="*/ 23 h 41"/>
              <a:gd name="T10" fmla="*/ 109 w 110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41">
                <a:moveTo>
                  <a:pt x="8" y="0"/>
                </a:moveTo>
                <a:cubicBezTo>
                  <a:pt x="0" y="10"/>
                  <a:pt x="15" y="17"/>
                  <a:pt x="19" y="15"/>
                </a:cubicBezTo>
                <a:cubicBezTo>
                  <a:pt x="26" y="12"/>
                  <a:pt x="53" y="1"/>
                  <a:pt x="56" y="3"/>
                </a:cubicBezTo>
                <a:cubicBezTo>
                  <a:pt x="58" y="5"/>
                  <a:pt x="71" y="15"/>
                  <a:pt x="76" y="16"/>
                </a:cubicBezTo>
                <a:cubicBezTo>
                  <a:pt x="84" y="19"/>
                  <a:pt x="97" y="19"/>
                  <a:pt x="102" y="23"/>
                </a:cubicBezTo>
                <a:cubicBezTo>
                  <a:pt x="110" y="28"/>
                  <a:pt x="109" y="41"/>
                  <a:pt x="109" y="41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3" name="Freeform 365"/>
          <p:cNvSpPr>
            <a:spLocks/>
          </p:cNvSpPr>
          <p:nvPr/>
        </p:nvSpPr>
        <p:spPr bwMode="auto">
          <a:xfrm>
            <a:off x="6351587" y="6410688"/>
            <a:ext cx="365125" cy="66675"/>
          </a:xfrm>
          <a:custGeom>
            <a:avLst/>
            <a:gdLst>
              <a:gd name="T0" fmla="*/ 6 w 114"/>
              <a:gd name="T1" fmla="*/ 0 h 21"/>
              <a:gd name="T2" fmla="*/ 33 w 114"/>
              <a:gd name="T3" fmla="*/ 15 h 21"/>
              <a:gd name="T4" fmla="*/ 114 w 114"/>
              <a:gd name="T5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21">
                <a:moveTo>
                  <a:pt x="6" y="0"/>
                </a:moveTo>
                <a:cubicBezTo>
                  <a:pt x="0" y="12"/>
                  <a:pt x="26" y="14"/>
                  <a:pt x="33" y="15"/>
                </a:cubicBezTo>
                <a:cubicBezTo>
                  <a:pt x="51" y="16"/>
                  <a:pt x="87" y="21"/>
                  <a:pt x="114" y="1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4" name="Freeform 366"/>
          <p:cNvSpPr>
            <a:spLocks/>
          </p:cNvSpPr>
          <p:nvPr/>
        </p:nvSpPr>
        <p:spPr bwMode="auto">
          <a:xfrm>
            <a:off x="6423025" y="6286863"/>
            <a:ext cx="120650" cy="34925"/>
          </a:xfrm>
          <a:custGeom>
            <a:avLst/>
            <a:gdLst>
              <a:gd name="T0" fmla="*/ 0 w 38"/>
              <a:gd name="T1" fmla="*/ 0 h 11"/>
              <a:gd name="T2" fmla="*/ 5 w 38"/>
              <a:gd name="T3" fmla="*/ 6 h 11"/>
              <a:gd name="T4" fmla="*/ 38 w 38"/>
              <a:gd name="T5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11">
                <a:moveTo>
                  <a:pt x="0" y="0"/>
                </a:moveTo>
                <a:cubicBezTo>
                  <a:pt x="0" y="3"/>
                  <a:pt x="3" y="5"/>
                  <a:pt x="5" y="6"/>
                </a:cubicBezTo>
                <a:cubicBezTo>
                  <a:pt x="15" y="11"/>
                  <a:pt x="28" y="6"/>
                  <a:pt x="38" y="3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5" name="Freeform 367"/>
          <p:cNvSpPr>
            <a:spLocks/>
          </p:cNvSpPr>
          <p:nvPr/>
        </p:nvSpPr>
        <p:spPr bwMode="auto">
          <a:xfrm>
            <a:off x="6511925" y="6356713"/>
            <a:ext cx="66675" cy="34925"/>
          </a:xfrm>
          <a:custGeom>
            <a:avLst/>
            <a:gdLst>
              <a:gd name="T0" fmla="*/ 0 w 21"/>
              <a:gd name="T1" fmla="*/ 11 h 11"/>
              <a:gd name="T2" fmla="*/ 21 w 21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" h="11">
                <a:moveTo>
                  <a:pt x="0" y="11"/>
                </a:moveTo>
                <a:cubicBezTo>
                  <a:pt x="3" y="7"/>
                  <a:pt x="15" y="0"/>
                  <a:pt x="21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6" name="Freeform 368"/>
          <p:cNvSpPr>
            <a:spLocks/>
          </p:cNvSpPr>
          <p:nvPr/>
        </p:nvSpPr>
        <p:spPr bwMode="auto">
          <a:xfrm>
            <a:off x="6556375" y="6369413"/>
            <a:ext cx="50800" cy="28575"/>
          </a:xfrm>
          <a:custGeom>
            <a:avLst/>
            <a:gdLst>
              <a:gd name="T0" fmla="*/ 0 w 16"/>
              <a:gd name="T1" fmla="*/ 9 h 9"/>
              <a:gd name="T2" fmla="*/ 16 w 16"/>
              <a:gd name="T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9">
                <a:moveTo>
                  <a:pt x="0" y="9"/>
                </a:moveTo>
                <a:cubicBezTo>
                  <a:pt x="3" y="6"/>
                  <a:pt x="12" y="0"/>
                  <a:pt x="16" y="2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" name="Freeform 369"/>
          <p:cNvSpPr>
            <a:spLocks/>
          </p:cNvSpPr>
          <p:nvPr/>
        </p:nvSpPr>
        <p:spPr bwMode="auto">
          <a:xfrm>
            <a:off x="6802437" y="4666025"/>
            <a:ext cx="495300" cy="555625"/>
          </a:xfrm>
          <a:custGeom>
            <a:avLst/>
            <a:gdLst>
              <a:gd name="T0" fmla="*/ 0 w 155"/>
              <a:gd name="T1" fmla="*/ 166 h 174"/>
              <a:gd name="T2" fmla="*/ 44 w 155"/>
              <a:gd name="T3" fmla="*/ 76 h 174"/>
              <a:gd name="T4" fmla="*/ 110 w 155"/>
              <a:gd name="T5" fmla="*/ 5 h 174"/>
              <a:gd name="T6" fmla="*/ 147 w 155"/>
              <a:gd name="T7" fmla="*/ 15 h 174"/>
              <a:gd name="T8" fmla="*/ 147 w 155"/>
              <a:gd name="T9" fmla="*/ 57 h 174"/>
              <a:gd name="T10" fmla="*/ 63 w 155"/>
              <a:gd name="T11" fmla="*/ 150 h 174"/>
              <a:gd name="T12" fmla="*/ 12 w 155"/>
              <a:gd name="T13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" h="174">
                <a:moveTo>
                  <a:pt x="0" y="166"/>
                </a:moveTo>
                <a:cubicBezTo>
                  <a:pt x="16" y="141"/>
                  <a:pt x="29" y="111"/>
                  <a:pt x="44" y="76"/>
                </a:cubicBezTo>
                <a:cubicBezTo>
                  <a:pt x="57" y="47"/>
                  <a:pt x="83" y="14"/>
                  <a:pt x="110" y="5"/>
                </a:cubicBezTo>
                <a:cubicBezTo>
                  <a:pt x="126" y="0"/>
                  <a:pt x="137" y="2"/>
                  <a:pt x="147" y="15"/>
                </a:cubicBezTo>
                <a:cubicBezTo>
                  <a:pt x="155" y="24"/>
                  <a:pt x="152" y="44"/>
                  <a:pt x="147" y="57"/>
                </a:cubicBezTo>
                <a:cubicBezTo>
                  <a:pt x="131" y="103"/>
                  <a:pt x="94" y="145"/>
                  <a:pt x="63" y="150"/>
                </a:cubicBezTo>
                <a:cubicBezTo>
                  <a:pt x="47" y="152"/>
                  <a:pt x="45" y="144"/>
                  <a:pt x="12" y="174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8" name="Freeform 370"/>
          <p:cNvSpPr>
            <a:spLocks/>
          </p:cNvSpPr>
          <p:nvPr/>
        </p:nvSpPr>
        <p:spPr bwMode="auto">
          <a:xfrm>
            <a:off x="6840537" y="4697775"/>
            <a:ext cx="431800" cy="495300"/>
          </a:xfrm>
          <a:custGeom>
            <a:avLst/>
            <a:gdLst>
              <a:gd name="T0" fmla="*/ 0 w 135"/>
              <a:gd name="T1" fmla="*/ 155 h 155"/>
              <a:gd name="T2" fmla="*/ 28 w 135"/>
              <a:gd name="T3" fmla="*/ 100 h 155"/>
              <a:gd name="T4" fmla="*/ 73 w 135"/>
              <a:gd name="T5" fmla="*/ 25 h 155"/>
              <a:gd name="T6" fmla="*/ 115 w 135"/>
              <a:gd name="T7" fmla="*/ 1 h 155"/>
              <a:gd name="T8" fmla="*/ 135 w 135"/>
              <a:gd name="T9" fmla="*/ 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55">
                <a:moveTo>
                  <a:pt x="0" y="155"/>
                </a:moveTo>
                <a:cubicBezTo>
                  <a:pt x="7" y="145"/>
                  <a:pt x="18" y="124"/>
                  <a:pt x="28" y="100"/>
                </a:cubicBezTo>
                <a:cubicBezTo>
                  <a:pt x="36" y="81"/>
                  <a:pt x="49" y="53"/>
                  <a:pt x="73" y="25"/>
                </a:cubicBezTo>
                <a:cubicBezTo>
                  <a:pt x="79" y="18"/>
                  <a:pt x="92" y="5"/>
                  <a:pt x="115" y="1"/>
                </a:cubicBezTo>
                <a:cubicBezTo>
                  <a:pt x="124" y="0"/>
                  <a:pt x="133" y="1"/>
                  <a:pt x="135" y="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9" name="Freeform 371"/>
          <p:cNvSpPr>
            <a:spLocks/>
          </p:cNvSpPr>
          <p:nvPr/>
        </p:nvSpPr>
        <p:spPr bwMode="auto">
          <a:xfrm>
            <a:off x="6843712" y="5132750"/>
            <a:ext cx="87313" cy="50800"/>
          </a:xfrm>
          <a:custGeom>
            <a:avLst/>
            <a:gdLst>
              <a:gd name="T0" fmla="*/ 0 w 27"/>
              <a:gd name="T1" fmla="*/ 16 h 16"/>
              <a:gd name="T2" fmla="*/ 27 w 27"/>
              <a:gd name="T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" h="16">
                <a:moveTo>
                  <a:pt x="0" y="16"/>
                </a:moveTo>
                <a:cubicBezTo>
                  <a:pt x="6" y="10"/>
                  <a:pt x="17" y="3"/>
                  <a:pt x="27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0" name="Freeform 372"/>
          <p:cNvSpPr>
            <a:spLocks/>
          </p:cNvSpPr>
          <p:nvPr/>
        </p:nvSpPr>
        <p:spPr bwMode="auto">
          <a:xfrm>
            <a:off x="6904037" y="5062900"/>
            <a:ext cx="84138" cy="82550"/>
          </a:xfrm>
          <a:custGeom>
            <a:avLst/>
            <a:gdLst>
              <a:gd name="T0" fmla="*/ 2 w 26"/>
              <a:gd name="T1" fmla="*/ 0 h 26"/>
              <a:gd name="T2" fmla="*/ 26 w 26"/>
              <a:gd name="T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6" h="26">
                <a:moveTo>
                  <a:pt x="2" y="0"/>
                </a:moveTo>
                <a:cubicBezTo>
                  <a:pt x="0" y="19"/>
                  <a:pt x="12" y="26"/>
                  <a:pt x="26" y="2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1" name="Freeform 373"/>
          <p:cNvSpPr>
            <a:spLocks/>
          </p:cNvSpPr>
          <p:nvPr/>
        </p:nvSpPr>
        <p:spPr bwMode="auto">
          <a:xfrm>
            <a:off x="6923087" y="4726350"/>
            <a:ext cx="361950" cy="390525"/>
          </a:xfrm>
          <a:custGeom>
            <a:avLst/>
            <a:gdLst>
              <a:gd name="T0" fmla="*/ 5 w 113"/>
              <a:gd name="T1" fmla="*/ 84 h 122"/>
              <a:gd name="T2" fmla="*/ 21 w 113"/>
              <a:gd name="T3" fmla="*/ 121 h 122"/>
              <a:gd name="T4" fmla="*/ 62 w 113"/>
              <a:gd name="T5" fmla="*/ 96 h 122"/>
              <a:gd name="T6" fmla="*/ 112 w 113"/>
              <a:gd name="T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22">
                <a:moveTo>
                  <a:pt x="5" y="84"/>
                </a:moveTo>
                <a:cubicBezTo>
                  <a:pt x="0" y="102"/>
                  <a:pt x="5" y="119"/>
                  <a:pt x="21" y="121"/>
                </a:cubicBezTo>
                <a:cubicBezTo>
                  <a:pt x="35" y="122"/>
                  <a:pt x="53" y="107"/>
                  <a:pt x="62" y="96"/>
                </a:cubicBezTo>
                <a:cubicBezTo>
                  <a:pt x="100" y="53"/>
                  <a:pt x="113" y="12"/>
                  <a:pt x="112" y="0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2" name="Freeform 374"/>
          <p:cNvSpPr>
            <a:spLocks/>
          </p:cNvSpPr>
          <p:nvPr/>
        </p:nvSpPr>
        <p:spPr bwMode="auto">
          <a:xfrm>
            <a:off x="6767512" y="5286738"/>
            <a:ext cx="34925" cy="15875"/>
          </a:xfrm>
          <a:custGeom>
            <a:avLst/>
            <a:gdLst>
              <a:gd name="T0" fmla="*/ 0 w 11"/>
              <a:gd name="T1" fmla="*/ 0 h 5"/>
              <a:gd name="T2" fmla="*/ 11 w 11"/>
              <a:gd name="T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" h="5">
                <a:moveTo>
                  <a:pt x="0" y="0"/>
                </a:moveTo>
                <a:cubicBezTo>
                  <a:pt x="3" y="1"/>
                  <a:pt x="9" y="1"/>
                  <a:pt x="11" y="5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3" name="Freeform 375"/>
          <p:cNvSpPr>
            <a:spLocks/>
          </p:cNvSpPr>
          <p:nvPr/>
        </p:nvSpPr>
        <p:spPr bwMode="auto">
          <a:xfrm>
            <a:off x="6754812" y="5302613"/>
            <a:ext cx="34925" cy="19050"/>
          </a:xfrm>
          <a:custGeom>
            <a:avLst/>
            <a:gdLst>
              <a:gd name="T0" fmla="*/ 0 w 11"/>
              <a:gd name="T1" fmla="*/ 0 h 6"/>
              <a:gd name="T2" fmla="*/ 11 w 11"/>
              <a:gd name="T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" h="6">
                <a:moveTo>
                  <a:pt x="0" y="0"/>
                </a:moveTo>
                <a:cubicBezTo>
                  <a:pt x="3" y="1"/>
                  <a:pt x="10" y="2"/>
                  <a:pt x="11" y="6"/>
                </a:cubicBezTo>
              </a:path>
            </a:pathLst>
          </a:custGeom>
          <a:noFill/>
          <a:ln w="19050" cap="rnd">
            <a:solidFill>
              <a:srgbClr val="7271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4" name="Freeform 376"/>
          <p:cNvSpPr>
            <a:spLocks noEditPoints="1"/>
          </p:cNvSpPr>
          <p:nvPr/>
        </p:nvSpPr>
        <p:spPr bwMode="auto">
          <a:xfrm>
            <a:off x="1014412" y="2186350"/>
            <a:ext cx="207963" cy="233363"/>
          </a:xfrm>
          <a:custGeom>
            <a:avLst/>
            <a:gdLst>
              <a:gd name="T0" fmla="*/ 30 w 65"/>
              <a:gd name="T1" fmla="*/ 69 h 73"/>
              <a:gd name="T2" fmla="*/ 46 w 65"/>
              <a:gd name="T3" fmla="*/ 39 h 73"/>
              <a:gd name="T4" fmla="*/ 50 w 65"/>
              <a:gd name="T5" fmla="*/ 31 h 73"/>
              <a:gd name="T6" fmla="*/ 0 w 65"/>
              <a:gd name="T7" fmla="*/ 33 h 73"/>
              <a:gd name="T8" fmla="*/ 0 w 65"/>
              <a:gd name="T9" fmla="*/ 23 h 73"/>
              <a:gd name="T10" fmla="*/ 65 w 65"/>
              <a:gd name="T11" fmla="*/ 21 h 73"/>
              <a:gd name="T12" fmla="*/ 55 w 65"/>
              <a:gd name="T13" fmla="*/ 48 h 73"/>
              <a:gd name="T14" fmla="*/ 38 w 65"/>
              <a:gd name="T15" fmla="*/ 73 h 73"/>
              <a:gd name="T16" fmla="*/ 30 w 65"/>
              <a:gd name="T17" fmla="*/ 69 h 73"/>
              <a:gd name="T18" fmla="*/ 60 w 65"/>
              <a:gd name="T19" fmla="*/ 9 h 73"/>
              <a:gd name="T20" fmla="*/ 6 w 65"/>
              <a:gd name="T21" fmla="*/ 11 h 73"/>
              <a:gd name="T22" fmla="*/ 6 w 65"/>
              <a:gd name="T23" fmla="*/ 2 h 73"/>
              <a:gd name="T24" fmla="*/ 60 w 65"/>
              <a:gd name="T25" fmla="*/ 0 h 73"/>
              <a:gd name="T26" fmla="*/ 60 w 65"/>
              <a:gd name="T27" fmla="*/ 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73">
                <a:moveTo>
                  <a:pt x="30" y="69"/>
                </a:moveTo>
                <a:cubicBezTo>
                  <a:pt x="38" y="54"/>
                  <a:pt x="40" y="52"/>
                  <a:pt x="46" y="39"/>
                </a:cubicBezTo>
                <a:cubicBezTo>
                  <a:pt x="48" y="36"/>
                  <a:pt x="49" y="34"/>
                  <a:pt x="50" y="31"/>
                </a:cubicBezTo>
                <a:cubicBezTo>
                  <a:pt x="41" y="32"/>
                  <a:pt x="8" y="33"/>
                  <a:pt x="0" y="33"/>
                </a:cubicBezTo>
                <a:cubicBezTo>
                  <a:pt x="0" y="23"/>
                  <a:pt x="0" y="23"/>
                  <a:pt x="0" y="23"/>
                </a:cubicBezTo>
                <a:cubicBezTo>
                  <a:pt x="5" y="23"/>
                  <a:pt x="45" y="21"/>
                  <a:pt x="65" y="21"/>
                </a:cubicBezTo>
                <a:cubicBezTo>
                  <a:pt x="62" y="32"/>
                  <a:pt x="58" y="42"/>
                  <a:pt x="55" y="48"/>
                </a:cubicBezTo>
                <a:cubicBezTo>
                  <a:pt x="52" y="54"/>
                  <a:pt x="45" y="65"/>
                  <a:pt x="38" y="73"/>
                </a:cubicBezTo>
                <a:lnTo>
                  <a:pt x="30" y="69"/>
                </a:lnTo>
                <a:close/>
                <a:moveTo>
                  <a:pt x="60" y="9"/>
                </a:moveTo>
                <a:cubicBezTo>
                  <a:pt x="51" y="10"/>
                  <a:pt x="19" y="11"/>
                  <a:pt x="6" y="11"/>
                </a:cubicBezTo>
                <a:cubicBezTo>
                  <a:pt x="6" y="2"/>
                  <a:pt x="6" y="2"/>
                  <a:pt x="6" y="2"/>
                </a:cubicBezTo>
                <a:cubicBezTo>
                  <a:pt x="14" y="1"/>
                  <a:pt x="42" y="0"/>
                  <a:pt x="60" y="0"/>
                </a:cubicBezTo>
                <a:lnTo>
                  <a:pt x="60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" name="Freeform 377"/>
          <p:cNvSpPr>
            <a:spLocks noEditPoints="1"/>
          </p:cNvSpPr>
          <p:nvPr/>
        </p:nvSpPr>
        <p:spPr bwMode="auto">
          <a:xfrm>
            <a:off x="1260475" y="2186350"/>
            <a:ext cx="220663" cy="227013"/>
          </a:xfrm>
          <a:custGeom>
            <a:avLst/>
            <a:gdLst>
              <a:gd name="T0" fmla="*/ 69 w 69"/>
              <a:gd name="T1" fmla="*/ 34 h 71"/>
              <a:gd name="T2" fmla="*/ 38 w 69"/>
              <a:gd name="T3" fmla="*/ 55 h 71"/>
              <a:gd name="T4" fmla="*/ 4 w 69"/>
              <a:gd name="T5" fmla="*/ 71 h 71"/>
              <a:gd name="T6" fmla="*/ 0 w 69"/>
              <a:gd name="T7" fmla="*/ 63 h 71"/>
              <a:gd name="T8" fmla="*/ 33 w 69"/>
              <a:gd name="T9" fmla="*/ 44 h 71"/>
              <a:gd name="T10" fmla="*/ 64 w 69"/>
              <a:gd name="T11" fmla="*/ 26 h 71"/>
              <a:gd name="T12" fmla="*/ 69 w 69"/>
              <a:gd name="T13" fmla="*/ 34 h 71"/>
              <a:gd name="T14" fmla="*/ 8 w 69"/>
              <a:gd name="T15" fmla="*/ 0 h 71"/>
              <a:gd name="T16" fmla="*/ 29 w 69"/>
              <a:gd name="T17" fmla="*/ 18 h 71"/>
              <a:gd name="T18" fmla="*/ 22 w 69"/>
              <a:gd name="T19" fmla="*/ 26 h 71"/>
              <a:gd name="T20" fmla="*/ 1 w 69"/>
              <a:gd name="T21" fmla="*/ 8 h 71"/>
              <a:gd name="T22" fmla="*/ 8 w 69"/>
              <a:gd name="T2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71">
                <a:moveTo>
                  <a:pt x="69" y="34"/>
                </a:moveTo>
                <a:cubicBezTo>
                  <a:pt x="59" y="42"/>
                  <a:pt x="42" y="53"/>
                  <a:pt x="38" y="55"/>
                </a:cubicBezTo>
                <a:cubicBezTo>
                  <a:pt x="31" y="59"/>
                  <a:pt x="17" y="66"/>
                  <a:pt x="4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10" y="57"/>
                  <a:pt x="31" y="46"/>
                  <a:pt x="33" y="44"/>
                </a:cubicBezTo>
                <a:cubicBezTo>
                  <a:pt x="39" y="41"/>
                  <a:pt x="53" y="33"/>
                  <a:pt x="64" y="26"/>
                </a:cubicBezTo>
                <a:lnTo>
                  <a:pt x="69" y="34"/>
                </a:lnTo>
                <a:close/>
                <a:moveTo>
                  <a:pt x="8" y="0"/>
                </a:moveTo>
                <a:cubicBezTo>
                  <a:pt x="14" y="4"/>
                  <a:pt x="24" y="14"/>
                  <a:pt x="29" y="18"/>
                </a:cubicBezTo>
                <a:cubicBezTo>
                  <a:pt x="22" y="26"/>
                  <a:pt x="22" y="26"/>
                  <a:pt x="22" y="26"/>
                </a:cubicBezTo>
                <a:cubicBezTo>
                  <a:pt x="18" y="23"/>
                  <a:pt x="5" y="12"/>
                  <a:pt x="1" y="8"/>
                </a:cubicBez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6" name="Freeform 378"/>
          <p:cNvSpPr>
            <a:spLocks noEditPoints="1"/>
          </p:cNvSpPr>
          <p:nvPr/>
        </p:nvSpPr>
        <p:spPr bwMode="auto">
          <a:xfrm>
            <a:off x="1509712" y="2221275"/>
            <a:ext cx="220663" cy="173038"/>
          </a:xfrm>
          <a:custGeom>
            <a:avLst/>
            <a:gdLst>
              <a:gd name="T0" fmla="*/ 69 w 69"/>
              <a:gd name="T1" fmla="*/ 52 h 54"/>
              <a:gd name="T2" fmla="*/ 35 w 69"/>
              <a:gd name="T3" fmla="*/ 53 h 54"/>
              <a:gd name="T4" fmla="*/ 0 w 69"/>
              <a:gd name="T5" fmla="*/ 54 h 54"/>
              <a:gd name="T6" fmla="*/ 0 w 69"/>
              <a:gd name="T7" fmla="*/ 44 h 54"/>
              <a:gd name="T8" fmla="*/ 44 w 69"/>
              <a:gd name="T9" fmla="*/ 43 h 54"/>
              <a:gd name="T10" fmla="*/ 69 w 69"/>
              <a:gd name="T11" fmla="*/ 43 h 54"/>
              <a:gd name="T12" fmla="*/ 69 w 69"/>
              <a:gd name="T13" fmla="*/ 52 h 54"/>
              <a:gd name="T14" fmla="*/ 61 w 69"/>
              <a:gd name="T15" fmla="*/ 9 h 54"/>
              <a:gd name="T16" fmla="*/ 35 w 69"/>
              <a:gd name="T17" fmla="*/ 10 h 54"/>
              <a:gd name="T18" fmla="*/ 7 w 69"/>
              <a:gd name="T19" fmla="*/ 10 h 54"/>
              <a:gd name="T20" fmla="*/ 7 w 69"/>
              <a:gd name="T21" fmla="*/ 1 h 54"/>
              <a:gd name="T22" fmla="*/ 41 w 69"/>
              <a:gd name="T23" fmla="*/ 0 h 54"/>
              <a:gd name="T24" fmla="*/ 61 w 69"/>
              <a:gd name="T25" fmla="*/ 0 h 54"/>
              <a:gd name="T26" fmla="*/ 61 w 69"/>
              <a:gd name="T27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9" h="54">
                <a:moveTo>
                  <a:pt x="69" y="52"/>
                </a:moveTo>
                <a:cubicBezTo>
                  <a:pt x="64" y="53"/>
                  <a:pt x="58" y="53"/>
                  <a:pt x="35" y="53"/>
                </a:cubicBezTo>
                <a:cubicBezTo>
                  <a:pt x="24" y="54"/>
                  <a:pt x="11" y="54"/>
                  <a:pt x="0" y="54"/>
                </a:cubicBezTo>
                <a:cubicBezTo>
                  <a:pt x="0" y="44"/>
                  <a:pt x="0" y="44"/>
                  <a:pt x="0" y="44"/>
                </a:cubicBezTo>
                <a:cubicBezTo>
                  <a:pt x="9" y="44"/>
                  <a:pt x="30" y="43"/>
                  <a:pt x="44" y="43"/>
                </a:cubicBezTo>
                <a:cubicBezTo>
                  <a:pt x="48" y="43"/>
                  <a:pt x="65" y="43"/>
                  <a:pt x="69" y="43"/>
                </a:cubicBezTo>
                <a:lnTo>
                  <a:pt x="69" y="52"/>
                </a:lnTo>
                <a:close/>
                <a:moveTo>
                  <a:pt x="61" y="9"/>
                </a:moveTo>
                <a:cubicBezTo>
                  <a:pt x="56" y="10"/>
                  <a:pt x="40" y="10"/>
                  <a:pt x="35" y="10"/>
                </a:cubicBezTo>
                <a:cubicBezTo>
                  <a:pt x="29" y="10"/>
                  <a:pt x="16" y="10"/>
                  <a:pt x="7" y="10"/>
                </a:cubicBezTo>
                <a:cubicBezTo>
                  <a:pt x="7" y="1"/>
                  <a:pt x="7" y="1"/>
                  <a:pt x="7" y="1"/>
                </a:cubicBezTo>
                <a:cubicBezTo>
                  <a:pt x="12" y="0"/>
                  <a:pt x="32" y="0"/>
                  <a:pt x="41" y="0"/>
                </a:cubicBezTo>
                <a:cubicBezTo>
                  <a:pt x="48" y="0"/>
                  <a:pt x="54" y="0"/>
                  <a:pt x="61" y="0"/>
                </a:cubicBezTo>
                <a:lnTo>
                  <a:pt x="61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7" name="Freeform 379"/>
          <p:cNvSpPr>
            <a:spLocks noEditPoints="1"/>
          </p:cNvSpPr>
          <p:nvPr/>
        </p:nvSpPr>
        <p:spPr bwMode="auto">
          <a:xfrm>
            <a:off x="1765300" y="2186350"/>
            <a:ext cx="220663" cy="227013"/>
          </a:xfrm>
          <a:custGeom>
            <a:avLst/>
            <a:gdLst>
              <a:gd name="T0" fmla="*/ 69 w 69"/>
              <a:gd name="T1" fmla="*/ 34 h 71"/>
              <a:gd name="T2" fmla="*/ 39 w 69"/>
              <a:gd name="T3" fmla="*/ 55 h 71"/>
              <a:gd name="T4" fmla="*/ 5 w 69"/>
              <a:gd name="T5" fmla="*/ 71 h 71"/>
              <a:gd name="T6" fmla="*/ 0 w 69"/>
              <a:gd name="T7" fmla="*/ 63 h 71"/>
              <a:gd name="T8" fmla="*/ 33 w 69"/>
              <a:gd name="T9" fmla="*/ 44 h 71"/>
              <a:gd name="T10" fmla="*/ 64 w 69"/>
              <a:gd name="T11" fmla="*/ 26 h 71"/>
              <a:gd name="T12" fmla="*/ 69 w 69"/>
              <a:gd name="T13" fmla="*/ 34 h 71"/>
              <a:gd name="T14" fmla="*/ 8 w 69"/>
              <a:gd name="T15" fmla="*/ 0 h 71"/>
              <a:gd name="T16" fmla="*/ 29 w 69"/>
              <a:gd name="T17" fmla="*/ 18 h 71"/>
              <a:gd name="T18" fmla="*/ 23 w 69"/>
              <a:gd name="T19" fmla="*/ 26 h 71"/>
              <a:gd name="T20" fmla="*/ 1 w 69"/>
              <a:gd name="T21" fmla="*/ 8 h 71"/>
              <a:gd name="T22" fmla="*/ 8 w 69"/>
              <a:gd name="T2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71">
                <a:moveTo>
                  <a:pt x="69" y="34"/>
                </a:moveTo>
                <a:cubicBezTo>
                  <a:pt x="59" y="42"/>
                  <a:pt x="42" y="53"/>
                  <a:pt x="39" y="55"/>
                </a:cubicBezTo>
                <a:cubicBezTo>
                  <a:pt x="32" y="59"/>
                  <a:pt x="18" y="66"/>
                  <a:pt x="5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11" y="57"/>
                  <a:pt x="31" y="46"/>
                  <a:pt x="33" y="44"/>
                </a:cubicBezTo>
                <a:cubicBezTo>
                  <a:pt x="39" y="41"/>
                  <a:pt x="54" y="33"/>
                  <a:pt x="64" y="26"/>
                </a:cubicBezTo>
                <a:lnTo>
                  <a:pt x="69" y="34"/>
                </a:lnTo>
                <a:close/>
                <a:moveTo>
                  <a:pt x="8" y="0"/>
                </a:moveTo>
                <a:cubicBezTo>
                  <a:pt x="14" y="4"/>
                  <a:pt x="25" y="14"/>
                  <a:pt x="29" y="18"/>
                </a:cubicBezTo>
                <a:cubicBezTo>
                  <a:pt x="23" y="26"/>
                  <a:pt x="23" y="26"/>
                  <a:pt x="23" y="26"/>
                </a:cubicBezTo>
                <a:cubicBezTo>
                  <a:pt x="18" y="23"/>
                  <a:pt x="5" y="12"/>
                  <a:pt x="1" y="8"/>
                </a:cubicBez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8" name="Freeform 380"/>
          <p:cNvSpPr>
            <a:spLocks noEditPoints="1"/>
          </p:cNvSpPr>
          <p:nvPr/>
        </p:nvSpPr>
        <p:spPr bwMode="auto">
          <a:xfrm>
            <a:off x="2011362" y="2170475"/>
            <a:ext cx="252413" cy="246063"/>
          </a:xfrm>
          <a:custGeom>
            <a:avLst/>
            <a:gdLst>
              <a:gd name="T0" fmla="*/ 21 w 79"/>
              <a:gd name="T1" fmla="*/ 72 h 77"/>
              <a:gd name="T2" fmla="*/ 40 w 79"/>
              <a:gd name="T3" fmla="*/ 46 h 77"/>
              <a:gd name="T4" fmla="*/ 54 w 79"/>
              <a:gd name="T5" fmla="*/ 25 h 77"/>
              <a:gd name="T6" fmla="*/ 26 w 79"/>
              <a:gd name="T7" fmla="*/ 27 h 77"/>
              <a:gd name="T8" fmla="*/ 26 w 79"/>
              <a:gd name="T9" fmla="*/ 21 h 77"/>
              <a:gd name="T10" fmla="*/ 7 w 79"/>
              <a:gd name="T11" fmla="*/ 44 h 77"/>
              <a:gd name="T12" fmla="*/ 0 w 79"/>
              <a:gd name="T13" fmla="*/ 38 h 77"/>
              <a:gd name="T14" fmla="*/ 15 w 79"/>
              <a:gd name="T15" fmla="*/ 18 h 77"/>
              <a:gd name="T16" fmla="*/ 31 w 79"/>
              <a:gd name="T17" fmla="*/ 0 h 77"/>
              <a:gd name="T18" fmla="*/ 38 w 79"/>
              <a:gd name="T19" fmla="*/ 5 h 77"/>
              <a:gd name="T20" fmla="*/ 30 w 79"/>
              <a:gd name="T21" fmla="*/ 17 h 77"/>
              <a:gd name="T22" fmla="*/ 69 w 79"/>
              <a:gd name="T23" fmla="*/ 15 h 77"/>
              <a:gd name="T24" fmla="*/ 74 w 79"/>
              <a:gd name="T25" fmla="*/ 12 h 77"/>
              <a:gd name="T26" fmla="*/ 79 w 79"/>
              <a:gd name="T27" fmla="*/ 17 h 77"/>
              <a:gd name="T28" fmla="*/ 74 w 79"/>
              <a:gd name="T29" fmla="*/ 22 h 77"/>
              <a:gd name="T30" fmla="*/ 69 w 79"/>
              <a:gd name="T31" fmla="*/ 17 h 77"/>
              <a:gd name="T32" fmla="*/ 48 w 79"/>
              <a:gd name="T33" fmla="*/ 53 h 77"/>
              <a:gd name="T34" fmla="*/ 29 w 79"/>
              <a:gd name="T35" fmla="*/ 76 h 77"/>
              <a:gd name="T36" fmla="*/ 28 w 79"/>
              <a:gd name="T37" fmla="*/ 77 h 77"/>
              <a:gd name="T38" fmla="*/ 21 w 79"/>
              <a:gd name="T39" fmla="*/ 72 h 77"/>
              <a:gd name="T40" fmla="*/ 72 w 79"/>
              <a:gd name="T41" fmla="*/ 6 h 77"/>
              <a:gd name="T42" fmla="*/ 67 w 79"/>
              <a:gd name="T43" fmla="*/ 11 h 77"/>
              <a:gd name="T44" fmla="*/ 62 w 79"/>
              <a:gd name="T45" fmla="*/ 5 h 77"/>
              <a:gd name="T46" fmla="*/ 67 w 79"/>
              <a:gd name="T47" fmla="*/ 0 h 77"/>
              <a:gd name="T48" fmla="*/ 72 w 79"/>
              <a:gd name="T49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77">
                <a:moveTo>
                  <a:pt x="21" y="72"/>
                </a:moveTo>
                <a:cubicBezTo>
                  <a:pt x="24" y="68"/>
                  <a:pt x="37" y="50"/>
                  <a:pt x="40" y="46"/>
                </a:cubicBezTo>
                <a:cubicBezTo>
                  <a:pt x="42" y="43"/>
                  <a:pt x="50" y="32"/>
                  <a:pt x="54" y="25"/>
                </a:cubicBezTo>
                <a:cubicBezTo>
                  <a:pt x="48" y="26"/>
                  <a:pt x="33" y="27"/>
                  <a:pt x="26" y="27"/>
                </a:cubicBezTo>
                <a:cubicBezTo>
                  <a:pt x="26" y="21"/>
                  <a:pt x="26" y="21"/>
                  <a:pt x="26" y="21"/>
                </a:cubicBezTo>
                <a:cubicBezTo>
                  <a:pt x="22" y="26"/>
                  <a:pt x="12" y="39"/>
                  <a:pt x="7" y="44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31"/>
                  <a:pt x="10" y="24"/>
                  <a:pt x="15" y="18"/>
                </a:cubicBezTo>
                <a:cubicBezTo>
                  <a:pt x="21" y="11"/>
                  <a:pt x="23" y="8"/>
                  <a:pt x="31" y="0"/>
                </a:cubicBezTo>
                <a:cubicBezTo>
                  <a:pt x="38" y="5"/>
                  <a:pt x="38" y="5"/>
                  <a:pt x="38" y="5"/>
                </a:cubicBezTo>
                <a:cubicBezTo>
                  <a:pt x="35" y="10"/>
                  <a:pt x="32" y="14"/>
                  <a:pt x="30" y="17"/>
                </a:cubicBezTo>
                <a:cubicBezTo>
                  <a:pt x="44" y="15"/>
                  <a:pt x="65" y="15"/>
                  <a:pt x="69" y="15"/>
                </a:cubicBezTo>
                <a:cubicBezTo>
                  <a:pt x="71" y="12"/>
                  <a:pt x="72" y="12"/>
                  <a:pt x="74" y="12"/>
                </a:cubicBezTo>
                <a:cubicBezTo>
                  <a:pt x="78" y="12"/>
                  <a:pt x="79" y="16"/>
                  <a:pt x="79" y="17"/>
                </a:cubicBezTo>
                <a:cubicBezTo>
                  <a:pt x="79" y="18"/>
                  <a:pt x="78" y="22"/>
                  <a:pt x="74" y="22"/>
                </a:cubicBezTo>
                <a:cubicBezTo>
                  <a:pt x="73" y="22"/>
                  <a:pt x="70" y="21"/>
                  <a:pt x="69" y="17"/>
                </a:cubicBezTo>
                <a:cubicBezTo>
                  <a:pt x="66" y="23"/>
                  <a:pt x="57" y="41"/>
                  <a:pt x="48" y="53"/>
                </a:cubicBezTo>
                <a:cubicBezTo>
                  <a:pt x="42" y="61"/>
                  <a:pt x="36" y="69"/>
                  <a:pt x="29" y="76"/>
                </a:cubicBezTo>
                <a:cubicBezTo>
                  <a:pt x="29" y="76"/>
                  <a:pt x="28" y="77"/>
                  <a:pt x="28" y="77"/>
                </a:cubicBezTo>
                <a:lnTo>
                  <a:pt x="21" y="72"/>
                </a:lnTo>
                <a:close/>
                <a:moveTo>
                  <a:pt x="72" y="6"/>
                </a:moveTo>
                <a:cubicBezTo>
                  <a:pt x="72" y="9"/>
                  <a:pt x="70" y="11"/>
                  <a:pt x="67" y="11"/>
                </a:cubicBezTo>
                <a:cubicBezTo>
                  <a:pt x="65" y="11"/>
                  <a:pt x="62" y="9"/>
                  <a:pt x="62" y="5"/>
                </a:cubicBezTo>
                <a:cubicBezTo>
                  <a:pt x="62" y="2"/>
                  <a:pt x="65" y="0"/>
                  <a:pt x="67" y="0"/>
                </a:cubicBezTo>
                <a:cubicBezTo>
                  <a:pt x="71" y="0"/>
                  <a:pt x="72" y="4"/>
                  <a:pt x="7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9" name="Rectangle 381"/>
          <p:cNvSpPr>
            <a:spLocks noChangeArrowheads="1"/>
          </p:cNvSpPr>
          <p:nvPr/>
        </p:nvSpPr>
        <p:spPr bwMode="auto">
          <a:xfrm>
            <a:off x="465137" y="6796678"/>
            <a:ext cx="248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kumimoji="0" lang="ja-JP" altLang="en-US" sz="24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0" lang="en-US" altLang="ja-JP" sz="24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SPORTS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392"/>
          <p:cNvSpPr>
            <a:spLocks noChangeArrowheads="1"/>
          </p:cNvSpPr>
          <p:nvPr/>
        </p:nvSpPr>
        <p:spPr bwMode="auto">
          <a:xfrm>
            <a:off x="725487" y="592500"/>
            <a:ext cx="1743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ランニングシューズ･･･････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393"/>
          <p:cNvSpPr>
            <a:spLocks noChangeArrowheads="1"/>
          </p:cNvSpPr>
          <p:nvPr/>
        </p:nvSpPr>
        <p:spPr bwMode="auto">
          <a:xfrm>
            <a:off x="3213100" y="592500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\6,800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394"/>
          <p:cNvSpPr>
            <a:spLocks noChangeArrowheads="1"/>
          </p:cNvSpPr>
          <p:nvPr/>
        </p:nvSpPr>
        <p:spPr bwMode="auto">
          <a:xfrm>
            <a:off x="725487" y="897300"/>
            <a:ext cx="25638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ランニングジャケット･････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395"/>
          <p:cNvSpPr>
            <a:spLocks noChangeArrowheads="1"/>
          </p:cNvSpPr>
          <p:nvPr/>
        </p:nvSpPr>
        <p:spPr bwMode="auto">
          <a:xfrm>
            <a:off x="3213100" y="897300"/>
            <a:ext cx="9572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\2,800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Rectangle 396"/>
          <p:cNvSpPr>
            <a:spLocks noChangeArrowheads="1"/>
          </p:cNvSpPr>
          <p:nvPr/>
        </p:nvSpPr>
        <p:spPr bwMode="auto">
          <a:xfrm>
            <a:off x="725487" y="1203688"/>
            <a:ext cx="1931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ランニングパンツ･････････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397"/>
          <p:cNvSpPr>
            <a:spLocks noChangeArrowheads="1"/>
          </p:cNvSpPr>
          <p:nvPr/>
        </p:nvSpPr>
        <p:spPr bwMode="auto">
          <a:xfrm>
            <a:off x="3213100" y="1203688"/>
            <a:ext cx="957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\1,980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398"/>
          <p:cNvSpPr>
            <a:spLocks noChangeArrowheads="1"/>
          </p:cNvSpPr>
          <p:nvPr/>
        </p:nvSpPr>
        <p:spPr bwMode="auto">
          <a:xfrm>
            <a:off x="5788025" y="565513"/>
            <a:ext cx="1836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サッカーシューズ･････････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399"/>
          <p:cNvSpPr>
            <a:spLocks noChangeArrowheads="1"/>
          </p:cNvSpPr>
          <p:nvPr/>
        </p:nvSpPr>
        <p:spPr bwMode="auto">
          <a:xfrm>
            <a:off x="8275637" y="565513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\4,800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400"/>
          <p:cNvSpPr>
            <a:spLocks noChangeArrowheads="1"/>
          </p:cNvSpPr>
          <p:nvPr/>
        </p:nvSpPr>
        <p:spPr bwMode="auto">
          <a:xfrm>
            <a:off x="5788025" y="870313"/>
            <a:ext cx="183038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ユニフォームセット･･･････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401"/>
          <p:cNvSpPr>
            <a:spLocks noChangeArrowheads="1"/>
          </p:cNvSpPr>
          <p:nvPr/>
        </p:nvSpPr>
        <p:spPr bwMode="auto">
          <a:xfrm>
            <a:off x="8275637" y="870313"/>
            <a:ext cx="9572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\3,980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402"/>
          <p:cNvSpPr>
            <a:spLocks noChangeArrowheads="1"/>
          </p:cNvSpPr>
          <p:nvPr/>
        </p:nvSpPr>
        <p:spPr bwMode="auto">
          <a:xfrm>
            <a:off x="5788025" y="1176700"/>
            <a:ext cx="2033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サッカーボール･･･････････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403"/>
          <p:cNvSpPr>
            <a:spLocks noChangeArrowheads="1"/>
          </p:cNvSpPr>
          <p:nvPr/>
        </p:nvSpPr>
        <p:spPr bwMode="auto">
          <a:xfrm>
            <a:off x="8275637" y="1176700"/>
            <a:ext cx="957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\2,980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404"/>
          <p:cNvSpPr>
            <a:spLocks noChangeArrowheads="1"/>
          </p:cNvSpPr>
          <p:nvPr/>
        </p:nvSpPr>
        <p:spPr bwMode="auto">
          <a:xfrm>
            <a:off x="1928812" y="5342300"/>
            <a:ext cx="2035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軟式用グローブ･･･････････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405"/>
          <p:cNvSpPr>
            <a:spLocks noChangeArrowheads="1"/>
          </p:cNvSpPr>
          <p:nvPr/>
        </p:nvSpPr>
        <p:spPr bwMode="auto">
          <a:xfrm>
            <a:off x="4416425" y="5342300"/>
            <a:ext cx="958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\9,800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07"/>
          <p:cNvSpPr>
            <a:spLocks noChangeArrowheads="1"/>
          </p:cNvSpPr>
          <p:nvPr/>
        </p:nvSpPr>
        <p:spPr bwMode="auto">
          <a:xfrm>
            <a:off x="1928812" y="5638800"/>
            <a:ext cx="1909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軟式用バッド････････････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408"/>
          <p:cNvSpPr>
            <a:spLocks noChangeArrowheads="1"/>
          </p:cNvSpPr>
          <p:nvPr/>
        </p:nvSpPr>
        <p:spPr bwMode="auto">
          <a:xfrm>
            <a:off x="4286250" y="5638800"/>
            <a:ext cx="1031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\12,800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09"/>
          <p:cNvSpPr>
            <a:spLocks noChangeArrowheads="1"/>
          </p:cNvSpPr>
          <p:nvPr/>
        </p:nvSpPr>
        <p:spPr bwMode="auto">
          <a:xfrm>
            <a:off x="1928812" y="5943600"/>
            <a:ext cx="183038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ユニフォームセット･･･････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10"/>
          <p:cNvSpPr>
            <a:spLocks noChangeArrowheads="1"/>
          </p:cNvSpPr>
          <p:nvPr/>
        </p:nvSpPr>
        <p:spPr bwMode="auto">
          <a:xfrm>
            <a:off x="4416425" y="5943600"/>
            <a:ext cx="95885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\5,800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411"/>
          <p:cNvSpPr>
            <a:spLocks noChangeArrowheads="1"/>
          </p:cNvSpPr>
          <p:nvPr/>
        </p:nvSpPr>
        <p:spPr bwMode="auto">
          <a:xfrm>
            <a:off x="7035800" y="5329238"/>
            <a:ext cx="162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硬式用テニスラケット････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412"/>
          <p:cNvSpPr>
            <a:spLocks noChangeArrowheads="1"/>
          </p:cNvSpPr>
          <p:nvPr/>
        </p:nvSpPr>
        <p:spPr bwMode="auto">
          <a:xfrm>
            <a:off x="9393237" y="5329238"/>
            <a:ext cx="1095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\19,800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413"/>
          <p:cNvSpPr>
            <a:spLocks noChangeArrowheads="1"/>
          </p:cNvSpPr>
          <p:nvPr/>
        </p:nvSpPr>
        <p:spPr bwMode="auto">
          <a:xfrm>
            <a:off x="7035800" y="5638800"/>
            <a:ext cx="191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テニスシューズ･･･････････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414"/>
          <p:cNvSpPr>
            <a:spLocks noChangeArrowheads="1"/>
          </p:cNvSpPr>
          <p:nvPr/>
        </p:nvSpPr>
        <p:spPr bwMode="auto">
          <a:xfrm>
            <a:off x="9523412" y="5638800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\6,800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415"/>
          <p:cNvSpPr>
            <a:spLocks noChangeArrowheads="1"/>
          </p:cNvSpPr>
          <p:nvPr/>
        </p:nvSpPr>
        <p:spPr bwMode="auto">
          <a:xfrm>
            <a:off x="7035800" y="5943600"/>
            <a:ext cx="1012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硬式テニスボー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416"/>
          <p:cNvSpPr>
            <a:spLocks noChangeArrowheads="1"/>
          </p:cNvSpPr>
          <p:nvPr/>
        </p:nvSpPr>
        <p:spPr bwMode="auto">
          <a:xfrm>
            <a:off x="8377237" y="5943600"/>
            <a:ext cx="3984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ル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417"/>
          <p:cNvSpPr>
            <a:spLocks noChangeArrowheads="1"/>
          </p:cNvSpPr>
          <p:nvPr/>
        </p:nvSpPr>
        <p:spPr bwMode="auto">
          <a:xfrm>
            <a:off x="8616950" y="5943600"/>
            <a:ext cx="43338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418"/>
          <p:cNvSpPr>
            <a:spLocks noChangeArrowheads="1"/>
          </p:cNvSpPr>
          <p:nvPr/>
        </p:nvSpPr>
        <p:spPr bwMode="auto">
          <a:xfrm>
            <a:off x="8840787" y="5943600"/>
            <a:ext cx="33178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419"/>
          <p:cNvSpPr>
            <a:spLocks noChangeArrowheads="1"/>
          </p:cNvSpPr>
          <p:nvPr/>
        </p:nvSpPr>
        <p:spPr bwMode="auto">
          <a:xfrm>
            <a:off x="8985250" y="5943600"/>
            <a:ext cx="3984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球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420"/>
          <p:cNvSpPr>
            <a:spLocks noChangeArrowheads="1"/>
          </p:cNvSpPr>
          <p:nvPr/>
        </p:nvSpPr>
        <p:spPr bwMode="auto">
          <a:xfrm>
            <a:off x="9175750" y="5943600"/>
            <a:ext cx="40005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421"/>
          <p:cNvSpPr>
            <a:spLocks noChangeArrowheads="1"/>
          </p:cNvSpPr>
          <p:nvPr/>
        </p:nvSpPr>
        <p:spPr bwMode="auto">
          <a:xfrm>
            <a:off x="9272587" y="5943600"/>
            <a:ext cx="3984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･･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422"/>
          <p:cNvSpPr>
            <a:spLocks noChangeArrowheads="1"/>
          </p:cNvSpPr>
          <p:nvPr/>
        </p:nvSpPr>
        <p:spPr bwMode="auto">
          <a:xfrm>
            <a:off x="9523412" y="5943600"/>
            <a:ext cx="9572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\5,480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423"/>
          <p:cNvSpPr>
            <a:spLocks noChangeArrowheads="1"/>
          </p:cNvSpPr>
          <p:nvPr/>
        </p:nvSpPr>
        <p:spPr bwMode="auto">
          <a:xfrm>
            <a:off x="4011612" y="7083290"/>
            <a:ext cx="11207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さら</a:t>
            </a:r>
            <a:r>
              <a: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に学割で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424"/>
          <p:cNvSpPr>
            <a:spLocks noChangeArrowheads="1"/>
          </p:cNvSpPr>
          <p:nvPr/>
        </p:nvSpPr>
        <p:spPr bwMode="auto">
          <a:xfrm>
            <a:off x="5126037" y="7008677"/>
            <a:ext cx="1778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800" b="0" i="0" u="none" strike="noStrike" cap="none" normalizeH="0" baseline="0" dirty="0" smtClean="0">
                <a:ln>
                  <a:noFill/>
                </a:ln>
                <a:solidFill>
                  <a:srgbClr val="C8161E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１割引</a:t>
            </a: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rgbClr val="C8161E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き！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427"/>
          <p:cNvSpPr>
            <a:spLocks noChangeArrowheads="1"/>
          </p:cNvSpPr>
          <p:nvPr/>
        </p:nvSpPr>
        <p:spPr bwMode="auto">
          <a:xfrm>
            <a:off x="6816725" y="7024552"/>
            <a:ext cx="896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学生証を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kumimoji="0" lang="ja-JP" altLang="en-US" sz="1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提示</a:t>
            </a:r>
            <a:r>
              <a:rPr kumimoji="0" lang="ja-JP" altLang="en-US" sz="1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429"/>
          <p:cNvSpPr>
            <a:spLocks noChangeArrowheads="1"/>
          </p:cNvSpPr>
          <p:nvPr/>
        </p:nvSpPr>
        <p:spPr bwMode="auto">
          <a:xfrm>
            <a:off x="7959725" y="3167062"/>
            <a:ext cx="5810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430"/>
          <p:cNvSpPr>
            <a:spLocks noChangeArrowheads="1"/>
          </p:cNvSpPr>
          <p:nvPr/>
        </p:nvSpPr>
        <p:spPr bwMode="auto">
          <a:xfrm>
            <a:off x="8175625" y="3167062"/>
            <a:ext cx="5810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431"/>
          <p:cNvSpPr>
            <a:spLocks noChangeArrowheads="1"/>
          </p:cNvSpPr>
          <p:nvPr/>
        </p:nvSpPr>
        <p:spPr bwMode="auto">
          <a:xfrm>
            <a:off x="8433889" y="3232377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kumimoji="0" 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432"/>
          <p:cNvSpPr>
            <a:spLocks noChangeArrowheads="1"/>
          </p:cNvSpPr>
          <p:nvPr/>
        </p:nvSpPr>
        <p:spPr bwMode="auto">
          <a:xfrm>
            <a:off x="8720137" y="3167062"/>
            <a:ext cx="5810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433"/>
          <p:cNvSpPr>
            <a:spLocks noChangeArrowheads="1"/>
          </p:cNvSpPr>
          <p:nvPr/>
        </p:nvSpPr>
        <p:spPr bwMode="auto">
          <a:xfrm>
            <a:off x="8929687" y="3167062"/>
            <a:ext cx="5810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34"/>
          <p:cNvSpPr>
            <a:spLocks noChangeArrowheads="1"/>
          </p:cNvSpPr>
          <p:nvPr/>
        </p:nvSpPr>
        <p:spPr bwMode="auto">
          <a:xfrm>
            <a:off x="9165363" y="3232377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kumimoji="0" 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35"/>
          <p:cNvSpPr>
            <a:spLocks noChangeArrowheads="1"/>
          </p:cNvSpPr>
          <p:nvPr/>
        </p:nvSpPr>
        <p:spPr bwMode="auto">
          <a:xfrm>
            <a:off x="9485312" y="3138487"/>
            <a:ext cx="744538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0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36"/>
          <p:cNvSpPr>
            <a:spLocks noChangeArrowheads="1"/>
          </p:cNvSpPr>
          <p:nvPr/>
        </p:nvSpPr>
        <p:spPr bwMode="auto">
          <a:xfrm>
            <a:off x="9966325" y="3286125"/>
            <a:ext cx="4616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ま</a:t>
            </a:r>
            <a:r>
              <a:rPr kumimoji="0" lang="ja-JP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Oval 438"/>
          <p:cNvSpPr>
            <a:spLocks noChangeArrowheads="1"/>
          </p:cNvSpPr>
          <p:nvPr/>
        </p:nvSpPr>
        <p:spPr bwMode="auto">
          <a:xfrm>
            <a:off x="9488487" y="3116262"/>
            <a:ext cx="460375" cy="46037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Rectangle 439"/>
          <p:cNvSpPr>
            <a:spLocks noChangeArrowheads="1"/>
          </p:cNvSpPr>
          <p:nvPr/>
        </p:nvSpPr>
        <p:spPr bwMode="auto">
          <a:xfrm>
            <a:off x="9577387" y="3216275"/>
            <a:ext cx="282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40"/>
          <p:cNvSpPr>
            <a:spLocks noChangeArrowheads="1"/>
          </p:cNvSpPr>
          <p:nvPr/>
        </p:nvSpPr>
        <p:spPr bwMode="auto">
          <a:xfrm>
            <a:off x="520700" y="7163028"/>
            <a:ext cx="1790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kumimoji="0" lang="ja-JP" altLang="ja-JP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kumimoji="0" lang="ja-JP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41"/>
          <p:cNvSpPr>
            <a:spLocks noChangeArrowheads="1"/>
          </p:cNvSpPr>
          <p:nvPr/>
        </p:nvSpPr>
        <p:spPr bwMode="auto">
          <a:xfrm>
            <a:off x="520700" y="7394803"/>
            <a:ext cx="13208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42"/>
          <p:cNvSpPr>
            <a:spLocks noChangeArrowheads="1"/>
          </p:cNvSpPr>
          <p:nvPr/>
        </p:nvSpPr>
        <p:spPr bwMode="auto">
          <a:xfrm>
            <a:off x="8032750" y="7108191"/>
            <a:ext cx="8080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さらに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43"/>
          <p:cNvSpPr>
            <a:spLocks noChangeArrowheads="1"/>
          </p:cNvSpPr>
          <p:nvPr/>
        </p:nvSpPr>
        <p:spPr bwMode="auto">
          <a:xfrm>
            <a:off x="8804275" y="7108191"/>
            <a:ext cx="17520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sz="2200" b="0" i="0" u="none" strike="noStrike" cap="none" normalizeH="0" baseline="0" dirty="0" smtClean="0">
                <a:ln>
                  <a:noFill/>
                </a:ln>
                <a:solidFill>
                  <a:srgbClr val="FFE100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ポイント５</a:t>
            </a:r>
            <a:r>
              <a:rPr kumimoji="0" lang="ja-JP" altLang="en-US" sz="2200" b="0" i="0" u="none" strike="noStrike" cap="none" normalizeH="0" baseline="0" dirty="0" smtClean="0">
                <a:ln>
                  <a:noFill/>
                </a:ln>
                <a:solidFill>
                  <a:srgbClr val="FFE100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倍！</a:t>
            </a:r>
            <a:endParaRPr kumimoji="0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0" name="正方形/長方形 1189"/>
          <p:cNvSpPr/>
          <p:nvPr/>
        </p:nvSpPr>
        <p:spPr>
          <a:xfrm>
            <a:off x="8065968" y="6901817"/>
            <a:ext cx="2236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ポイントカードは即発行できます。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3.pptx" id="{8A1CD4A6-A94C-4A39-9B13-8C508DAF34B5}" vid="{6B23CC52-2F66-4A2A-A359-0E8289986A25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</TotalTime>
  <Words>286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53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2013-08-07T01:20:38Z</dcterms:created>
  <dcterms:modified xsi:type="dcterms:W3CDTF">2013-08-07T01:21:55Z</dcterms:modified>
</cp:coreProperties>
</file>