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59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AA7"/>
    <a:srgbClr val="FFE89F"/>
    <a:srgbClr val="FFE79B"/>
    <a:srgbClr val="FFE181"/>
    <a:srgbClr val="FBF0AF"/>
    <a:srgbClr val="FFFF99"/>
    <a:srgbClr val="FFFFCC"/>
    <a:srgbClr val="FBBA03"/>
    <a:srgbClr val="F4F4F4"/>
    <a:srgbClr val="F0F4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31" d="100"/>
          <a:sy n="31" d="100"/>
        </p:scale>
        <p:origin x="-2580" y="-8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2013/8/7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7609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6684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3478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32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2522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1294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558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6190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7465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0723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3472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9381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393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211507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正方形/長方形 24"/>
          <p:cNvSpPr/>
          <p:nvPr/>
        </p:nvSpPr>
        <p:spPr>
          <a:xfrm>
            <a:off x="446743" y="0"/>
            <a:ext cx="6865929" cy="998220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0" y="19050"/>
            <a:ext cx="893486" cy="9963150"/>
          </a:xfrm>
          <a:prstGeom prst="rect">
            <a:avLst/>
          </a:prstGeom>
          <a:solidFill>
            <a:srgbClr val="FFEA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1373186" y="19050"/>
            <a:ext cx="893486" cy="9963150"/>
          </a:xfrm>
          <a:prstGeom prst="rect">
            <a:avLst/>
          </a:prstGeom>
          <a:solidFill>
            <a:srgbClr val="FFEA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6865929" y="19050"/>
            <a:ext cx="893486" cy="9963150"/>
          </a:xfrm>
          <a:prstGeom prst="rect">
            <a:avLst/>
          </a:prstGeom>
          <a:solidFill>
            <a:srgbClr val="FFEA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2746372" y="19050"/>
            <a:ext cx="893486" cy="9963150"/>
          </a:xfrm>
          <a:prstGeom prst="rect">
            <a:avLst/>
          </a:prstGeom>
          <a:solidFill>
            <a:srgbClr val="FFEA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4119558" y="19050"/>
            <a:ext cx="893486" cy="9963150"/>
          </a:xfrm>
          <a:prstGeom prst="rect">
            <a:avLst/>
          </a:prstGeom>
          <a:solidFill>
            <a:srgbClr val="FFEA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5492744" y="19050"/>
            <a:ext cx="893486" cy="9963150"/>
          </a:xfrm>
          <a:prstGeom prst="rect">
            <a:avLst/>
          </a:prstGeom>
          <a:solidFill>
            <a:srgbClr val="FFEA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saturation sat="20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544" y="368312"/>
            <a:ext cx="1901516" cy="1269886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0" y="9638951"/>
            <a:ext cx="7769263" cy="1268762"/>
          </a:xfrm>
          <a:prstGeom prst="rect">
            <a:avLst/>
          </a:prstGeom>
          <a:pattFill prst="dotDmnd">
            <a:fgClr>
              <a:schemeClr val="accent4">
                <a:lumMod val="75000"/>
              </a:schemeClr>
            </a:fgClr>
            <a:bgClr>
              <a:srgbClr val="FFC00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2355591" y="9671189"/>
            <a:ext cx="3021494" cy="458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あすくる亭</a:t>
            </a:r>
            <a:endParaRPr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1025287" y="10026547"/>
            <a:ext cx="56821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en-US" altLang="ja-JP" sz="3200" b="1" spc="600" dirty="0" smtClean="0">
                <a:latin typeface="Book Antiqua" panose="02040602050305030304" pitchFamily="18" charset="0"/>
                <a:ea typeface="メイリオ" panose="020B0604030504040204" pitchFamily="50" charset="-128"/>
              </a:rPr>
              <a:t>03-1234-5678</a:t>
            </a:r>
            <a:endParaRPr lang="ja-JP" altLang="en-US" sz="5400" b="1" spc="600" dirty="0">
              <a:solidFill>
                <a:srgbClr val="000000"/>
              </a:solidFill>
              <a:latin typeface="Book Antiqua" panose="02040602050305030304" pitchFamily="18" charset="0"/>
              <a:ea typeface="メイリオ" panose="020B060403050404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3107156" y="920284"/>
            <a:ext cx="15183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spc="600" dirty="0">
                <a:latin typeface="NTモトヤアポロ5" panose="020B0500000000000000" pitchFamily="50" charset="-128"/>
                <a:ea typeface="NTモトヤアポロ5" panose="020B0500000000000000" pitchFamily="50" charset="-128"/>
              </a:rPr>
              <a:t>秋の味覚</a:t>
            </a:r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Texturizer/>
                    </a14:imgEffect>
                    <a14:imgEffect>
                      <a14:saturation sat="20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30344" y="2350874"/>
            <a:ext cx="2010151" cy="1269886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624827" y="4265532"/>
            <a:ext cx="62749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あすくる亭名物のかに飯に加えて</a:t>
            </a:r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endParaRPr lang="en-US" altLang="ja-JP" sz="2000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松茸</a:t>
            </a: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・秋刀魚・栗等の食材</a:t>
            </a:r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をたっぷり</a:t>
            </a: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のお弁当です。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359883" y="1389075"/>
            <a:ext cx="5012911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ctr"/>
            <a:r>
              <a:rPr lang="ja-JP" altLang="en-US" sz="8800" b="1" spc="600" dirty="0" smtClean="0">
                <a:latin typeface="NTモトヤ丸アポロ8等幅" panose="020B0809000000000000" pitchFamily="49" charset="-128"/>
                <a:ea typeface="NTモトヤ丸アポロ8等幅" panose="020B0809000000000000" pitchFamily="49" charset="-128"/>
              </a:rPr>
              <a:t>紅葉弁当</a:t>
            </a:r>
            <a:endParaRPr lang="en-US" altLang="ja-JP" sz="4400" b="1" spc="600" dirty="0">
              <a:latin typeface="NTモトヤ丸アポロ8等幅" panose="020B0809000000000000" pitchFamily="49" charset="-128"/>
              <a:ea typeface="NTモトヤ丸アポロ8等幅" panose="020B0809000000000000" pitchFamily="49" charset="-128"/>
            </a:endParaRPr>
          </a:p>
        </p:txBody>
      </p:sp>
      <p:sp>
        <p:nvSpPr>
          <p:cNvPr id="12" name="フレーム 11"/>
          <p:cNvSpPr/>
          <p:nvPr/>
        </p:nvSpPr>
        <p:spPr>
          <a:xfrm>
            <a:off x="609600" y="5008076"/>
            <a:ext cx="4575145" cy="3181566"/>
          </a:xfrm>
          <a:prstGeom prst="frame">
            <a:avLst>
              <a:gd name="adj1" fmla="val 7823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7" name="円/楕円 26"/>
          <p:cNvSpPr/>
          <p:nvPr/>
        </p:nvSpPr>
        <p:spPr>
          <a:xfrm>
            <a:off x="5084947" y="5480574"/>
            <a:ext cx="2288783" cy="2114550"/>
          </a:xfrm>
          <a:prstGeom prst="ellipse">
            <a:avLst/>
          </a:prstGeom>
          <a:solidFill>
            <a:schemeClr val="accent4"/>
          </a:solidFill>
          <a:ln w="76200">
            <a:solidFill>
              <a:srgbClr val="FFFFCC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4932511" y="5846609"/>
            <a:ext cx="2522049" cy="132343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ja-JP" altLang="en-US" sz="2400" dirty="0" smtClean="0">
                <a:solidFill>
                  <a:sysClr val="windowText" lastClr="0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１人前</a:t>
            </a:r>
            <a:endParaRPr lang="en-US" altLang="ja-JP" sz="2400" dirty="0" smtClean="0">
              <a:solidFill>
                <a:sysClr val="windowText" lastClr="000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000" b="1" dirty="0" smtClean="0">
                <a:solidFill>
                  <a:sysClr val="windowText" lastClr="0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sz="4000" b="1" dirty="0" smtClean="0">
                <a:solidFill>
                  <a:sysClr val="windowText" lastClr="0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3,000</a:t>
            </a:r>
          </a:p>
          <a:p>
            <a:pPr algn="ctr"/>
            <a:r>
              <a:rPr lang="ja-JP" altLang="en-US" sz="1400" dirty="0" smtClean="0">
                <a:solidFill>
                  <a:sysClr val="windowText" lastClr="0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lang="ja-JP" altLang="en-US" sz="1400" dirty="0">
                <a:solidFill>
                  <a:sysClr val="windowText" lastClr="0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特製</a:t>
            </a:r>
            <a:r>
              <a:rPr lang="ja-JP" altLang="en-US" sz="1400" dirty="0" err="1">
                <a:solidFill>
                  <a:sysClr val="windowText" lastClr="0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ふろ</a:t>
            </a:r>
            <a:r>
              <a:rPr lang="ja-JP" altLang="en-US" sz="1400" dirty="0">
                <a:solidFill>
                  <a:sysClr val="windowText" lastClr="0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しき付き）</a:t>
            </a:r>
          </a:p>
        </p:txBody>
      </p:sp>
      <p:pic>
        <p:nvPicPr>
          <p:cNvPr id="31" name="図 30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Texturizer/>
                    </a14:imgEffect>
                    <a14:imgEffect>
                      <a14:colorTemperature colorTemp="59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012" y="8705090"/>
            <a:ext cx="6437389" cy="710185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>
            <a:off x="0" y="8877410"/>
            <a:ext cx="7759415" cy="461665"/>
          </a:xfrm>
          <a:prstGeom prst="rect">
            <a:avLst/>
          </a:prstGeom>
          <a:effectLst>
            <a:outerShdw blurRad="50800" dist="38100" dir="5400000" algn="t" rotWithShape="0">
              <a:schemeClr val="bg1">
                <a:alpha val="40000"/>
              </a:scheme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特製おはぎ</a:t>
            </a: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1200</a:t>
            </a: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も同時に承ります。</a:t>
            </a:r>
            <a:endParaRPr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743872" y="3503375"/>
            <a:ext cx="4147289" cy="646331"/>
          </a:xfrm>
          <a:prstGeom prst="rect">
            <a:avLst/>
          </a:prstGeom>
          <a:effectLst>
            <a:outerShdw blurRad="50800" dist="38100" dir="5400000" algn="t" rotWithShape="0">
              <a:srgbClr val="FBBA03">
                <a:alpha val="40000"/>
              </a:srgb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ja-JP" altLang="en-US" sz="3600" b="1" spc="-3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１１</a:t>
            </a:r>
            <a:r>
              <a:rPr lang="ja-JP" altLang="en-US" sz="2400" b="1" spc="-3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ja-JP" altLang="en-US" sz="3600" b="1" spc="-3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２９</a:t>
            </a:r>
            <a:r>
              <a:rPr lang="ja-JP" altLang="en-US" sz="2400" b="1" spc="-3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日（土）</a:t>
            </a:r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まで</a:t>
            </a:r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1804495" y="3141843"/>
            <a:ext cx="38862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お渡しの３日前までにご予約ください。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34" name="直線コネクタ 33"/>
          <p:cNvCxnSpPr/>
          <p:nvPr/>
        </p:nvCxnSpPr>
        <p:spPr>
          <a:xfrm>
            <a:off x="1906093" y="4098907"/>
            <a:ext cx="3951202" cy="0"/>
          </a:xfrm>
          <a:prstGeom prst="line">
            <a:avLst/>
          </a:prstGeom>
          <a:ln w="76200" cap="rnd" cmpd="dbl">
            <a:solidFill>
              <a:srgbClr val="FF0000"/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図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26266" flipH="1">
            <a:off x="888879" y="3327949"/>
            <a:ext cx="968611" cy="668342"/>
          </a:xfrm>
          <a:prstGeom prst="rect">
            <a:avLst/>
          </a:prstGeom>
        </p:spPr>
      </p:pic>
      <p:sp>
        <p:nvSpPr>
          <p:cNvPr id="28" name="正方形/長方形 27"/>
          <p:cNvSpPr/>
          <p:nvPr/>
        </p:nvSpPr>
        <p:spPr>
          <a:xfrm>
            <a:off x="848151" y="5256560"/>
            <a:ext cx="4084360" cy="2695337"/>
          </a:xfrm>
          <a:prstGeom prst="rect">
            <a:avLst/>
          </a:prstGeom>
          <a:pattFill prst="wdUpDiag">
            <a:fgClr>
              <a:schemeClr val="bg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b="1" spc="300" dirty="0" smtClean="0">
                <a:solidFill>
                  <a:srgbClr val="64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写真を入れてください</a:t>
            </a:r>
            <a:endParaRPr kumimoji="1" lang="ja-JP" altLang="en-US" b="1" spc="300" dirty="0">
              <a:solidFill>
                <a:srgbClr val="64000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4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4.pptx" id="{F5C95387-1C51-451D-BEB0-93B07EF1A331}" vid="{82CC5BC0-C2B8-49AC-AF84-968DDEE0E802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54</Template>
  <TotalTime>1</TotalTime>
  <Words>180</Words>
  <Application>Microsoft Office PowerPoint</Application>
  <PresentationFormat>ユーザー設定</PresentationFormat>
  <Paragraphs>30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54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赤星真人(d006033)</cp:lastModifiedBy>
  <cp:revision>1</cp:revision>
  <cp:lastPrinted>2013-04-25T06:18:16Z</cp:lastPrinted>
  <dcterms:created xsi:type="dcterms:W3CDTF">2013-08-07T01:22:37Z</dcterms:created>
  <dcterms:modified xsi:type="dcterms:W3CDTF">2013-08-07T01:24:21Z</dcterms:modified>
</cp:coreProperties>
</file>