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AA7"/>
    <a:srgbClr val="FFE89F"/>
    <a:srgbClr val="FFE79B"/>
    <a:srgbClr val="FFE181"/>
    <a:srgbClr val="FBF0AF"/>
    <a:srgbClr val="FFFF99"/>
    <a:srgbClr val="FFFFCC"/>
    <a:srgbClr val="FBBA03"/>
    <a:srgbClr val="F4F4F4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2" d="100"/>
          <a:sy n="32" d="100"/>
        </p:scale>
        <p:origin x="-3968" y="-17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13/09/25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6" Type="http://schemas.openxmlformats.org/officeDocument/2006/relationships/image" Target="../media/image3.png"/><Relationship Id="rId7" Type="http://schemas.microsoft.com/office/2007/relationships/hdphoto" Target="../media/hdphoto3.wdp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76722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1241177" y="0"/>
            <a:ext cx="19075452" cy="2790831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53260"/>
            <a:ext cx="2482351" cy="27855058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815091" y="53260"/>
            <a:ext cx="2482351" cy="27855058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19075452" y="53260"/>
            <a:ext cx="2482351" cy="27855058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7630182" y="53260"/>
            <a:ext cx="2482351" cy="27855058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1445273" y="53260"/>
            <a:ext cx="2482351" cy="27855058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5260364" y="53260"/>
            <a:ext cx="2482351" cy="27855058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37" y="1029730"/>
            <a:ext cx="5282938" cy="355035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" y="26948660"/>
            <a:ext cx="21585164" cy="3547215"/>
          </a:xfrm>
          <a:prstGeom prst="rect">
            <a:avLst/>
          </a:prstGeom>
          <a:pattFill prst="dotDmnd">
            <a:fgClr>
              <a:schemeClr val="accent4">
                <a:lumMod val="75000"/>
              </a:schemeClr>
            </a:fgClr>
            <a:bgClr>
              <a:srgbClr val="FFC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6544484" y="27038792"/>
            <a:ext cx="8394547" cy="128184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 font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あすくる亭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848533" y="28032305"/>
            <a:ext cx="15786455" cy="1634919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 fontAlgn="ctr"/>
            <a:r>
              <a:rPr lang="en-US" altLang="ja-JP" sz="8900" b="1" spc="1673" dirty="0">
                <a:latin typeface="Book Antiqua" panose="02040602050305030304" pitchFamily="18" charset="0"/>
                <a:ea typeface="メイリオ" panose="020B0604030504040204" pitchFamily="50" charset="-128"/>
              </a:rPr>
              <a:t>03-1234-5678</a:t>
            </a:r>
            <a:endParaRPr lang="ja-JP" altLang="en-US" sz="15100" b="1" spc="1673" dirty="0">
              <a:solidFill>
                <a:srgbClr val="000000"/>
              </a:solidFill>
              <a:latin typeface="Book Antiqua" panose="02040602050305030304" pitchFamily="18" charset="0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8632539" y="2572938"/>
            <a:ext cx="4218436" cy="111863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pc="1673" dirty="0">
                <a:latin typeface="NTモトヤアポロ5" panose="020B0500000000000000" pitchFamily="50" charset="-128"/>
                <a:ea typeface="NTモトヤアポロ5" panose="020B0500000000000000" pitchFamily="50" charset="-128"/>
              </a:rPr>
              <a:t>秋の味覚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364828" y="6572593"/>
            <a:ext cx="5584756" cy="3550358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735943" y="11925610"/>
            <a:ext cx="17433598" cy="1979114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あすくる亭名物のかに飯に加えて、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松茸・秋刀魚・栗等の食材をたっぷりのお弁当です。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778133" y="3883587"/>
            <a:ext cx="13927255" cy="404427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fontAlgn="ctr"/>
            <a:r>
              <a:rPr lang="ja-JP" altLang="en-US" sz="24500" b="1" spc="1673" dirty="0">
                <a:latin typeface="NTモトヤ丸アポロ8等幅" panose="020B0809000000000000" pitchFamily="49" charset="-128"/>
                <a:ea typeface="NTモトヤ丸アポロ8等幅" panose="020B0809000000000000" pitchFamily="49" charset="-128"/>
              </a:rPr>
              <a:t>紅葉弁当</a:t>
            </a:r>
            <a:endParaRPr lang="en-US" altLang="ja-JP" sz="12300" b="1" spc="1673" dirty="0">
              <a:latin typeface="NTモトヤ丸アポロ8等幅" panose="020B0809000000000000" pitchFamily="49" charset="-128"/>
              <a:ea typeface="NTモトヤ丸アポロ8等幅" panose="020B0809000000000000" pitchFamily="49" charset="-128"/>
            </a:endParaRPr>
          </a:p>
        </p:txBody>
      </p:sp>
      <p:sp>
        <p:nvSpPr>
          <p:cNvPr id="12" name="フレーム 11"/>
          <p:cNvSpPr/>
          <p:nvPr/>
        </p:nvSpPr>
        <p:spPr>
          <a:xfrm>
            <a:off x="1693639" y="14001621"/>
            <a:ext cx="12711019" cy="8895049"/>
          </a:xfrm>
          <a:prstGeom prst="frame">
            <a:avLst>
              <a:gd name="adj1" fmla="val 7823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14127392" y="15322634"/>
            <a:ext cx="6358873" cy="5911877"/>
          </a:xfrm>
          <a:prstGeom prst="ellipse">
            <a:avLst/>
          </a:prstGeom>
          <a:solidFill>
            <a:schemeClr val="accent4"/>
          </a:solidFill>
          <a:ln w="76200">
            <a:solidFill>
              <a:srgbClr val="FFFFC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3703883" y="16346000"/>
            <a:ext cx="7006950" cy="3700082"/>
          </a:xfrm>
          <a:prstGeom prst="rect">
            <a:avLst/>
          </a:prstGeom>
          <a:effectLst/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6700" dirty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１人前</a:t>
            </a:r>
            <a:endParaRPr lang="en-US" altLang="ja-JP" sz="6700" dirty="0">
              <a:solidFill>
                <a:sysClr val="windowText" lastClr="0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1200" b="1" dirty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1200" b="1" dirty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3,000</a:t>
            </a:r>
          </a:p>
          <a:p>
            <a:pPr algn="ctr"/>
            <a:r>
              <a:rPr lang="ja-JP" altLang="en-US" sz="3900" dirty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（特製</a:t>
            </a:r>
            <a:r>
              <a:rPr lang="ja-JP" altLang="en-US" sz="3900" dirty="0" err="1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ふろ</a:t>
            </a:r>
            <a:r>
              <a:rPr lang="ja-JP" altLang="en-US" sz="3900" dirty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しき付き）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Texturizer/>
                    </a14:imgEffect>
                    <a14:imgEffect>
                      <a14:colorTemperature colorTemp="59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476" y="24337765"/>
            <a:ext cx="17884849" cy="1985541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" y="24819538"/>
            <a:ext cx="21557803" cy="1290727"/>
          </a:xfrm>
          <a:prstGeom prst="rect">
            <a:avLst/>
          </a:prstGeom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特製おはぎ（</a:t>
            </a:r>
            <a:r>
              <a:rPr lang="en-US" altLang="ja-JP" sz="6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1200</a:t>
            </a:r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円）も同時に承ります。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844961" y="9794766"/>
            <a:ext cx="11522317" cy="1807018"/>
          </a:xfrm>
          <a:prstGeom prst="rect">
            <a:avLst/>
          </a:prstGeom>
          <a:effectLst>
            <a:outerShdw blurRad="50800" dist="38100" dir="5400000" algn="t" rotWithShape="0">
              <a:srgbClr val="FBBA03">
                <a:alpha val="40000"/>
              </a:srgbClr>
            </a:outerShdw>
          </a:effectLst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10000" b="1" spc="-837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１１</a:t>
            </a:r>
            <a:r>
              <a:rPr lang="ja-JP" altLang="en-US" sz="6700" b="1" spc="-837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sz="10000" b="1" spc="-837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２９</a:t>
            </a:r>
            <a:r>
              <a:rPr lang="ja-JP" altLang="en-US" sz="6700" b="1" spc="-837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日（土）</a:t>
            </a:r>
            <a:r>
              <a:rPr lang="ja-JP" altLang="en-US" sz="1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lang="ja-JP" altLang="en-US" sz="8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013387" y="8783991"/>
            <a:ext cx="10796939" cy="946532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ja-JP" altLang="en-US" sz="4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お渡しの３日前までにご予約ください。</a:t>
            </a:r>
            <a:endParaRPr lang="en-US" altLang="ja-JP" sz="4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>
            <a:off x="5295654" y="11459758"/>
            <a:ext cx="10977533" cy="0"/>
          </a:xfrm>
          <a:prstGeom prst="line">
            <a:avLst/>
          </a:prstGeom>
          <a:ln w="76200" cap="rnd" cmpd="dbl">
            <a:solidFill>
              <a:srgbClr val="FF0000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6266" flipH="1">
            <a:off x="2469553" y="9304308"/>
            <a:ext cx="2691070" cy="1868556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2356398" y="14696336"/>
            <a:ext cx="11347483" cy="7535646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b="1" spc="837" dirty="0">
                <a:solidFill>
                  <a:srgbClr val="64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写真を入れてください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4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4.pptx" id="{F5C95387-1C51-451D-BEB0-93B07EF1A331}" vid="{82CC5BC0-C2B8-49AC-AF84-968DDEE0E80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54</Template>
  <TotalTime>1</TotalTime>
  <Words>184</Words>
  <Application>Microsoft Macintosh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54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 健太郎</cp:lastModifiedBy>
  <cp:revision>4</cp:revision>
  <cp:lastPrinted>2013-04-25T06:18:16Z</cp:lastPrinted>
  <dcterms:created xsi:type="dcterms:W3CDTF">2013-08-07T01:22:37Z</dcterms:created>
  <dcterms:modified xsi:type="dcterms:W3CDTF">2013-09-24T20:34:12Z</dcterms:modified>
</cp:coreProperties>
</file>