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00"/>
    <a:srgbClr val="FF99FF"/>
    <a:srgbClr val="FFEDE7"/>
    <a:srgbClr val="FEE8F0"/>
    <a:srgbClr val="F41036"/>
    <a:srgbClr val="F7536E"/>
    <a:srgbClr val="FFFFFF"/>
    <a:srgbClr val="F0F4F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-2490" y="-96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68F72F6-F2EA-49CD-87EA-EE3DC7247434}" type="datetimeFigureOut">
              <a:rPr lang="ja-JP" altLang="en-US"/>
              <a:pPr>
                <a:defRPr/>
              </a:pPr>
              <a:t>2013/9/19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7445D90-6014-45FD-97BC-1314BD1832E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B1C8-E04D-448E-AC57-1352054DE27B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A12C-0F5E-4EE8-B2C9-1D61CDB3C3D8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5E37-C687-45AF-9679-224EE7A3AA6A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3825C-EE88-4F35-B73F-DC7546435D5D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48B7-3871-46A5-B717-8B9AE39CBDC1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191E2-937B-4A52-92CD-D4EC2B2BC254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845D-808B-4ED9-A62C-907A4B4760E2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3769-3726-4B1D-B8E6-55018DBAE3CE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7F84-0156-4C94-814C-4A4303E137C7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C59E-223E-4EF3-918F-E66F05E25250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3F77-95BE-4958-954D-F4D67B2BA631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9B70-6133-4BAD-980E-9CA2C19F3310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3577-FA04-492E-A839-A866975A3504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CDF5A-68AA-4D2E-A4F0-A6D89D10DE18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8614-6F4D-48FF-A9D9-DC48545CB573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40A3-10D8-477C-96CD-8B10BAB1FF7D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9755-1800-4C66-8681-57548C288DF8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EC1D-87B6-4C83-AD6C-01A7426A9750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D673-0B7F-4FB7-922B-4C689E3585D1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9196-E5EA-4AC6-A47C-F7D3DAEB15A0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D8147-80C3-4113-9C2C-DB1F06E9AC61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3466-6223-4FD0-85D1-27649F30F340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3A3C78-80F5-4512-B1EB-4255ABD36499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AE65AF2-AD97-4AAB-BC62-7CE840246572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図 1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17713"/>
            <a:ext cx="38163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正方形/長方形 26"/>
          <p:cNvSpPr/>
          <p:nvPr/>
        </p:nvSpPr>
        <p:spPr>
          <a:xfrm>
            <a:off x="-1588" y="-9525"/>
            <a:ext cx="3817938" cy="2611438"/>
          </a:xfrm>
          <a:prstGeom prst="rect">
            <a:avLst/>
          </a:prstGeom>
          <a:pattFill prst="wdUpDiag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1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36525" y="4486275"/>
            <a:ext cx="3679825" cy="234950"/>
          </a:xfrm>
          <a:prstGeom prst="rect">
            <a:avLst/>
          </a:prstGeom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txBody>
          <a:bodyPr lIns="45811" tIns="22906" rIns="45811" bIns="22906">
            <a:spAutoFit/>
          </a:bodyPr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プラス</a:t>
            </a:r>
            <a:r>
              <a:rPr lang="en-US" altLang="ja-JP" sz="12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1500</a:t>
            </a:r>
            <a:r>
              <a:rPr lang="ja-JP" altLang="en-US" sz="12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円で飲み放題（制限時間</a:t>
            </a:r>
            <a:r>
              <a:rPr lang="en-US" altLang="ja-JP" sz="12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180</a:t>
            </a:r>
            <a:r>
              <a:rPr lang="ja-JP" altLang="en-US" sz="12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分）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98500" y="4240213"/>
            <a:ext cx="2554288" cy="231775"/>
          </a:xfrm>
          <a:prstGeom prst="rect">
            <a:avLst/>
          </a:prstGeom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txBody>
          <a:bodyPr wrap="none" lIns="45811" tIns="22906" rIns="45811" bIns="22906">
            <a:spAutoFit/>
          </a:bodyPr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全コース前菜３品＋デザート付き！</a:t>
            </a:r>
          </a:p>
        </p:txBody>
      </p:sp>
      <p:sp>
        <p:nvSpPr>
          <p:cNvPr id="16" name="フローチャート: 書類 15"/>
          <p:cNvSpPr/>
          <p:nvPr/>
        </p:nvSpPr>
        <p:spPr>
          <a:xfrm rot="16200000">
            <a:off x="-791369" y="789781"/>
            <a:ext cx="2635250" cy="1055688"/>
          </a:xfrm>
          <a:prstGeom prst="flowChartDocumen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rgbClr val="FF0000"/>
              </a:solidFill>
            </a:endParaRPr>
          </a:p>
        </p:txBody>
      </p:sp>
      <p:pic>
        <p:nvPicPr>
          <p:cNvPr id="16390" name="図 1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8588" y="2655888"/>
            <a:ext cx="1706563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図 2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50925" y="2655888"/>
            <a:ext cx="1706563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図 2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38375" y="2655888"/>
            <a:ext cx="1706563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正方形/長方形 3"/>
          <p:cNvSpPr/>
          <p:nvPr/>
        </p:nvSpPr>
        <p:spPr>
          <a:xfrm>
            <a:off x="255588" y="3055938"/>
            <a:ext cx="955675" cy="766762"/>
          </a:xfrm>
          <a:prstGeom prst="rect">
            <a:avLst/>
          </a:prstGeom>
        </p:spPr>
        <p:txBody>
          <a:bodyPr lIns="45811" tIns="22906" rIns="45811" bIns="22906">
            <a:spAutoFit/>
          </a:bodyPr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700" spc="-75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コラーゲンたっぷり</a:t>
            </a:r>
            <a:endParaRPr lang="en-US" altLang="ja-JP" sz="700" spc="-75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51052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もつ鍋</a:t>
            </a:r>
            <a:endParaRPr lang="en-US" altLang="ja-JP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１人前</a:t>
            </a:r>
            <a:r>
              <a:rPr lang="ja-JP" altLang="en-US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1680</a:t>
            </a:r>
            <a:r>
              <a:rPr lang="ja-JP" altLang="en-US" sz="1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sp>
        <p:nvSpPr>
          <p:cNvPr id="16394" name="正方形/長方形 5"/>
          <p:cNvSpPr>
            <a:spLocks noChangeArrowheads="1"/>
          </p:cNvSpPr>
          <p:nvPr/>
        </p:nvSpPr>
        <p:spPr bwMode="auto">
          <a:xfrm>
            <a:off x="1277938" y="3087688"/>
            <a:ext cx="1279525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/>
            <a:r>
              <a:rPr lang="ja-JP" altLang="en-US" sz="700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野菜たっぷり</a:t>
            </a:r>
            <a:endParaRPr lang="en-US" altLang="ja-JP" sz="700">
              <a:solidFill>
                <a:srgbClr val="FFC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b="1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蒸し鍋</a:t>
            </a:r>
            <a:endParaRPr lang="en-US" altLang="ja-JP" b="1">
              <a:solidFill>
                <a:srgbClr val="FFC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600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１人前</a:t>
            </a:r>
            <a:endParaRPr lang="en-US" altLang="ja-JP" sz="600">
              <a:solidFill>
                <a:srgbClr val="FFC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en-US" altLang="ja-JP" sz="1400" b="1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2480</a:t>
            </a:r>
            <a:r>
              <a:rPr lang="ja-JP" altLang="en-US" sz="1400" b="1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円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2557463" y="3087688"/>
            <a:ext cx="1069975" cy="750887"/>
          </a:xfrm>
          <a:prstGeom prst="rect">
            <a:avLst/>
          </a:prstGeom>
        </p:spPr>
        <p:txBody>
          <a:bodyPr lIns="45811" tIns="22906" rIns="45811" bIns="22906">
            <a:spAutoFit/>
          </a:bodyPr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70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シメはパスタ</a:t>
            </a:r>
            <a:endParaRPr lang="en-US" altLang="ja-JP" sz="700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51052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spc="-75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トマト鍋</a:t>
            </a:r>
            <a:endParaRPr lang="en-US" altLang="ja-JP" b="1" spc="-75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51052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spc="-75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１人前</a:t>
            </a:r>
            <a:endParaRPr lang="en-US" altLang="ja-JP" sz="600" spc="-75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2880</a:t>
            </a:r>
            <a:r>
              <a:rPr lang="ja-JP" altLang="en-US" sz="1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14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5" name="直線コネクタ 24"/>
          <p:cNvCxnSpPr/>
          <p:nvPr/>
        </p:nvCxnSpPr>
        <p:spPr>
          <a:xfrm>
            <a:off x="-1588" y="4775200"/>
            <a:ext cx="3817938" cy="0"/>
          </a:xfrm>
          <a:prstGeom prst="line">
            <a:avLst/>
          </a:prstGeom>
          <a:ln w="25400" cap="rnd">
            <a:solidFill>
              <a:srgbClr val="FFEDE7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2413000" y="4775200"/>
            <a:ext cx="4763" cy="779463"/>
          </a:xfrm>
          <a:prstGeom prst="line">
            <a:avLst/>
          </a:prstGeom>
          <a:ln w="25400" cap="rnd">
            <a:solidFill>
              <a:srgbClr val="FFEDE7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/>
          <p:cNvSpPr/>
          <p:nvPr/>
        </p:nvSpPr>
        <p:spPr>
          <a:xfrm>
            <a:off x="2430463" y="4792663"/>
            <a:ext cx="1385887" cy="742950"/>
          </a:xfrm>
          <a:prstGeom prst="rect">
            <a:avLst/>
          </a:prstGeom>
          <a:pattFill prst="dkVert">
            <a:fgClr>
              <a:srgbClr val="000000"/>
            </a:fgClr>
            <a:bgClr>
              <a:schemeClr val="bg2">
                <a:lumMod val="1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2435225" y="4916488"/>
            <a:ext cx="1263650" cy="344487"/>
          </a:xfrm>
          <a:prstGeom prst="rect">
            <a:avLst/>
          </a:prstGeom>
        </p:spPr>
        <p:txBody>
          <a:bodyPr lIns="45811" tIns="22906" rIns="45811" bIns="22906">
            <a:spAutoFit/>
          </a:bodyPr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7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お二人様からご利用可能</a:t>
            </a:r>
          </a:p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1200" b="1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2,000</a:t>
            </a:r>
            <a:r>
              <a:rPr lang="ja-JP" altLang="en-US" sz="1200" b="1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割引券</a:t>
            </a:r>
            <a:endParaRPr lang="ja-JP" altLang="en-US" b="1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0" y="4792663"/>
            <a:ext cx="2398713" cy="744537"/>
          </a:xfrm>
          <a:prstGeom prst="rect">
            <a:avLst/>
          </a:prstGeom>
          <a:pattFill prst="narHorz">
            <a:fgClr>
              <a:srgbClr val="000000"/>
            </a:fgClr>
            <a:bgClr>
              <a:schemeClr val="bg2">
                <a:lumMod val="1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114425" y="4929188"/>
            <a:ext cx="1539875" cy="422275"/>
          </a:xfrm>
          <a:prstGeom prst="rect">
            <a:avLst/>
          </a:prstGeom>
        </p:spPr>
        <p:txBody>
          <a:bodyPr lIns="45811" tIns="22906" rIns="45811" bIns="22906">
            <a:spAutoFit/>
          </a:bodyPr>
          <a:lstStyle/>
          <a:p>
            <a:pPr defTabSz="510523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700" dirty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東京都豊洲３－２－３</a:t>
            </a:r>
          </a:p>
          <a:p>
            <a:pPr defTabSz="510523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dirty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17:00</a:t>
            </a:r>
            <a:r>
              <a:rPr lang="ja-JP" altLang="en-US" sz="700" dirty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700" dirty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23:00</a:t>
            </a:r>
            <a:r>
              <a:rPr lang="ja-JP" altLang="en-US" sz="600" dirty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600" dirty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L.0</a:t>
            </a:r>
            <a:r>
              <a:rPr lang="ja-JP" altLang="en-US" sz="600" dirty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600" dirty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22:30</a:t>
            </a:r>
            <a:r>
              <a:rPr lang="ja-JP" altLang="en-US" sz="600" dirty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600" dirty="0">
              <a:solidFill>
                <a:srgbClr val="FEE8F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510523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spc="150" dirty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03-1234-5678</a:t>
            </a:r>
          </a:p>
        </p:txBody>
      </p:sp>
      <p:sp>
        <p:nvSpPr>
          <p:cNvPr id="16402" name="正方形/長方形 1"/>
          <p:cNvSpPr>
            <a:spLocks noChangeArrowheads="1"/>
          </p:cNvSpPr>
          <p:nvPr/>
        </p:nvSpPr>
        <p:spPr bwMode="auto">
          <a:xfrm>
            <a:off x="247650" y="4872038"/>
            <a:ext cx="8112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pPr algn="ctr" fontAlgn="ctr"/>
            <a:r>
              <a:rPr lang="ja-JP" altLang="en-US" sz="1400" b="1">
                <a:solidFill>
                  <a:srgbClr val="FEE8F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居酒屋</a:t>
            </a:r>
            <a:endParaRPr lang="en-US" altLang="ja-JP" sz="1400" b="1">
              <a:solidFill>
                <a:srgbClr val="FEE8F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fontAlgn="ctr"/>
            <a:r>
              <a:rPr lang="ja-JP" altLang="en-US" sz="1400" b="1">
                <a:solidFill>
                  <a:srgbClr val="FEE8F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あすくる</a:t>
            </a:r>
          </a:p>
        </p:txBody>
      </p:sp>
      <p:sp>
        <p:nvSpPr>
          <p:cNvPr id="3" name="円/楕円 2"/>
          <p:cNvSpPr/>
          <p:nvPr/>
        </p:nvSpPr>
        <p:spPr>
          <a:xfrm>
            <a:off x="200025" y="1084263"/>
            <a:ext cx="590550" cy="609600"/>
          </a:xfrm>
          <a:prstGeom prst="ellipse">
            <a:avLst/>
          </a:prstGeom>
          <a:pattFill prst="pct90">
            <a:fgClr>
              <a:schemeClr val="accent4"/>
            </a:fgClr>
            <a:bgClr>
              <a:schemeClr val="accent4">
                <a:lumMod val="40000"/>
                <a:lumOff val="60000"/>
              </a:schemeClr>
            </a:bgClr>
          </a:pattFill>
          <a:ln w="1905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93973" y="186201"/>
            <a:ext cx="589137" cy="2511246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eaVert" wrap="none" lIns="45811" tIns="22906" rIns="45811" bIns="22906" anchor="ctr" anchorCtr="1"/>
          <a:lstStyle/>
          <a:p>
            <a:pPr defTabSz="510523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900" b="1" spc="301" dirty="0">
              <a:solidFill>
                <a:schemeClr val="accent4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487613" y="4816475"/>
            <a:ext cx="1139825" cy="539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" spc="150" dirty="0">
                <a:solidFill>
                  <a:schemeClr val="tx1"/>
                </a:solidFill>
                <a:latin typeface="+mj-ea"/>
                <a:ea typeface="+mj-ea"/>
              </a:rPr>
              <a:t>coupon</a:t>
            </a:r>
            <a:r>
              <a:rPr lang="ja-JP" altLang="en-US" sz="200" spc="150" dirty="0">
                <a:solidFill>
                  <a:schemeClr val="tx1"/>
                </a:solidFill>
                <a:latin typeface="+mj-ea"/>
                <a:ea typeface="+mj-ea"/>
              </a:rPr>
              <a:t> ＊ </a:t>
            </a:r>
            <a:r>
              <a:rPr lang="en-US" altLang="ja-JP" sz="200" spc="150" dirty="0">
                <a:solidFill>
                  <a:schemeClr val="tx1"/>
                </a:solidFill>
                <a:latin typeface="+mj-ea"/>
                <a:ea typeface="+mj-ea"/>
              </a:rPr>
              <a:t>coupon</a:t>
            </a:r>
            <a:r>
              <a:rPr lang="ja-JP" altLang="en-US" sz="200" spc="150" dirty="0">
                <a:solidFill>
                  <a:schemeClr val="tx1"/>
                </a:solidFill>
                <a:latin typeface="+mj-ea"/>
                <a:ea typeface="+mj-ea"/>
              </a:rPr>
              <a:t> ＊ </a:t>
            </a:r>
            <a:r>
              <a:rPr lang="en-US" altLang="ja-JP" sz="200" spc="150" dirty="0">
                <a:solidFill>
                  <a:schemeClr val="tx1"/>
                </a:solidFill>
                <a:latin typeface="+mj-ea"/>
                <a:ea typeface="+mj-ea"/>
              </a:rPr>
              <a:t>coupon</a:t>
            </a:r>
            <a:r>
              <a:rPr lang="ja-JP" altLang="en-US" sz="200" spc="150" dirty="0">
                <a:solidFill>
                  <a:schemeClr val="tx1"/>
                </a:solidFill>
                <a:latin typeface="+mj-ea"/>
                <a:ea typeface="+mj-ea"/>
              </a:rPr>
              <a:t> ＊ </a:t>
            </a:r>
            <a:r>
              <a:rPr lang="en-US" altLang="ja-JP" sz="200" spc="150" dirty="0">
                <a:solidFill>
                  <a:schemeClr val="tx1"/>
                </a:solidFill>
                <a:latin typeface="+mj-ea"/>
                <a:ea typeface="+mj-ea"/>
              </a:rPr>
              <a:t>coupon</a:t>
            </a:r>
            <a:endParaRPr lang="ja-JP" altLang="en-US" sz="200" spc="15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487613" y="5267325"/>
            <a:ext cx="1139825" cy="539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" spc="150" dirty="0">
                <a:solidFill>
                  <a:schemeClr val="tx1"/>
                </a:solidFill>
                <a:latin typeface="+mj-ea"/>
                <a:ea typeface="+mj-ea"/>
              </a:rPr>
              <a:t>coupon</a:t>
            </a:r>
            <a:r>
              <a:rPr lang="ja-JP" altLang="en-US" sz="200" spc="150" dirty="0">
                <a:solidFill>
                  <a:schemeClr val="tx1"/>
                </a:solidFill>
                <a:latin typeface="+mj-ea"/>
                <a:ea typeface="+mj-ea"/>
              </a:rPr>
              <a:t> ＊ </a:t>
            </a:r>
            <a:r>
              <a:rPr lang="en-US" altLang="ja-JP" sz="200" spc="150" dirty="0">
                <a:solidFill>
                  <a:schemeClr val="tx1"/>
                </a:solidFill>
                <a:latin typeface="+mj-ea"/>
                <a:ea typeface="+mj-ea"/>
              </a:rPr>
              <a:t>coupon</a:t>
            </a:r>
            <a:r>
              <a:rPr lang="ja-JP" altLang="en-US" sz="200" spc="150" dirty="0">
                <a:solidFill>
                  <a:schemeClr val="tx1"/>
                </a:solidFill>
                <a:latin typeface="+mj-ea"/>
                <a:ea typeface="+mj-ea"/>
              </a:rPr>
              <a:t> ＊ </a:t>
            </a:r>
            <a:r>
              <a:rPr lang="en-US" altLang="ja-JP" sz="200" spc="150" dirty="0">
                <a:solidFill>
                  <a:schemeClr val="tx1"/>
                </a:solidFill>
                <a:latin typeface="+mj-ea"/>
                <a:ea typeface="+mj-ea"/>
              </a:rPr>
              <a:t>coupon</a:t>
            </a:r>
            <a:r>
              <a:rPr lang="ja-JP" altLang="en-US" sz="200" spc="150" dirty="0">
                <a:solidFill>
                  <a:schemeClr val="tx1"/>
                </a:solidFill>
                <a:latin typeface="+mj-ea"/>
                <a:ea typeface="+mj-ea"/>
              </a:rPr>
              <a:t> ＊ </a:t>
            </a:r>
            <a:r>
              <a:rPr lang="en-US" altLang="ja-JP" sz="200" spc="150" dirty="0">
                <a:solidFill>
                  <a:schemeClr val="tx1"/>
                </a:solidFill>
                <a:latin typeface="+mj-ea"/>
                <a:ea typeface="+mj-ea"/>
              </a:rPr>
              <a:t>coupon</a:t>
            </a:r>
            <a:endParaRPr lang="ja-JP" altLang="en-US" sz="200" spc="15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73063" y="293688"/>
            <a:ext cx="312737" cy="728662"/>
          </a:xfrm>
          <a:prstGeom prst="rect">
            <a:avLst/>
          </a:prstGeom>
        </p:spPr>
        <p:txBody>
          <a:bodyPr vert="eaVert" wrap="none" lIns="18036" tIns="18036" rIns="18036" bIns="18036" anchor="ctr">
            <a:spAutoFit/>
          </a:bodyPr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800" b="1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女子会</a:t>
            </a:r>
            <a:endParaRPr lang="ja-JP" altLang="en-US" sz="1800" dirty="0">
              <a:latin typeface="+mn-lt"/>
              <a:ea typeface="+mn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38125" y="1131888"/>
            <a:ext cx="593725" cy="600075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b="1" spc="30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鍋</a:t>
            </a:r>
            <a:endParaRPr lang="ja-JP" altLang="en-US" sz="3300" dirty="0">
              <a:latin typeface="+mn-lt"/>
              <a:ea typeface="+mn-ea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73063" y="1725613"/>
            <a:ext cx="312737" cy="844550"/>
          </a:xfrm>
          <a:prstGeom prst="rect">
            <a:avLst/>
          </a:prstGeom>
        </p:spPr>
        <p:txBody>
          <a:bodyPr vert="eaVert" wrap="none" lIns="18036" tIns="18036" rIns="18036" bIns="18036" anchor="ctr">
            <a:spAutoFit/>
          </a:bodyPr>
          <a:lstStyle/>
          <a:p>
            <a:pPr defTabSz="510523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800" b="1" spc="301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コース</a:t>
            </a:r>
            <a:endParaRPr lang="en-US" altLang="ja-JP" sz="1800" b="1" spc="301" dirty="0">
              <a:solidFill>
                <a:schemeClr val="accent4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5.pptx" id="{AE9F01EB-ADA6-4713-AB1C-EEC437BC185B}" vid="{BB3E823C-37B7-461A-928A-FD9BCC6471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4</TotalTime>
  <Words>290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デザイン テンプレート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Calibri</vt:lpstr>
      <vt:lpstr>ＭＳ Ｐゴシック</vt:lpstr>
      <vt:lpstr>Arial</vt:lpstr>
      <vt:lpstr>Calibri Light</vt:lpstr>
      <vt:lpstr>HG丸ｺﾞｼｯｸM-PRO</vt:lpstr>
      <vt:lpstr>メイリオ</vt:lpstr>
      <vt:lpstr>55</vt:lpstr>
      <vt:lpstr>55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商印事業部</cp:lastModifiedBy>
  <cp:revision>5</cp:revision>
  <cp:lastPrinted>2013-08-01T05:57:42Z</cp:lastPrinted>
  <dcterms:created xsi:type="dcterms:W3CDTF">2013-08-07T01:25:57Z</dcterms:created>
  <dcterms:modified xsi:type="dcterms:W3CDTF">2013-09-19T03:33:42Z</dcterms:modified>
</cp:coreProperties>
</file>