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CC3300"/>
    <a:srgbClr val="F0F4FA"/>
    <a:srgbClr val="E8EEF8"/>
    <a:srgbClr val="203864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22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641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28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746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662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561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58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54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890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26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7718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1101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358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5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79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97" y="3576"/>
            <a:ext cx="4934616" cy="3260099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0" y="3206483"/>
            <a:ext cx="10907713" cy="1094055"/>
          </a:xfrm>
          <a:prstGeom prst="rect">
            <a:avLst/>
          </a:prstGeom>
          <a:blipFill dpi="0" rotWithShape="1">
            <a:blip r:embed="rId3">
              <a:alphaModFix amt="3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4300711"/>
            <a:ext cx="10907713" cy="34748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42664" y="820538"/>
            <a:ext cx="6189515" cy="31547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en-US" altLang="ja-JP" sz="199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99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796365" y="3270748"/>
            <a:ext cx="9484556" cy="1200329"/>
          </a:xfrm>
          <a:prstGeom prst="rect">
            <a:avLst/>
          </a:prstGeom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7200" b="1" spc="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秋の衣替えセール</a:t>
            </a:r>
            <a:r>
              <a:rPr lang="ja-JP" altLang="en-US" sz="7200" b="1" spc="6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  <a:endParaRPr lang="ja-JP" altLang="en-US" sz="7200" b="1" spc="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768250" y="613041"/>
            <a:ext cx="22270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altLang="ja-JP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(Y</a:t>
            </a:r>
            <a:r>
              <a:rPr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シャツ・特殊品は除く）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225714" y="4434094"/>
            <a:ext cx="3601350" cy="2407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背広</a:t>
            </a: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上下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1,200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840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ジャケット 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600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420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スカート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ブラウス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280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ワンピース  </a:t>
            </a:r>
            <a:r>
              <a:rPr lang="ja-JP" altLang="en-US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453856" y="6469328"/>
            <a:ext cx="4381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水洗い・抗菌・消臭</a:t>
            </a: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加工も</a:t>
            </a: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承ります。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22877" y="387971"/>
            <a:ext cx="1364476" cy="707886"/>
          </a:xfrm>
          <a:prstGeom prst="rect">
            <a:avLst/>
          </a:prstGeom>
          <a:effectLst>
            <a:outerShdw blurRad="12700" dist="38100" dir="5400000" algn="t" rotWithShape="0">
              <a:schemeClr val="bg2">
                <a:lumMod val="75000"/>
                <a:alpha val="29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4000" b="1" spc="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endParaRPr lang="ja-JP" altLang="en-US" sz="3600" spc="600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07395" y="2503063"/>
            <a:ext cx="1685077" cy="646331"/>
          </a:xfrm>
          <a:prstGeom prst="rect">
            <a:avLst/>
          </a:prstGeom>
          <a:effectLst>
            <a:outerShdw blurRad="38100" dist="38100" dir="5400000" algn="t" rotWithShape="0">
              <a:schemeClr val="bg2">
                <a:lumMod val="75000"/>
                <a:alpha val="4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3600" b="1" spc="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引き！</a:t>
            </a:r>
            <a:endParaRPr lang="ja-JP" altLang="en-US" sz="3200" spc="300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271366" y="4567150"/>
            <a:ext cx="4564787" cy="733160"/>
          </a:xfrm>
          <a:prstGeom prst="roundRect">
            <a:avLst/>
          </a:prstGeom>
          <a:pattFill prst="wdUpDiag">
            <a:fgClr>
              <a:srgbClr val="FF0000"/>
            </a:fgClr>
            <a:bgClr>
              <a:srgbClr val="EE0000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271366" y="5506796"/>
            <a:ext cx="4564787" cy="733160"/>
          </a:xfrm>
          <a:prstGeom prst="roundRect">
            <a:avLst/>
          </a:prstGeom>
          <a:pattFill prst="wdUpDiag">
            <a:fgClr>
              <a:srgbClr val="FF0000"/>
            </a:fgClr>
            <a:bgClr>
              <a:srgbClr val="EE0000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306888" y="4613544"/>
            <a:ext cx="45647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布団・毛布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 </a:t>
            </a:r>
            <a:r>
              <a:rPr lang="en-US" altLang="ja-JP" sz="4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40%</a:t>
            </a:r>
            <a:r>
              <a:rPr lang="ja-JP" altLang="en-US" sz="105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</a:t>
            </a:r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363159" y="5579370"/>
            <a:ext cx="4381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Ｙシャツはいつ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でも </a:t>
            </a:r>
            <a:r>
              <a:rPr lang="en-US" altLang="ja-JP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\120</a:t>
            </a:r>
            <a:endParaRPr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1" y="6916995"/>
            <a:ext cx="10907713" cy="838942"/>
          </a:xfrm>
          <a:prstGeom prst="rect">
            <a:avLst/>
          </a:prstGeom>
          <a:pattFill prst="pct60">
            <a:fgClr>
              <a:srgbClr val="FF0000"/>
            </a:fgClr>
            <a:bgClr>
              <a:srgbClr val="C00000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1022978" y="7152386"/>
            <a:ext cx="9031330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アスクルクリーニング　東京都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豊洲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３－２－３　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456" y="2123768"/>
            <a:ext cx="2508848" cy="12986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440405" y="2307177"/>
            <a:ext cx="1944763" cy="7096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日（火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（木）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8124">
            <a:off x="5160979" y="363450"/>
            <a:ext cx="5756994" cy="164593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2" y="4580190"/>
            <a:ext cx="275301" cy="27530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2" y="5038013"/>
            <a:ext cx="275301" cy="275301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2" y="5495836"/>
            <a:ext cx="275301" cy="27530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2" y="5953659"/>
            <a:ext cx="275301" cy="275301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42" y="6411481"/>
            <a:ext cx="275301" cy="27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1</TotalTime>
  <Words>196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56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2013-08-07T01:29:00Z</dcterms:created>
  <dcterms:modified xsi:type="dcterms:W3CDTF">2013-08-07T01:30:15Z</dcterms:modified>
</cp:coreProperties>
</file>