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CC33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-1728" y="-120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2" y="3535443"/>
            <a:ext cx="25921494" cy="7520940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7" y="11346423"/>
            <a:ext cx="22871904" cy="5215651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2" y="1150147"/>
            <a:ext cx="6575671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4" y="1150147"/>
            <a:ext cx="19345819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3" y="5385682"/>
            <a:ext cx="26302691" cy="8986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3" y="14456813"/>
            <a:ext cx="26302691" cy="4725588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598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2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6" y="1150148"/>
            <a:ext cx="26302691" cy="41755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68" y="5295664"/>
            <a:ext cx="12901182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68" y="7890986"/>
            <a:ext cx="12901182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39" y="5295664"/>
            <a:ext cx="12964720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39" y="7890986"/>
            <a:ext cx="12964720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19" y="3110392"/>
            <a:ext cx="15438538" cy="15351919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19" y="3110392"/>
            <a:ext cx="15438538" cy="15351919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5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7" Type="http://schemas.microsoft.com/office/2007/relationships/hdphoto" Target="../media/hdphoto2.wdp"/><Relationship Id="rId8" Type="http://schemas.openxmlformats.org/officeDocument/2006/relationships/image" Target="../media/image5.png"/><Relationship Id="rId9" Type="http://schemas.microsoft.com/office/2007/relationships/hdphoto" Target="../media/hdphoto3.wdp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047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9634" y="9936"/>
            <a:ext cx="13796241" cy="9057458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1" y="8908499"/>
            <a:ext cx="30495875" cy="3039588"/>
          </a:xfrm>
          <a:prstGeom prst="rect">
            <a:avLst/>
          </a:prstGeom>
          <a:blipFill dpi="0" rotWithShape="1">
            <a:blip r:embed="rId3">
              <a:alphaModFix amt="3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11948566"/>
            <a:ext cx="30495875" cy="965413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78443" y="2279682"/>
            <a:ext cx="17304698" cy="87646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relaxedInset"/>
          </a:sp3d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en-US" altLang="ja-JP" sz="55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55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ja-JP" altLang="en-US" sz="89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26484" y="9087045"/>
            <a:ext cx="26517001" cy="3334846"/>
          </a:xfrm>
          <a:prstGeom prst="rect">
            <a:avLst/>
          </a:prstGeom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20100" b="1" spc="167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秋の衣替えセール！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943688" y="1703199"/>
            <a:ext cx="6226416" cy="76958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fontAlgn="ctr"/>
            <a:r>
              <a:rPr lang="en-US" altLang="ja-JP" sz="3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(Y</a:t>
            </a:r>
            <a:r>
              <a:rPr lang="ja-JP" altLang="en-US" sz="3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シャツ・特殊品は除く）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426862" y="12319141"/>
            <a:ext cx="10068684" cy="668839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背広上下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1,200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ジャケット  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600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420</a:t>
            </a:r>
          </a:p>
          <a:p>
            <a:pPr>
              <a:lnSpc>
                <a:spcPct val="150000"/>
              </a:lnSpc>
            </a:pPr>
            <a:r>
              <a:rPr lang="ja-JP" altLang="en-US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スカート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</a:p>
          <a:p>
            <a:pPr>
              <a:lnSpc>
                <a:spcPct val="150000"/>
              </a:lnSpc>
            </a:pPr>
            <a:r>
              <a:rPr lang="ja-JP" altLang="en-US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ブラウス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280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ワンピース  </a:t>
            </a: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5247937" y="17973584"/>
            <a:ext cx="12248982" cy="94996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ja-JP" sz="4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4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全品水洗い・抗菌・消臭加工も承ります。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61864" y="1077891"/>
            <a:ext cx="3814813" cy="1966703"/>
          </a:xfrm>
          <a:prstGeom prst="rect">
            <a:avLst/>
          </a:prstGeom>
          <a:effectLst>
            <a:outerShdw blurRad="12700" dist="38100" dir="5400000" algn="t" rotWithShape="0">
              <a:schemeClr val="bg2">
                <a:lumMod val="75000"/>
                <a:alpha val="29000"/>
              </a:schemeClr>
            </a:outerShdw>
          </a:effectLst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1200" b="1" spc="167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endParaRPr lang="ja-JP" altLang="en-US" sz="10000" spc="1673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7634269" y="6954204"/>
            <a:ext cx="4711152" cy="1795686"/>
          </a:xfrm>
          <a:prstGeom prst="rect">
            <a:avLst/>
          </a:prstGeom>
          <a:effectLst>
            <a:outerShdw blurRad="38100" dist="38100" dir="5400000" algn="t" rotWithShape="0">
              <a:schemeClr val="bg2">
                <a:lumMod val="75000"/>
                <a:alpha val="40000"/>
              </a:schemeClr>
            </a:outerShdw>
          </a:effectLst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b="1" spc="837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引き！</a:t>
            </a:r>
            <a:endParaRPr lang="ja-JP" altLang="en-US" sz="8900" spc="837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4737730" y="12688807"/>
            <a:ext cx="12762270" cy="2036921"/>
          </a:xfrm>
          <a:prstGeom prst="roundRect">
            <a:avLst/>
          </a:prstGeom>
          <a:pattFill prst="wdUpDiag">
            <a:fgClr>
              <a:srgbClr val="FF0000"/>
            </a:fgClr>
            <a:bgClr>
              <a:srgbClr val="EE0000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14737730" y="15299404"/>
            <a:ext cx="12762270" cy="2036921"/>
          </a:xfrm>
          <a:prstGeom prst="roundRect">
            <a:avLst/>
          </a:prstGeom>
          <a:pattFill prst="wdUpDiag">
            <a:fgClr>
              <a:srgbClr val="FF0000"/>
            </a:fgClr>
            <a:bgClr>
              <a:srgbClr val="EE0000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14837042" y="12817703"/>
            <a:ext cx="12762267" cy="196670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6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布団・毛布は </a:t>
            </a:r>
            <a:r>
              <a:rPr lang="en-US" altLang="ja-JP" sz="1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r>
              <a:rPr lang="ja-JP" altLang="en-US" sz="2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6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4994366" y="15501036"/>
            <a:ext cx="12248982" cy="179568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6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Ｙシャツはいつでも </a:t>
            </a:r>
            <a:r>
              <a:rPr lang="en-US" altLang="ja-JP" sz="10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\120</a:t>
            </a:r>
            <a:endParaRPr lang="ja-JP" altLang="en-US" sz="67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1" y="19217327"/>
            <a:ext cx="30495875" cy="2330813"/>
          </a:xfrm>
          <a:prstGeom prst="rect">
            <a:avLst/>
          </a:prstGeom>
          <a:pattFill prst="pct60">
            <a:fgClr>
              <a:srgbClr val="FF0000"/>
            </a:fgClr>
            <a:bgClr>
              <a:srgbClr val="C0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860050" y="19871310"/>
            <a:ext cx="25249868" cy="111410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アスクルクリーニング　東京都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豊洲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３－２－３　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5281" y="5900416"/>
            <a:ext cx="7014258" cy="360799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3597756" y="6409978"/>
            <a:ext cx="5437185" cy="1971690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日（火）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10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日（木）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8124">
            <a:off x="14429108" y="1009766"/>
            <a:ext cx="16095452" cy="457287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302" y="12725037"/>
            <a:ext cx="769689" cy="76486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302" y="13996996"/>
            <a:ext cx="769689" cy="76486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302" y="15268956"/>
            <a:ext cx="769689" cy="76486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302" y="16540915"/>
            <a:ext cx="769689" cy="76486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302" y="17812871"/>
            <a:ext cx="769689" cy="76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1</TotalTime>
  <Words>196</Words>
  <Application>Microsoft Macintosh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 健太郎</cp:lastModifiedBy>
  <cp:revision>4</cp:revision>
  <cp:lastPrinted>2013-04-25T06:18:16Z</cp:lastPrinted>
  <dcterms:created xsi:type="dcterms:W3CDTF">2013-08-07T01:29:00Z</dcterms:created>
  <dcterms:modified xsi:type="dcterms:W3CDTF">2013-09-24T20:34:57Z</dcterms:modified>
</cp:coreProperties>
</file>