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3" r:id="rId1"/>
    <p:sldMasterId id="2147483676" r:id="rId2"/>
  </p:sldMasterIdLst>
  <p:notesMasterIdLst>
    <p:notesMasterId r:id="rId5"/>
  </p:notesMasterIdLst>
  <p:sldIdLst>
    <p:sldId id="260" r:id="rId3"/>
    <p:sldId id="259" r:id="rId4"/>
  </p:sldIdLst>
  <p:sldSz cx="10907713" cy="7775575"/>
  <p:notesSz cx="6794500" cy="9925050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0066"/>
    <a:srgbClr val="FF9700"/>
    <a:srgbClr val="FFD5E3"/>
    <a:srgbClr val="FFC5D8"/>
    <a:srgbClr val="FF79A6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中間スタイル 2 - アクセント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21E4AEA4-8DFA-4A89-87EB-49C32662AFE0}" styleName="中間スタイル 2 - アクセント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>
        <p:scale>
          <a:sx n="43" d="100"/>
          <a:sy n="43" d="100"/>
        </p:scale>
        <p:origin x="-1878" y="-858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2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645" y="0"/>
            <a:ext cx="2944283" cy="497976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2013/8/7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047750" y="1239838"/>
            <a:ext cx="4699000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431"/>
            <a:ext cx="5435600" cy="3907988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645" y="9427076"/>
            <a:ext cx="2944283" cy="4979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8079" y="1272531"/>
            <a:ext cx="9271556" cy="2707052"/>
          </a:xfrm>
        </p:spPr>
        <p:txBody>
          <a:bodyPr anchor="b"/>
          <a:lstStyle>
            <a:lvl1pPr algn="ctr"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63465" y="4083978"/>
            <a:ext cx="8180784" cy="1877297"/>
          </a:xfrm>
        </p:spPr>
        <p:txBody>
          <a:bodyPr/>
          <a:lstStyle>
            <a:lvl1pPr marL="0" indent="0" algn="ctr">
              <a:buNone/>
              <a:defRPr sz="2863"/>
            </a:lvl1pPr>
            <a:lvl2pPr marL="545348" indent="0" algn="ctr">
              <a:buNone/>
              <a:defRPr sz="2386"/>
            </a:lvl2pPr>
            <a:lvl3pPr marL="1090697" indent="0" algn="ctr">
              <a:buNone/>
              <a:defRPr sz="2148"/>
            </a:lvl3pPr>
            <a:lvl4pPr marL="1636045" indent="0" algn="ctr">
              <a:buNone/>
              <a:defRPr sz="1908"/>
            </a:lvl4pPr>
            <a:lvl5pPr marL="2181395" indent="0" algn="ctr">
              <a:buNone/>
              <a:defRPr sz="1908"/>
            </a:lvl5pPr>
            <a:lvl6pPr marL="2726743" indent="0" algn="ctr">
              <a:buNone/>
              <a:defRPr sz="1908"/>
            </a:lvl6pPr>
            <a:lvl7pPr marL="3272091" indent="0" algn="ctr">
              <a:buNone/>
              <a:defRPr sz="1908"/>
            </a:lvl7pPr>
            <a:lvl8pPr marL="3817440" indent="0" algn="ctr">
              <a:buNone/>
              <a:defRPr sz="1908"/>
            </a:lvl8pPr>
            <a:lvl9pPr marL="4362788" indent="0" algn="ctr">
              <a:buNone/>
              <a:defRPr sz="1908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158712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551728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805832" y="413978"/>
            <a:ext cx="2351975" cy="658944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49906" y="413978"/>
            <a:ext cx="6919580" cy="658944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482933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007140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17480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050047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852049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102811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4006252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3711730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9526136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488013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0026036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 smtClean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4285543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9054369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46308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474357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44226" y="1938497"/>
            <a:ext cx="9407902" cy="3234423"/>
          </a:xfrm>
        </p:spPr>
        <p:txBody>
          <a:bodyPr anchor="b"/>
          <a:lstStyle>
            <a:lvl1pPr>
              <a:defRPr sz="715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4226" y="5203518"/>
            <a:ext cx="9407902" cy="1700906"/>
          </a:xfrm>
        </p:spPr>
        <p:txBody>
          <a:bodyPr/>
          <a:lstStyle>
            <a:lvl1pPr marL="0" indent="0">
              <a:buNone/>
              <a:defRPr sz="2863">
                <a:solidFill>
                  <a:schemeClr val="tx1"/>
                </a:solidFill>
              </a:defRPr>
            </a:lvl1pPr>
            <a:lvl2pPr marL="545348" indent="0">
              <a:buNone/>
              <a:defRPr sz="2386">
                <a:solidFill>
                  <a:schemeClr val="tx1">
                    <a:tint val="75000"/>
                  </a:schemeClr>
                </a:solidFill>
              </a:defRPr>
            </a:lvl2pPr>
            <a:lvl3pPr marL="1090697" indent="0">
              <a:buNone/>
              <a:defRPr sz="2148">
                <a:solidFill>
                  <a:schemeClr val="tx1">
                    <a:tint val="75000"/>
                  </a:schemeClr>
                </a:solidFill>
              </a:defRPr>
            </a:lvl3pPr>
            <a:lvl4pPr marL="163604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4pPr>
            <a:lvl5pPr marL="2181395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5pPr>
            <a:lvl6pPr marL="2726743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6pPr>
            <a:lvl7pPr marL="3272091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7pPr>
            <a:lvl8pPr marL="3817440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8pPr>
            <a:lvl9pPr marL="4362788" indent="0">
              <a:buNone/>
              <a:defRPr sz="1908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014404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749907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522031" y="2069886"/>
            <a:ext cx="4635777" cy="4933531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21503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413979"/>
            <a:ext cx="9407902" cy="1502918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1327" y="1906096"/>
            <a:ext cx="4614473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51327" y="2840244"/>
            <a:ext cx="4614473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522030" y="1906096"/>
            <a:ext cx="4637199" cy="934149"/>
          </a:xfrm>
        </p:spPr>
        <p:txBody>
          <a:bodyPr anchor="b"/>
          <a:lstStyle>
            <a:lvl1pPr marL="0" indent="0">
              <a:buNone/>
              <a:defRPr sz="2863" b="1"/>
            </a:lvl1pPr>
            <a:lvl2pPr marL="545348" indent="0">
              <a:buNone/>
              <a:defRPr sz="2386" b="1"/>
            </a:lvl2pPr>
            <a:lvl3pPr marL="1090697" indent="0">
              <a:buNone/>
              <a:defRPr sz="2148" b="1"/>
            </a:lvl3pPr>
            <a:lvl4pPr marL="1636045" indent="0">
              <a:buNone/>
              <a:defRPr sz="1908" b="1"/>
            </a:lvl4pPr>
            <a:lvl5pPr marL="2181395" indent="0">
              <a:buNone/>
              <a:defRPr sz="1908" b="1"/>
            </a:lvl5pPr>
            <a:lvl6pPr marL="2726743" indent="0">
              <a:buNone/>
              <a:defRPr sz="1908" b="1"/>
            </a:lvl6pPr>
            <a:lvl7pPr marL="3272091" indent="0">
              <a:buNone/>
              <a:defRPr sz="1908" b="1"/>
            </a:lvl7pPr>
            <a:lvl8pPr marL="3817440" indent="0">
              <a:buNone/>
              <a:defRPr sz="1908" b="1"/>
            </a:lvl8pPr>
            <a:lvl9pPr marL="4362788" indent="0">
              <a:buNone/>
              <a:defRPr sz="1908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522030" y="2840244"/>
            <a:ext cx="4637199" cy="4177573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126666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259925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13792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37199" y="1119540"/>
            <a:ext cx="5522030" cy="5525698"/>
          </a:xfrm>
        </p:spPr>
        <p:txBody>
          <a:bodyPr/>
          <a:lstStyle>
            <a:lvl1pPr>
              <a:defRPr sz="3817"/>
            </a:lvl1pPr>
            <a:lvl2pPr>
              <a:defRPr sz="3340"/>
            </a:lvl2pPr>
            <a:lvl3pPr>
              <a:defRPr sz="2863"/>
            </a:lvl3pPr>
            <a:lvl4pPr>
              <a:defRPr sz="2386"/>
            </a:lvl4pPr>
            <a:lvl5pPr>
              <a:defRPr sz="2386"/>
            </a:lvl5pPr>
            <a:lvl6pPr>
              <a:defRPr sz="2386"/>
            </a:lvl6pPr>
            <a:lvl7pPr>
              <a:defRPr sz="2386"/>
            </a:lvl7pPr>
            <a:lvl8pPr>
              <a:defRPr sz="2386"/>
            </a:lvl8pPr>
            <a:lvl9pPr>
              <a:defRPr sz="2386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690209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1327" y="518372"/>
            <a:ext cx="3518021" cy="1814301"/>
          </a:xfrm>
        </p:spPr>
        <p:txBody>
          <a:bodyPr anchor="b"/>
          <a:lstStyle>
            <a:lvl1pPr>
              <a:defRPr sz="3817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637199" y="1119540"/>
            <a:ext cx="5522030" cy="5525698"/>
          </a:xfrm>
        </p:spPr>
        <p:txBody>
          <a:bodyPr anchor="t"/>
          <a:lstStyle>
            <a:lvl1pPr marL="0" indent="0">
              <a:buNone/>
              <a:defRPr sz="3817"/>
            </a:lvl1pPr>
            <a:lvl2pPr marL="545348" indent="0">
              <a:buNone/>
              <a:defRPr sz="3340"/>
            </a:lvl2pPr>
            <a:lvl3pPr marL="1090697" indent="0">
              <a:buNone/>
              <a:defRPr sz="2863"/>
            </a:lvl3pPr>
            <a:lvl4pPr marL="1636045" indent="0">
              <a:buNone/>
              <a:defRPr sz="2386"/>
            </a:lvl4pPr>
            <a:lvl5pPr marL="2181395" indent="0">
              <a:buNone/>
              <a:defRPr sz="2386"/>
            </a:lvl5pPr>
            <a:lvl6pPr marL="2726743" indent="0">
              <a:buNone/>
              <a:defRPr sz="2386"/>
            </a:lvl6pPr>
            <a:lvl7pPr marL="3272091" indent="0">
              <a:buNone/>
              <a:defRPr sz="2386"/>
            </a:lvl7pPr>
            <a:lvl8pPr marL="3817440" indent="0">
              <a:buNone/>
              <a:defRPr sz="2386"/>
            </a:lvl8pPr>
            <a:lvl9pPr marL="4362788" indent="0">
              <a:buNone/>
              <a:defRPr sz="2386"/>
            </a:lvl9pPr>
          </a:lstStyle>
          <a:p>
            <a:r>
              <a:rPr lang="ja-JP" altLang="en-US" smtClean="0"/>
              <a:t>アイコンをクリックして図を追加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51327" y="2332673"/>
            <a:ext cx="3518021" cy="4321564"/>
          </a:xfrm>
        </p:spPr>
        <p:txBody>
          <a:bodyPr/>
          <a:lstStyle>
            <a:lvl1pPr marL="0" indent="0">
              <a:buNone/>
              <a:defRPr sz="1908"/>
            </a:lvl1pPr>
            <a:lvl2pPr marL="545348" indent="0">
              <a:buNone/>
              <a:defRPr sz="1669"/>
            </a:lvl2pPr>
            <a:lvl3pPr marL="1090697" indent="0">
              <a:buNone/>
              <a:defRPr sz="1431"/>
            </a:lvl3pPr>
            <a:lvl4pPr marL="1636045" indent="0">
              <a:buNone/>
              <a:defRPr sz="1192"/>
            </a:lvl4pPr>
            <a:lvl5pPr marL="2181395" indent="0">
              <a:buNone/>
              <a:defRPr sz="1192"/>
            </a:lvl5pPr>
            <a:lvl6pPr marL="2726743" indent="0">
              <a:buNone/>
              <a:defRPr sz="1192"/>
            </a:lvl6pPr>
            <a:lvl7pPr marL="3272091" indent="0">
              <a:buNone/>
              <a:defRPr sz="1192"/>
            </a:lvl7pPr>
            <a:lvl8pPr marL="3817440" indent="0">
              <a:buNone/>
              <a:defRPr sz="1192"/>
            </a:lvl8pPr>
            <a:lvl9pPr marL="4362788" indent="0">
              <a:buNone/>
              <a:defRPr sz="1192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44309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0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5.xml"/><Relationship Id="rId7" Type="http://schemas.openxmlformats.org/officeDocument/2006/relationships/slideLayout" Target="../slideLayouts/slideLayout19.xml"/><Relationship Id="rId12" Type="http://schemas.openxmlformats.org/officeDocument/2006/relationships/slideLayout" Target="../slideLayouts/slideLayout24.xml"/><Relationship Id="rId2" Type="http://schemas.openxmlformats.org/officeDocument/2006/relationships/slideLayout" Target="../slideLayouts/slideLayout14.xml"/><Relationship Id="rId1" Type="http://schemas.openxmlformats.org/officeDocument/2006/relationships/slideLayout" Target="../slideLayouts/slideLayout13.xml"/><Relationship Id="rId6" Type="http://schemas.openxmlformats.org/officeDocument/2006/relationships/slideLayout" Target="../slideLayouts/slideLayout18.xml"/><Relationship Id="rId11" Type="http://schemas.openxmlformats.org/officeDocument/2006/relationships/slideLayout" Target="../slideLayouts/slideLayout23.xml"/><Relationship Id="rId5" Type="http://schemas.openxmlformats.org/officeDocument/2006/relationships/slideLayout" Target="../slideLayouts/slideLayout17.xml"/><Relationship Id="rId10" Type="http://schemas.openxmlformats.org/officeDocument/2006/relationships/slideLayout" Target="../slideLayouts/slideLayout22.xml"/><Relationship Id="rId4" Type="http://schemas.openxmlformats.org/officeDocument/2006/relationships/slideLayout" Target="../slideLayouts/slideLayout16.xml"/><Relationship Id="rId9" Type="http://schemas.openxmlformats.org/officeDocument/2006/relationships/slideLayout" Target="../slideLayouts/slideLayout2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49906" y="413979"/>
            <a:ext cx="9407902" cy="150291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49906" y="2069886"/>
            <a:ext cx="9407902" cy="493353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49906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64DE79-268F-4C1A-8933-263129D2AF90}" type="datetimeFigureOut">
              <a:rPr lang="en-US" smtClean="0"/>
              <a:t>8/7/2013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3180" y="7206808"/>
            <a:ext cx="3681354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3572" y="7206808"/>
            <a:ext cx="2454235" cy="413978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8F63A3B-78C7-47BE-AE5E-E10140E04643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78048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4" r:id="rId1"/>
    <p:sldLayoutId id="2147483665" r:id="rId2"/>
    <p:sldLayoutId id="2147483666" r:id="rId3"/>
    <p:sldLayoutId id="2147483667" r:id="rId4"/>
    <p:sldLayoutId id="2147483668" r:id="rId5"/>
    <p:sldLayoutId id="2147483669" r:id="rId6"/>
    <p:sldLayoutId id="2147483670" r:id="rId7"/>
    <p:sldLayoutId id="2147483671" r:id="rId8"/>
    <p:sldLayoutId id="2147483672" r:id="rId9"/>
    <p:sldLayoutId id="2147483673" r:id="rId10"/>
    <p:sldLayoutId id="2147483674" r:id="rId11"/>
    <p:sldLayoutId id="2147483675" r:id="rId12"/>
  </p:sldLayoutIdLst>
  <p:txStyles>
    <p:titleStyle>
      <a:lvl1pPr algn="l" defTabSz="1090697" rtl="0" eaLnBrk="1" latinLnBrk="0" hangingPunct="1">
        <a:lnSpc>
          <a:spcPct val="90000"/>
        </a:lnSpc>
        <a:spcBef>
          <a:spcPct val="0"/>
        </a:spcBef>
        <a:buNone/>
        <a:defRPr kumimoji="1" sz="5248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72675" indent="-272675" algn="l" defTabSz="1090697" rtl="0" eaLnBrk="1" latinLnBrk="0" hangingPunct="1">
        <a:lnSpc>
          <a:spcPct val="90000"/>
        </a:lnSpc>
        <a:spcBef>
          <a:spcPts val="1192"/>
        </a:spcBef>
        <a:buFont typeface="Arial" panose="020B0604020202020204" pitchFamily="34" charset="0"/>
        <a:buChar char="•"/>
        <a:defRPr kumimoji="1" sz="3340" kern="1200">
          <a:solidFill>
            <a:schemeClr val="tx1"/>
          </a:solidFill>
          <a:latin typeface="+mn-lt"/>
          <a:ea typeface="+mn-ea"/>
          <a:cs typeface="+mn-cs"/>
        </a:defRPr>
      </a:lvl1pPr>
      <a:lvl2pPr marL="81802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863" kern="1200">
          <a:solidFill>
            <a:schemeClr val="tx1"/>
          </a:solidFill>
          <a:latin typeface="+mn-lt"/>
          <a:ea typeface="+mn-ea"/>
          <a:cs typeface="+mn-cs"/>
        </a:defRPr>
      </a:lvl2pPr>
      <a:lvl3pPr marL="1363372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386" kern="1200">
          <a:solidFill>
            <a:schemeClr val="tx1"/>
          </a:solidFill>
          <a:latin typeface="+mn-lt"/>
          <a:ea typeface="+mn-ea"/>
          <a:cs typeface="+mn-cs"/>
        </a:defRPr>
      </a:lvl3pPr>
      <a:lvl4pPr marL="1908720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454068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99941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544766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4090115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635463" indent="-272675" algn="l" defTabSz="1090697" rtl="0" eaLnBrk="1" latinLnBrk="0" hangingPunct="1">
        <a:lnSpc>
          <a:spcPct val="90000"/>
        </a:lnSpc>
        <a:spcBef>
          <a:spcPts val="596"/>
        </a:spcBef>
        <a:buFont typeface="Arial" panose="020B0604020202020204" pitchFamily="34" charset="0"/>
        <a:buChar char="•"/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1pPr>
      <a:lvl2pPr marL="54534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2pPr>
      <a:lvl3pPr marL="1090697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3pPr>
      <a:lvl4pPr marL="163604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4pPr>
      <a:lvl5pPr marL="2181395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5pPr>
      <a:lvl6pPr marL="2726743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6pPr>
      <a:lvl7pPr marL="3272091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7pPr>
      <a:lvl8pPr marL="3817440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8pPr>
      <a:lvl9pPr marL="4362788" algn="l" defTabSz="1090697" rtl="0" eaLnBrk="1" latinLnBrk="0" hangingPunct="1">
        <a:defRPr kumimoji="1" sz="2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D72D030D-BC4F-4300-9C1D-DEF9FB5A657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8/7/2013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defTabSz="1019007" fontAlgn="auto">
              <a:spcBef>
                <a:spcPts val="0"/>
              </a:spcBef>
              <a:spcAft>
                <a:spcPts val="0"/>
              </a:spcAft>
              <a:defRPr sz="1020" dirty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defTabSz="1019007" fontAlgn="auto">
              <a:spcBef>
                <a:spcPts val="0"/>
              </a:spcBef>
              <a:spcAft>
                <a:spcPts val="0"/>
              </a:spcAft>
              <a:defRPr sz="1020" smtClean="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0D2EABC4-B37D-4B48-A645-B436E776B155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621380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3" Type="http://schemas.microsoft.com/office/2007/relationships/hdphoto" Target="../media/hdphoto1.wdp"/><Relationship Id="rId7" Type="http://schemas.openxmlformats.org/officeDocument/2006/relationships/image" Target="../media/image5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.png"/><Relationship Id="rId5" Type="http://schemas.openxmlformats.org/officeDocument/2006/relationships/image" Target="../media/image3.WMF"/><Relationship Id="rId4" Type="http://schemas.openxmlformats.org/officeDocument/2006/relationships/image" Target="../media/image2.WMF"/><Relationship Id="rId9" Type="http://schemas.microsoft.com/office/2007/relationships/hdphoto" Target="../media/hdphoto2.wdp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smtClean="0">
              <a:solidFill>
                <a:prstClr val="black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(303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×216</a:t>
            </a: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prstClr val="black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sz="20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sz="20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 smtClean="0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293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×206</a:t>
            </a: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A4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サイズ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(297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×210</a:t>
            </a: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 smtClean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 smtClean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3965640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図 5"/>
          <p:cNvPicPr>
            <a:picLocks noChangeAspect="1"/>
          </p:cNvPicPr>
          <p:nvPr/>
        </p:nvPicPr>
        <p:blipFill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artisticTexturizer/>
                    </a14:imgEffect>
                    <a14:imgEffect>
                      <a14:saturation sat="33000"/>
                    </a14:imgEffect>
                    <a14:imgEffect>
                      <a14:brightnessContrast bright="2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7776" y="-2706"/>
            <a:ext cx="10938662" cy="7793310"/>
          </a:xfrm>
          <a:prstGeom prst="rect">
            <a:avLst/>
          </a:prstGeom>
        </p:spPr>
      </p:pic>
      <p:sp>
        <p:nvSpPr>
          <p:cNvPr id="8" name="正方形/長方形 7"/>
          <p:cNvSpPr/>
          <p:nvPr/>
        </p:nvSpPr>
        <p:spPr>
          <a:xfrm>
            <a:off x="144922" y="513071"/>
            <a:ext cx="10909313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ja-JP" altLang="en-US" sz="40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２０１４年度</a:t>
            </a:r>
          </a:p>
        </p:txBody>
      </p:sp>
      <p:sp>
        <p:nvSpPr>
          <p:cNvPr id="35" name="正方形/長方形 34"/>
          <p:cNvSpPr/>
          <p:nvPr/>
        </p:nvSpPr>
        <p:spPr>
          <a:xfrm>
            <a:off x="6683084" y="6255122"/>
            <a:ext cx="3795249" cy="9848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ja-JP" altLang="en-US" sz="3200" b="1" dirty="0">
                <a:latin typeface="メイリオ" panose="020B0604030504040204" pitchFamily="50" charset="-128"/>
                <a:ea typeface="メイリオ" panose="020B0604030504040204" pitchFamily="50" charset="-128"/>
              </a:rPr>
              <a:t>あすくる幼稚園</a:t>
            </a:r>
          </a:p>
          <a:p>
            <a:r>
              <a:rPr lang="ja-JP" altLang="en-US" sz="1400" dirty="0">
                <a:latin typeface="メイリオ" panose="020B0604030504040204" pitchFamily="50" charset="-128"/>
                <a:ea typeface="メイリオ" panose="020B0604030504040204" pitchFamily="50" charset="-128"/>
              </a:rPr>
              <a:t>東京都江東区豊洲３－２－３</a:t>
            </a:r>
          </a:p>
          <a:p>
            <a:r>
              <a:rPr lang="en-US" altLang="ja-JP" sz="1200" spc="300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www.asukul-kids.com</a:t>
            </a:r>
            <a:endParaRPr lang="en-US" altLang="ja-JP" sz="1200" spc="300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graphicFrame>
        <p:nvGraphicFramePr>
          <p:cNvPr id="5" name="表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950538429"/>
              </p:ext>
            </p:extLst>
          </p:nvPr>
        </p:nvGraphicFramePr>
        <p:xfrm>
          <a:off x="1974694" y="4494517"/>
          <a:ext cx="7249768" cy="1459975"/>
        </p:xfrm>
        <a:graphic>
          <a:graphicData uri="http://schemas.openxmlformats.org/drawingml/2006/table">
            <a:tbl>
              <a:tblPr>
                <a:effectLst>
                  <a:outerShdw blurRad="76200" dir="18900000" sy="23000" kx="-1200000" algn="bl" rotWithShape="0">
                    <a:prstClr val="black">
                      <a:alpha val="20000"/>
                    </a:prstClr>
                  </a:outerShdw>
                </a:effectLst>
                <a:tableStyleId>{5C22544A-7EE6-4342-B048-85BDC9FD1C3A}</a:tableStyleId>
              </a:tblPr>
              <a:tblGrid>
                <a:gridCol w="1812442"/>
                <a:gridCol w="1812442"/>
                <a:gridCol w="1812442"/>
                <a:gridCol w="1812442"/>
              </a:tblGrid>
              <a:tr h="58983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ja-JP" altLang="en-US" sz="2000" b="1" u="none" strike="noStrike" spc="300" dirty="0"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募集対象</a:t>
                      </a:r>
                      <a:endParaRPr lang="ja-JP" altLang="en-US" sz="2000" b="1" i="0" u="none" strike="noStrike" spc="300" dirty="0">
                        <a:solidFill>
                          <a:srgbClr val="000000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pattFill prst="pct40">
                      <a:fgClr>
                        <a:srgbClr val="FFFF00"/>
                      </a:fgClr>
                      <a:bgClr>
                        <a:schemeClr val="accent4">
                          <a:lumMod val="20000"/>
                          <a:lumOff val="80000"/>
                        </a:schemeClr>
                      </a:bgClr>
                    </a:patt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spc="3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３歳児</a:t>
                      </a:r>
                      <a:endParaRPr lang="ja-JP" altLang="en-US" sz="1800" b="1" i="0" u="none" strike="noStrike" spc="300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9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spc="3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４歳児</a:t>
                      </a:r>
                      <a:endParaRPr lang="ja-JP" altLang="en-US" sz="1800" b="1" i="0" u="none" strike="noStrike" spc="300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ja-JP" altLang="en-US" sz="1800" u="none" strike="noStrike" spc="300" dirty="0">
                          <a:solidFill>
                            <a:schemeClr val="bg1"/>
                          </a:solidFill>
                          <a:effectLst/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５歳児</a:t>
                      </a:r>
                      <a:endParaRPr lang="ja-JP" altLang="en-US" sz="1800" b="1" i="0" u="none" strike="noStrike" spc="300" dirty="0">
                        <a:solidFill>
                          <a:schemeClr val="bg1"/>
                        </a:solidFill>
                        <a:effectLst/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  <a:tr h="870145">
                <a:tc v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600" b="1" u="none" strike="noStrike" spc="300" dirty="0">
                          <a:solidFill>
                            <a:schemeClr val="bg1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80</a:t>
                      </a:r>
                      <a:r>
                        <a:rPr lang="ja-JP" altLang="en-US" sz="3600" b="1" u="none" strike="noStrike" spc="300" dirty="0">
                          <a:solidFill>
                            <a:schemeClr val="bg1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名</a:t>
                      </a:r>
                      <a:endParaRPr lang="ja-JP" altLang="en-US" sz="3600" b="1" i="0" u="none" strike="noStrike" spc="300" dirty="0">
                        <a:solidFill>
                          <a:schemeClr val="bg1"/>
                        </a:solidFill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79A6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600" b="1" u="none" strike="noStrike" spc="300" dirty="0">
                          <a:solidFill>
                            <a:schemeClr val="bg1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60</a:t>
                      </a:r>
                      <a:r>
                        <a:rPr lang="ja-JP" altLang="en-US" sz="3600" b="1" u="none" strike="noStrike" spc="300" dirty="0">
                          <a:solidFill>
                            <a:schemeClr val="bg1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名</a:t>
                      </a:r>
                      <a:endParaRPr lang="ja-JP" altLang="en-US" sz="3600" b="1" i="0" u="none" strike="noStrike" spc="300" dirty="0">
                        <a:solidFill>
                          <a:schemeClr val="bg1"/>
                        </a:solidFill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2D050"/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ja-JP" sz="3600" b="1" u="none" strike="noStrike" spc="300" dirty="0" smtClean="0">
                          <a:solidFill>
                            <a:schemeClr val="bg1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40</a:t>
                      </a:r>
                      <a:r>
                        <a:rPr lang="ja-JP" altLang="en-US" sz="3600" b="1" u="none" strike="noStrike" spc="300" dirty="0" smtClean="0">
                          <a:solidFill>
                            <a:schemeClr val="bg1"/>
                          </a:solidFill>
                          <a:effectLst>
                            <a:outerShdw blurRad="50800" dist="38100" dir="5400000" algn="t" rotWithShape="0">
                              <a:prstClr val="black">
                                <a:alpha val="40000"/>
                              </a:prstClr>
                            </a:outerShdw>
                          </a:effectLst>
                          <a:latin typeface="メイリオ" panose="020B0604030504040204" pitchFamily="50" charset="-128"/>
                          <a:ea typeface="メイリオ" panose="020B0604030504040204" pitchFamily="50" charset="-128"/>
                        </a:rPr>
                        <a:t>名</a:t>
                      </a:r>
                      <a:endParaRPr lang="ja-JP" altLang="en-US" sz="3600" b="1" i="0" u="none" strike="noStrike" spc="300" dirty="0">
                        <a:solidFill>
                          <a:schemeClr val="bg1"/>
                        </a:solidFill>
                        <a:effectLst>
                          <a:outerShdw blurRad="50800" dist="38100" dir="5400000" algn="t" rotWithShape="0">
                            <a:prstClr val="black">
                              <a:alpha val="40000"/>
                            </a:prstClr>
                          </a:outerShdw>
                        </a:effectLst>
                        <a:latin typeface="メイリオ" panose="020B0604030504040204" pitchFamily="50" charset="-128"/>
                        <a:ea typeface="メイリオ" panose="020B0604030504040204" pitchFamily="50" charset="-128"/>
                      </a:endParaRPr>
                    </a:p>
                  </a:txBody>
                  <a:tcPr marL="9525" marR="9525" marT="9525" marB="0" anchor="ctr">
                    <a:lnL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57150" cap="flat" cmpd="sng" algn="ctr">
                      <a:solidFill>
                        <a:schemeClr val="bg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F0"/>
                    </a:solidFill>
                  </a:tcPr>
                </a:tc>
              </a:tr>
            </a:tbl>
          </a:graphicData>
        </a:graphic>
      </p:graphicFrame>
      <p:grpSp>
        <p:nvGrpSpPr>
          <p:cNvPr id="19" name="グループ化 18"/>
          <p:cNvGrpSpPr/>
          <p:nvPr/>
        </p:nvGrpSpPr>
        <p:grpSpPr>
          <a:xfrm>
            <a:off x="1181130" y="1273865"/>
            <a:ext cx="8836897" cy="1839409"/>
            <a:chOff x="1110308" y="1521515"/>
            <a:chExt cx="8836897" cy="1839409"/>
          </a:xfrm>
        </p:grpSpPr>
        <p:sp>
          <p:nvSpPr>
            <p:cNvPr id="15" name="Freeform 9"/>
            <p:cNvSpPr>
              <a:spLocks noEditPoints="1"/>
            </p:cNvSpPr>
            <p:nvPr/>
          </p:nvSpPr>
          <p:spPr bwMode="auto">
            <a:xfrm>
              <a:off x="1110308" y="1590508"/>
              <a:ext cx="1542492" cy="1770416"/>
            </a:xfrm>
            <a:custGeom>
              <a:avLst/>
              <a:gdLst>
                <a:gd name="T0" fmla="*/ 68 w 532"/>
                <a:gd name="T1" fmla="*/ 608 h 608"/>
                <a:gd name="T2" fmla="*/ 0 w 532"/>
                <a:gd name="T3" fmla="*/ 599 h 608"/>
                <a:gd name="T4" fmla="*/ 9 w 532"/>
                <a:gd name="T5" fmla="*/ 0 h 608"/>
                <a:gd name="T6" fmla="*/ 532 w 532"/>
                <a:gd name="T7" fmla="*/ 10 h 608"/>
                <a:gd name="T8" fmla="*/ 523 w 532"/>
                <a:gd name="T9" fmla="*/ 608 h 608"/>
                <a:gd name="T10" fmla="*/ 455 w 532"/>
                <a:gd name="T11" fmla="*/ 599 h 608"/>
                <a:gd name="T12" fmla="*/ 77 w 532"/>
                <a:gd name="T13" fmla="*/ 581 h 608"/>
                <a:gd name="T14" fmla="*/ 455 w 532"/>
                <a:gd name="T15" fmla="*/ 68 h 608"/>
                <a:gd name="T16" fmla="*/ 77 w 532"/>
                <a:gd name="T17" fmla="*/ 515 h 608"/>
                <a:gd name="T18" fmla="*/ 455 w 532"/>
                <a:gd name="T19" fmla="*/ 68 h 608"/>
                <a:gd name="T20" fmla="*/ 91 w 532"/>
                <a:gd name="T21" fmla="*/ 448 h 608"/>
                <a:gd name="T22" fmla="*/ 150 w 532"/>
                <a:gd name="T23" fmla="*/ 419 h 608"/>
                <a:gd name="T24" fmla="*/ 212 w 532"/>
                <a:gd name="T25" fmla="*/ 386 h 608"/>
                <a:gd name="T26" fmla="*/ 136 w 532"/>
                <a:gd name="T27" fmla="*/ 374 h 608"/>
                <a:gd name="T28" fmla="*/ 127 w 532"/>
                <a:gd name="T29" fmla="*/ 257 h 608"/>
                <a:gd name="T30" fmla="*/ 396 w 532"/>
                <a:gd name="T31" fmla="*/ 248 h 608"/>
                <a:gd name="T32" fmla="*/ 405 w 532"/>
                <a:gd name="T33" fmla="*/ 347 h 608"/>
                <a:gd name="T34" fmla="*/ 439 w 532"/>
                <a:gd name="T35" fmla="*/ 391 h 608"/>
                <a:gd name="T36" fmla="*/ 402 w 532"/>
                <a:gd name="T37" fmla="*/ 435 h 608"/>
                <a:gd name="T38" fmla="*/ 436 w 532"/>
                <a:gd name="T39" fmla="*/ 458 h 608"/>
                <a:gd name="T40" fmla="*/ 439 w 532"/>
                <a:gd name="T41" fmla="*/ 476 h 608"/>
                <a:gd name="T42" fmla="*/ 402 w 532"/>
                <a:gd name="T43" fmla="*/ 507 h 608"/>
                <a:gd name="T44" fmla="*/ 303 w 532"/>
                <a:gd name="T45" fmla="*/ 437 h 608"/>
                <a:gd name="T46" fmla="*/ 294 w 532"/>
                <a:gd name="T47" fmla="*/ 495 h 608"/>
                <a:gd name="T48" fmla="*/ 230 w 532"/>
                <a:gd name="T49" fmla="*/ 485 h 608"/>
                <a:gd name="T50" fmla="*/ 177 w 532"/>
                <a:gd name="T51" fmla="*/ 475 h 608"/>
                <a:gd name="T52" fmla="*/ 112 w 532"/>
                <a:gd name="T53" fmla="*/ 496 h 608"/>
                <a:gd name="T54" fmla="*/ 304 w 532"/>
                <a:gd name="T55" fmla="*/ 153 h 608"/>
                <a:gd name="T56" fmla="*/ 424 w 532"/>
                <a:gd name="T57" fmla="*/ 177 h 608"/>
                <a:gd name="T58" fmla="*/ 433 w 532"/>
                <a:gd name="T59" fmla="*/ 219 h 608"/>
                <a:gd name="T60" fmla="*/ 108 w 532"/>
                <a:gd name="T61" fmla="*/ 229 h 608"/>
                <a:gd name="T62" fmla="*/ 99 w 532"/>
                <a:gd name="T63" fmla="*/ 187 h 608"/>
                <a:gd name="T64" fmla="*/ 228 w 532"/>
                <a:gd name="T65" fmla="*/ 177 h 608"/>
                <a:gd name="T66" fmla="*/ 124 w 532"/>
                <a:gd name="T67" fmla="*/ 153 h 608"/>
                <a:gd name="T68" fmla="*/ 115 w 532"/>
                <a:gd name="T69" fmla="*/ 114 h 608"/>
                <a:gd name="T70" fmla="*/ 228 w 532"/>
                <a:gd name="T71" fmla="*/ 103 h 608"/>
                <a:gd name="T72" fmla="*/ 237 w 532"/>
                <a:gd name="T73" fmla="*/ 79 h 608"/>
                <a:gd name="T74" fmla="*/ 304 w 532"/>
                <a:gd name="T75" fmla="*/ 89 h 608"/>
                <a:gd name="T76" fmla="*/ 408 w 532"/>
                <a:gd name="T77" fmla="*/ 103 h 608"/>
                <a:gd name="T78" fmla="*/ 417 w 532"/>
                <a:gd name="T79" fmla="*/ 143 h 608"/>
                <a:gd name="T80" fmla="*/ 304 w 532"/>
                <a:gd name="T81" fmla="*/ 153 h 608"/>
                <a:gd name="T82" fmla="*/ 342 w 532"/>
                <a:gd name="T83" fmla="*/ 294 h 608"/>
                <a:gd name="T84" fmla="*/ 190 w 532"/>
                <a:gd name="T85" fmla="*/ 327 h 608"/>
                <a:gd name="T86" fmla="*/ 357 w 532"/>
                <a:gd name="T87" fmla="*/ 407 h 608"/>
                <a:gd name="T88" fmla="*/ 384 w 532"/>
                <a:gd name="T89" fmla="*/ 374 h 608"/>
                <a:gd name="T90" fmla="*/ 317 w 532"/>
                <a:gd name="T91" fmla="*/ 377 h 608"/>
                <a:gd name="T92" fmla="*/ 335 w 532"/>
                <a:gd name="T93" fmla="*/ 394 h 6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532" h="608">
                  <a:moveTo>
                    <a:pt x="77" y="599"/>
                  </a:moveTo>
                  <a:cubicBezTo>
                    <a:pt x="77" y="605"/>
                    <a:pt x="74" y="608"/>
                    <a:pt x="68" y="608"/>
                  </a:cubicBezTo>
                  <a:cubicBezTo>
                    <a:pt x="9" y="608"/>
                    <a:pt x="9" y="608"/>
                    <a:pt x="9" y="608"/>
                  </a:cubicBezTo>
                  <a:cubicBezTo>
                    <a:pt x="3" y="608"/>
                    <a:pt x="0" y="605"/>
                    <a:pt x="0" y="599"/>
                  </a:cubicBezTo>
                  <a:cubicBezTo>
                    <a:pt x="0" y="10"/>
                    <a:pt x="0" y="10"/>
                    <a:pt x="0" y="10"/>
                  </a:cubicBezTo>
                  <a:cubicBezTo>
                    <a:pt x="0" y="3"/>
                    <a:pt x="3" y="0"/>
                    <a:pt x="9" y="0"/>
                  </a:cubicBezTo>
                  <a:cubicBezTo>
                    <a:pt x="523" y="0"/>
                    <a:pt x="523" y="0"/>
                    <a:pt x="523" y="0"/>
                  </a:cubicBezTo>
                  <a:cubicBezTo>
                    <a:pt x="529" y="0"/>
                    <a:pt x="532" y="3"/>
                    <a:pt x="532" y="10"/>
                  </a:cubicBezTo>
                  <a:cubicBezTo>
                    <a:pt x="532" y="599"/>
                    <a:pt x="532" y="599"/>
                    <a:pt x="532" y="599"/>
                  </a:cubicBezTo>
                  <a:cubicBezTo>
                    <a:pt x="532" y="605"/>
                    <a:pt x="529" y="608"/>
                    <a:pt x="523" y="608"/>
                  </a:cubicBezTo>
                  <a:cubicBezTo>
                    <a:pt x="464" y="608"/>
                    <a:pt x="464" y="608"/>
                    <a:pt x="464" y="608"/>
                  </a:cubicBezTo>
                  <a:cubicBezTo>
                    <a:pt x="458" y="608"/>
                    <a:pt x="455" y="605"/>
                    <a:pt x="455" y="599"/>
                  </a:cubicBezTo>
                  <a:cubicBezTo>
                    <a:pt x="455" y="581"/>
                    <a:pt x="455" y="581"/>
                    <a:pt x="455" y="581"/>
                  </a:cubicBezTo>
                  <a:cubicBezTo>
                    <a:pt x="77" y="581"/>
                    <a:pt x="77" y="581"/>
                    <a:pt x="77" y="581"/>
                  </a:cubicBezTo>
                  <a:lnTo>
                    <a:pt x="77" y="599"/>
                  </a:lnTo>
                  <a:close/>
                  <a:moveTo>
                    <a:pt x="455" y="68"/>
                  </a:moveTo>
                  <a:cubicBezTo>
                    <a:pt x="77" y="68"/>
                    <a:pt x="77" y="68"/>
                    <a:pt x="77" y="68"/>
                  </a:cubicBezTo>
                  <a:cubicBezTo>
                    <a:pt x="77" y="515"/>
                    <a:pt x="77" y="515"/>
                    <a:pt x="77" y="515"/>
                  </a:cubicBezTo>
                  <a:cubicBezTo>
                    <a:pt x="455" y="515"/>
                    <a:pt x="455" y="515"/>
                    <a:pt x="455" y="515"/>
                  </a:cubicBezTo>
                  <a:lnTo>
                    <a:pt x="455" y="68"/>
                  </a:lnTo>
                  <a:close/>
                  <a:moveTo>
                    <a:pt x="92" y="458"/>
                  </a:moveTo>
                  <a:cubicBezTo>
                    <a:pt x="90" y="454"/>
                    <a:pt x="89" y="451"/>
                    <a:pt x="91" y="448"/>
                  </a:cubicBezTo>
                  <a:cubicBezTo>
                    <a:pt x="92" y="445"/>
                    <a:pt x="94" y="443"/>
                    <a:pt x="98" y="441"/>
                  </a:cubicBezTo>
                  <a:cubicBezTo>
                    <a:pt x="115" y="435"/>
                    <a:pt x="133" y="428"/>
                    <a:pt x="150" y="419"/>
                  </a:cubicBezTo>
                  <a:cubicBezTo>
                    <a:pt x="167" y="411"/>
                    <a:pt x="183" y="402"/>
                    <a:pt x="200" y="394"/>
                  </a:cubicBezTo>
                  <a:cubicBezTo>
                    <a:pt x="203" y="392"/>
                    <a:pt x="207" y="389"/>
                    <a:pt x="212" y="386"/>
                  </a:cubicBezTo>
                  <a:cubicBezTo>
                    <a:pt x="217" y="383"/>
                    <a:pt x="224" y="379"/>
                    <a:pt x="232" y="374"/>
                  </a:cubicBezTo>
                  <a:cubicBezTo>
                    <a:pt x="136" y="374"/>
                    <a:pt x="136" y="374"/>
                    <a:pt x="136" y="374"/>
                  </a:cubicBezTo>
                  <a:cubicBezTo>
                    <a:pt x="130" y="374"/>
                    <a:pt x="127" y="371"/>
                    <a:pt x="127" y="365"/>
                  </a:cubicBezTo>
                  <a:cubicBezTo>
                    <a:pt x="127" y="257"/>
                    <a:pt x="127" y="257"/>
                    <a:pt x="127" y="257"/>
                  </a:cubicBezTo>
                  <a:cubicBezTo>
                    <a:pt x="127" y="251"/>
                    <a:pt x="130" y="248"/>
                    <a:pt x="136" y="248"/>
                  </a:cubicBezTo>
                  <a:cubicBezTo>
                    <a:pt x="396" y="248"/>
                    <a:pt x="396" y="248"/>
                    <a:pt x="396" y="248"/>
                  </a:cubicBezTo>
                  <a:cubicBezTo>
                    <a:pt x="402" y="248"/>
                    <a:pt x="405" y="251"/>
                    <a:pt x="405" y="257"/>
                  </a:cubicBezTo>
                  <a:cubicBezTo>
                    <a:pt x="405" y="347"/>
                    <a:pt x="405" y="347"/>
                    <a:pt x="405" y="347"/>
                  </a:cubicBezTo>
                  <a:cubicBezTo>
                    <a:pt x="437" y="376"/>
                    <a:pt x="437" y="376"/>
                    <a:pt x="437" y="376"/>
                  </a:cubicBezTo>
                  <a:cubicBezTo>
                    <a:pt x="442" y="380"/>
                    <a:pt x="443" y="385"/>
                    <a:pt x="439" y="391"/>
                  </a:cubicBezTo>
                  <a:cubicBezTo>
                    <a:pt x="434" y="398"/>
                    <a:pt x="428" y="405"/>
                    <a:pt x="422" y="412"/>
                  </a:cubicBezTo>
                  <a:cubicBezTo>
                    <a:pt x="416" y="420"/>
                    <a:pt x="409" y="427"/>
                    <a:pt x="402" y="435"/>
                  </a:cubicBezTo>
                  <a:cubicBezTo>
                    <a:pt x="406" y="437"/>
                    <a:pt x="412" y="441"/>
                    <a:pt x="417" y="445"/>
                  </a:cubicBezTo>
                  <a:cubicBezTo>
                    <a:pt x="422" y="448"/>
                    <a:pt x="429" y="453"/>
                    <a:pt x="436" y="458"/>
                  </a:cubicBezTo>
                  <a:cubicBezTo>
                    <a:pt x="439" y="460"/>
                    <a:pt x="441" y="463"/>
                    <a:pt x="441" y="466"/>
                  </a:cubicBezTo>
                  <a:cubicBezTo>
                    <a:pt x="442" y="469"/>
                    <a:pt x="441" y="473"/>
                    <a:pt x="439" y="476"/>
                  </a:cubicBezTo>
                  <a:cubicBezTo>
                    <a:pt x="413" y="505"/>
                    <a:pt x="413" y="505"/>
                    <a:pt x="413" y="505"/>
                  </a:cubicBezTo>
                  <a:cubicBezTo>
                    <a:pt x="410" y="509"/>
                    <a:pt x="407" y="509"/>
                    <a:pt x="402" y="507"/>
                  </a:cubicBezTo>
                  <a:cubicBezTo>
                    <a:pt x="386" y="494"/>
                    <a:pt x="369" y="482"/>
                    <a:pt x="353" y="470"/>
                  </a:cubicBezTo>
                  <a:cubicBezTo>
                    <a:pt x="336" y="458"/>
                    <a:pt x="319" y="447"/>
                    <a:pt x="303" y="437"/>
                  </a:cubicBezTo>
                  <a:cubicBezTo>
                    <a:pt x="303" y="485"/>
                    <a:pt x="303" y="485"/>
                    <a:pt x="303" y="485"/>
                  </a:cubicBezTo>
                  <a:cubicBezTo>
                    <a:pt x="303" y="491"/>
                    <a:pt x="300" y="495"/>
                    <a:pt x="294" y="495"/>
                  </a:cubicBezTo>
                  <a:cubicBezTo>
                    <a:pt x="239" y="495"/>
                    <a:pt x="239" y="495"/>
                    <a:pt x="239" y="495"/>
                  </a:cubicBezTo>
                  <a:cubicBezTo>
                    <a:pt x="233" y="495"/>
                    <a:pt x="230" y="491"/>
                    <a:pt x="230" y="485"/>
                  </a:cubicBezTo>
                  <a:cubicBezTo>
                    <a:pt x="230" y="443"/>
                    <a:pt x="230" y="443"/>
                    <a:pt x="230" y="443"/>
                  </a:cubicBezTo>
                  <a:cubicBezTo>
                    <a:pt x="212" y="455"/>
                    <a:pt x="194" y="465"/>
                    <a:pt x="177" y="475"/>
                  </a:cubicBezTo>
                  <a:cubicBezTo>
                    <a:pt x="159" y="484"/>
                    <a:pt x="141" y="493"/>
                    <a:pt x="123" y="501"/>
                  </a:cubicBezTo>
                  <a:cubicBezTo>
                    <a:pt x="118" y="503"/>
                    <a:pt x="114" y="501"/>
                    <a:pt x="112" y="496"/>
                  </a:cubicBezTo>
                  <a:lnTo>
                    <a:pt x="92" y="458"/>
                  </a:lnTo>
                  <a:close/>
                  <a:moveTo>
                    <a:pt x="304" y="153"/>
                  </a:moveTo>
                  <a:cubicBezTo>
                    <a:pt x="304" y="177"/>
                    <a:pt x="304" y="177"/>
                    <a:pt x="304" y="177"/>
                  </a:cubicBezTo>
                  <a:cubicBezTo>
                    <a:pt x="424" y="177"/>
                    <a:pt x="424" y="177"/>
                    <a:pt x="424" y="177"/>
                  </a:cubicBezTo>
                  <a:cubicBezTo>
                    <a:pt x="430" y="177"/>
                    <a:pt x="433" y="180"/>
                    <a:pt x="433" y="187"/>
                  </a:cubicBezTo>
                  <a:cubicBezTo>
                    <a:pt x="433" y="219"/>
                    <a:pt x="433" y="219"/>
                    <a:pt x="433" y="219"/>
                  </a:cubicBezTo>
                  <a:cubicBezTo>
                    <a:pt x="433" y="226"/>
                    <a:pt x="430" y="229"/>
                    <a:pt x="424" y="229"/>
                  </a:cubicBezTo>
                  <a:cubicBezTo>
                    <a:pt x="108" y="229"/>
                    <a:pt x="108" y="229"/>
                    <a:pt x="108" y="229"/>
                  </a:cubicBezTo>
                  <a:cubicBezTo>
                    <a:pt x="102" y="229"/>
                    <a:pt x="99" y="226"/>
                    <a:pt x="99" y="219"/>
                  </a:cubicBezTo>
                  <a:cubicBezTo>
                    <a:pt x="99" y="187"/>
                    <a:pt x="99" y="187"/>
                    <a:pt x="99" y="187"/>
                  </a:cubicBezTo>
                  <a:cubicBezTo>
                    <a:pt x="99" y="180"/>
                    <a:pt x="102" y="177"/>
                    <a:pt x="108" y="177"/>
                  </a:cubicBezTo>
                  <a:cubicBezTo>
                    <a:pt x="228" y="177"/>
                    <a:pt x="228" y="177"/>
                    <a:pt x="228" y="177"/>
                  </a:cubicBezTo>
                  <a:cubicBezTo>
                    <a:pt x="228" y="153"/>
                    <a:pt x="228" y="153"/>
                    <a:pt x="228" y="153"/>
                  </a:cubicBezTo>
                  <a:cubicBezTo>
                    <a:pt x="124" y="153"/>
                    <a:pt x="124" y="153"/>
                    <a:pt x="124" y="153"/>
                  </a:cubicBezTo>
                  <a:cubicBezTo>
                    <a:pt x="118" y="153"/>
                    <a:pt x="115" y="150"/>
                    <a:pt x="115" y="143"/>
                  </a:cubicBezTo>
                  <a:cubicBezTo>
                    <a:pt x="115" y="114"/>
                    <a:pt x="115" y="114"/>
                    <a:pt x="115" y="114"/>
                  </a:cubicBezTo>
                  <a:cubicBezTo>
                    <a:pt x="115" y="107"/>
                    <a:pt x="118" y="103"/>
                    <a:pt x="124" y="103"/>
                  </a:cubicBezTo>
                  <a:cubicBezTo>
                    <a:pt x="228" y="103"/>
                    <a:pt x="228" y="103"/>
                    <a:pt x="228" y="103"/>
                  </a:cubicBezTo>
                  <a:cubicBezTo>
                    <a:pt x="228" y="89"/>
                    <a:pt x="228" y="89"/>
                    <a:pt x="228" y="89"/>
                  </a:cubicBezTo>
                  <a:cubicBezTo>
                    <a:pt x="228" y="82"/>
                    <a:pt x="231" y="79"/>
                    <a:pt x="237" y="79"/>
                  </a:cubicBezTo>
                  <a:cubicBezTo>
                    <a:pt x="295" y="79"/>
                    <a:pt x="295" y="79"/>
                    <a:pt x="295" y="79"/>
                  </a:cubicBezTo>
                  <a:cubicBezTo>
                    <a:pt x="301" y="79"/>
                    <a:pt x="304" y="82"/>
                    <a:pt x="304" y="89"/>
                  </a:cubicBezTo>
                  <a:cubicBezTo>
                    <a:pt x="304" y="103"/>
                    <a:pt x="304" y="103"/>
                    <a:pt x="304" y="103"/>
                  </a:cubicBezTo>
                  <a:cubicBezTo>
                    <a:pt x="408" y="103"/>
                    <a:pt x="408" y="103"/>
                    <a:pt x="408" y="103"/>
                  </a:cubicBezTo>
                  <a:cubicBezTo>
                    <a:pt x="414" y="103"/>
                    <a:pt x="417" y="107"/>
                    <a:pt x="417" y="114"/>
                  </a:cubicBezTo>
                  <a:cubicBezTo>
                    <a:pt x="417" y="143"/>
                    <a:pt x="417" y="143"/>
                    <a:pt x="417" y="143"/>
                  </a:cubicBezTo>
                  <a:cubicBezTo>
                    <a:pt x="417" y="150"/>
                    <a:pt x="414" y="153"/>
                    <a:pt x="408" y="153"/>
                  </a:cubicBezTo>
                  <a:lnTo>
                    <a:pt x="304" y="153"/>
                  </a:lnTo>
                  <a:close/>
                  <a:moveTo>
                    <a:pt x="342" y="327"/>
                  </a:moveTo>
                  <a:cubicBezTo>
                    <a:pt x="342" y="294"/>
                    <a:pt x="342" y="294"/>
                    <a:pt x="342" y="294"/>
                  </a:cubicBezTo>
                  <a:cubicBezTo>
                    <a:pt x="190" y="294"/>
                    <a:pt x="190" y="294"/>
                    <a:pt x="190" y="294"/>
                  </a:cubicBezTo>
                  <a:cubicBezTo>
                    <a:pt x="190" y="327"/>
                    <a:pt x="190" y="327"/>
                    <a:pt x="190" y="327"/>
                  </a:cubicBezTo>
                  <a:lnTo>
                    <a:pt x="342" y="327"/>
                  </a:lnTo>
                  <a:close/>
                  <a:moveTo>
                    <a:pt x="357" y="407"/>
                  </a:moveTo>
                  <a:cubicBezTo>
                    <a:pt x="363" y="400"/>
                    <a:pt x="369" y="394"/>
                    <a:pt x="373" y="388"/>
                  </a:cubicBezTo>
                  <a:cubicBezTo>
                    <a:pt x="377" y="383"/>
                    <a:pt x="381" y="378"/>
                    <a:pt x="384" y="374"/>
                  </a:cubicBezTo>
                  <a:cubicBezTo>
                    <a:pt x="320" y="374"/>
                    <a:pt x="320" y="374"/>
                    <a:pt x="320" y="374"/>
                  </a:cubicBezTo>
                  <a:cubicBezTo>
                    <a:pt x="317" y="377"/>
                    <a:pt x="317" y="377"/>
                    <a:pt x="317" y="377"/>
                  </a:cubicBezTo>
                  <a:cubicBezTo>
                    <a:pt x="313" y="381"/>
                    <a:pt x="313" y="381"/>
                    <a:pt x="313" y="381"/>
                  </a:cubicBezTo>
                  <a:cubicBezTo>
                    <a:pt x="321" y="386"/>
                    <a:pt x="328" y="390"/>
                    <a:pt x="335" y="394"/>
                  </a:cubicBezTo>
                  <a:cubicBezTo>
                    <a:pt x="342" y="398"/>
                    <a:pt x="350" y="402"/>
                    <a:pt x="357" y="407"/>
                  </a:cubicBezTo>
                  <a:close/>
                </a:path>
              </a:pathLst>
            </a:custGeom>
            <a:pattFill prst="pct90">
              <a:fgClr>
                <a:srgbClr val="000000"/>
              </a:fgClr>
              <a:bgClr>
                <a:srgbClr val="FFC000"/>
              </a:bgClr>
            </a:patt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6" name="Freeform 10"/>
            <p:cNvSpPr>
              <a:spLocks noEditPoints="1"/>
            </p:cNvSpPr>
            <p:nvPr/>
          </p:nvSpPr>
          <p:spPr bwMode="auto">
            <a:xfrm>
              <a:off x="3467855" y="1611452"/>
              <a:ext cx="1583149" cy="1749472"/>
            </a:xfrm>
            <a:custGeom>
              <a:avLst/>
              <a:gdLst>
                <a:gd name="T0" fmla="*/ 234 w 546"/>
                <a:gd name="T1" fmla="*/ 375 h 601"/>
                <a:gd name="T2" fmla="*/ 181 w 546"/>
                <a:gd name="T3" fmla="*/ 517 h 601"/>
                <a:gd name="T4" fmla="*/ 27 w 546"/>
                <a:gd name="T5" fmla="*/ 595 h 601"/>
                <a:gd name="T6" fmla="*/ 2 w 546"/>
                <a:gd name="T7" fmla="*/ 531 h 601"/>
                <a:gd name="T8" fmla="*/ 119 w 546"/>
                <a:gd name="T9" fmla="*/ 468 h 601"/>
                <a:gd name="T10" fmla="*/ 170 w 546"/>
                <a:gd name="T11" fmla="*/ 369 h 601"/>
                <a:gd name="T12" fmla="*/ 34 w 546"/>
                <a:gd name="T13" fmla="*/ 10 h 601"/>
                <a:gd name="T14" fmla="*/ 102 w 546"/>
                <a:gd name="T15" fmla="*/ 0 h 601"/>
                <a:gd name="T16" fmla="*/ 112 w 546"/>
                <a:gd name="T17" fmla="*/ 365 h 601"/>
                <a:gd name="T18" fmla="*/ 43 w 546"/>
                <a:gd name="T19" fmla="*/ 374 h 601"/>
                <a:gd name="T20" fmla="*/ 34 w 546"/>
                <a:gd name="T21" fmla="*/ 10 h 601"/>
                <a:gd name="T22" fmla="*/ 172 w 546"/>
                <a:gd name="T23" fmla="*/ 337 h 601"/>
                <a:gd name="T24" fmla="*/ 180 w 546"/>
                <a:gd name="T25" fmla="*/ 4 h 601"/>
                <a:gd name="T26" fmla="*/ 509 w 546"/>
                <a:gd name="T27" fmla="*/ 14 h 601"/>
                <a:gd name="T28" fmla="*/ 500 w 546"/>
                <a:gd name="T29" fmla="*/ 347 h 601"/>
                <a:gd name="T30" fmla="*/ 429 w 546"/>
                <a:gd name="T31" fmla="*/ 143 h 601"/>
                <a:gd name="T32" fmla="*/ 247 w 546"/>
                <a:gd name="T33" fmla="*/ 77 h 601"/>
                <a:gd name="T34" fmla="*/ 429 w 546"/>
                <a:gd name="T35" fmla="*/ 143 h 601"/>
                <a:gd name="T36" fmla="*/ 429 w 546"/>
                <a:gd name="T37" fmla="*/ 279 h 601"/>
                <a:gd name="T38" fmla="*/ 247 w 546"/>
                <a:gd name="T39" fmla="*/ 211 h 601"/>
                <a:gd name="T40" fmla="*/ 373 w 546"/>
                <a:gd name="T41" fmla="*/ 370 h 601"/>
                <a:gd name="T42" fmla="*/ 382 w 546"/>
                <a:gd name="T43" fmla="*/ 495 h 601"/>
                <a:gd name="T44" fmla="*/ 426 w 546"/>
                <a:gd name="T45" fmla="*/ 518 h 601"/>
                <a:gd name="T46" fmla="*/ 470 w 546"/>
                <a:gd name="T47" fmla="*/ 437 h 601"/>
                <a:gd name="T48" fmla="*/ 479 w 546"/>
                <a:gd name="T49" fmla="*/ 426 h 601"/>
                <a:gd name="T50" fmla="*/ 546 w 546"/>
                <a:gd name="T51" fmla="*/ 441 h 601"/>
                <a:gd name="T52" fmla="*/ 544 w 546"/>
                <a:gd name="T53" fmla="*/ 484 h 601"/>
                <a:gd name="T54" fmla="*/ 539 w 546"/>
                <a:gd name="T55" fmla="*/ 522 h 601"/>
                <a:gd name="T56" fmla="*/ 533 w 546"/>
                <a:gd name="T57" fmla="*/ 551 h 601"/>
                <a:gd name="T58" fmla="*/ 508 w 546"/>
                <a:gd name="T59" fmla="*/ 582 h 601"/>
                <a:gd name="T60" fmla="*/ 472 w 546"/>
                <a:gd name="T61" fmla="*/ 591 h 601"/>
                <a:gd name="T62" fmla="*/ 451 w 546"/>
                <a:gd name="T63" fmla="*/ 592 h 601"/>
                <a:gd name="T64" fmla="*/ 429 w 546"/>
                <a:gd name="T65" fmla="*/ 593 h 601"/>
                <a:gd name="T66" fmla="*/ 390 w 546"/>
                <a:gd name="T67" fmla="*/ 593 h 601"/>
                <a:gd name="T68" fmla="*/ 359 w 546"/>
                <a:gd name="T69" fmla="*/ 590 h 601"/>
                <a:gd name="T70" fmla="*/ 320 w 546"/>
                <a:gd name="T71" fmla="*/ 579 h 601"/>
                <a:gd name="T72" fmla="*/ 303 w 546"/>
                <a:gd name="T73" fmla="*/ 542 h 601"/>
                <a:gd name="T74" fmla="*/ 302 w 546"/>
                <a:gd name="T75" fmla="*/ 511 h 601"/>
                <a:gd name="T76" fmla="*/ 312 w 546"/>
                <a:gd name="T77" fmla="*/ 370 h 6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546" h="601">
                  <a:moveTo>
                    <a:pt x="228" y="372"/>
                  </a:moveTo>
                  <a:cubicBezTo>
                    <a:pt x="230" y="372"/>
                    <a:pt x="233" y="373"/>
                    <a:pt x="234" y="375"/>
                  </a:cubicBezTo>
                  <a:cubicBezTo>
                    <a:pt x="236" y="377"/>
                    <a:pt x="237" y="380"/>
                    <a:pt x="236" y="383"/>
                  </a:cubicBezTo>
                  <a:cubicBezTo>
                    <a:pt x="231" y="438"/>
                    <a:pt x="212" y="482"/>
                    <a:pt x="181" y="517"/>
                  </a:cubicBezTo>
                  <a:cubicBezTo>
                    <a:pt x="150" y="553"/>
                    <a:pt x="102" y="580"/>
                    <a:pt x="37" y="599"/>
                  </a:cubicBezTo>
                  <a:cubicBezTo>
                    <a:pt x="32" y="601"/>
                    <a:pt x="29" y="599"/>
                    <a:pt x="27" y="595"/>
                  </a:cubicBezTo>
                  <a:cubicBezTo>
                    <a:pt x="2" y="541"/>
                    <a:pt x="2" y="541"/>
                    <a:pt x="2" y="541"/>
                  </a:cubicBezTo>
                  <a:cubicBezTo>
                    <a:pt x="0" y="537"/>
                    <a:pt x="0" y="534"/>
                    <a:pt x="2" y="531"/>
                  </a:cubicBezTo>
                  <a:cubicBezTo>
                    <a:pt x="3" y="527"/>
                    <a:pt x="5" y="525"/>
                    <a:pt x="8" y="524"/>
                  </a:cubicBezTo>
                  <a:cubicBezTo>
                    <a:pt x="58" y="510"/>
                    <a:pt x="95" y="491"/>
                    <a:pt x="119" y="468"/>
                  </a:cubicBezTo>
                  <a:cubicBezTo>
                    <a:pt x="141" y="447"/>
                    <a:pt x="155" y="416"/>
                    <a:pt x="162" y="376"/>
                  </a:cubicBezTo>
                  <a:cubicBezTo>
                    <a:pt x="162" y="371"/>
                    <a:pt x="165" y="369"/>
                    <a:pt x="170" y="369"/>
                  </a:cubicBezTo>
                  <a:lnTo>
                    <a:pt x="228" y="372"/>
                  </a:lnTo>
                  <a:close/>
                  <a:moveTo>
                    <a:pt x="34" y="10"/>
                  </a:moveTo>
                  <a:cubicBezTo>
                    <a:pt x="34" y="4"/>
                    <a:pt x="37" y="0"/>
                    <a:pt x="43" y="0"/>
                  </a:cubicBezTo>
                  <a:cubicBezTo>
                    <a:pt x="102" y="0"/>
                    <a:pt x="102" y="0"/>
                    <a:pt x="102" y="0"/>
                  </a:cubicBezTo>
                  <a:cubicBezTo>
                    <a:pt x="109" y="0"/>
                    <a:pt x="112" y="4"/>
                    <a:pt x="112" y="10"/>
                  </a:cubicBezTo>
                  <a:cubicBezTo>
                    <a:pt x="112" y="365"/>
                    <a:pt x="112" y="365"/>
                    <a:pt x="112" y="365"/>
                  </a:cubicBezTo>
                  <a:cubicBezTo>
                    <a:pt x="112" y="371"/>
                    <a:pt x="109" y="374"/>
                    <a:pt x="102" y="374"/>
                  </a:cubicBezTo>
                  <a:cubicBezTo>
                    <a:pt x="43" y="374"/>
                    <a:pt x="43" y="374"/>
                    <a:pt x="43" y="374"/>
                  </a:cubicBezTo>
                  <a:cubicBezTo>
                    <a:pt x="37" y="374"/>
                    <a:pt x="34" y="371"/>
                    <a:pt x="34" y="365"/>
                  </a:cubicBezTo>
                  <a:lnTo>
                    <a:pt x="34" y="10"/>
                  </a:lnTo>
                  <a:close/>
                  <a:moveTo>
                    <a:pt x="180" y="347"/>
                  </a:moveTo>
                  <a:cubicBezTo>
                    <a:pt x="175" y="347"/>
                    <a:pt x="172" y="344"/>
                    <a:pt x="172" y="337"/>
                  </a:cubicBezTo>
                  <a:cubicBezTo>
                    <a:pt x="172" y="14"/>
                    <a:pt x="172" y="14"/>
                    <a:pt x="172" y="14"/>
                  </a:cubicBezTo>
                  <a:cubicBezTo>
                    <a:pt x="172" y="8"/>
                    <a:pt x="175" y="4"/>
                    <a:pt x="180" y="4"/>
                  </a:cubicBezTo>
                  <a:cubicBezTo>
                    <a:pt x="500" y="4"/>
                    <a:pt x="500" y="4"/>
                    <a:pt x="500" y="4"/>
                  </a:cubicBezTo>
                  <a:cubicBezTo>
                    <a:pt x="506" y="4"/>
                    <a:pt x="509" y="8"/>
                    <a:pt x="509" y="14"/>
                  </a:cubicBezTo>
                  <a:cubicBezTo>
                    <a:pt x="509" y="337"/>
                    <a:pt x="509" y="337"/>
                    <a:pt x="509" y="337"/>
                  </a:cubicBezTo>
                  <a:cubicBezTo>
                    <a:pt x="509" y="344"/>
                    <a:pt x="506" y="347"/>
                    <a:pt x="500" y="347"/>
                  </a:cubicBezTo>
                  <a:lnTo>
                    <a:pt x="180" y="347"/>
                  </a:lnTo>
                  <a:close/>
                  <a:moveTo>
                    <a:pt x="429" y="143"/>
                  </a:moveTo>
                  <a:cubicBezTo>
                    <a:pt x="429" y="77"/>
                    <a:pt x="429" y="77"/>
                    <a:pt x="429" y="77"/>
                  </a:cubicBezTo>
                  <a:cubicBezTo>
                    <a:pt x="247" y="77"/>
                    <a:pt x="247" y="77"/>
                    <a:pt x="247" y="77"/>
                  </a:cubicBezTo>
                  <a:cubicBezTo>
                    <a:pt x="247" y="143"/>
                    <a:pt x="247" y="143"/>
                    <a:pt x="247" y="143"/>
                  </a:cubicBezTo>
                  <a:lnTo>
                    <a:pt x="429" y="143"/>
                  </a:lnTo>
                  <a:close/>
                  <a:moveTo>
                    <a:pt x="247" y="279"/>
                  </a:moveTo>
                  <a:cubicBezTo>
                    <a:pt x="429" y="279"/>
                    <a:pt x="429" y="279"/>
                    <a:pt x="429" y="279"/>
                  </a:cubicBezTo>
                  <a:cubicBezTo>
                    <a:pt x="429" y="211"/>
                    <a:pt x="429" y="211"/>
                    <a:pt x="429" y="211"/>
                  </a:cubicBezTo>
                  <a:cubicBezTo>
                    <a:pt x="247" y="211"/>
                    <a:pt x="247" y="211"/>
                    <a:pt x="247" y="211"/>
                  </a:cubicBezTo>
                  <a:lnTo>
                    <a:pt x="247" y="279"/>
                  </a:lnTo>
                  <a:close/>
                  <a:moveTo>
                    <a:pt x="373" y="370"/>
                  </a:moveTo>
                  <a:cubicBezTo>
                    <a:pt x="379" y="370"/>
                    <a:pt x="382" y="373"/>
                    <a:pt x="382" y="380"/>
                  </a:cubicBezTo>
                  <a:cubicBezTo>
                    <a:pt x="382" y="495"/>
                    <a:pt x="382" y="495"/>
                    <a:pt x="382" y="495"/>
                  </a:cubicBezTo>
                  <a:cubicBezTo>
                    <a:pt x="382" y="506"/>
                    <a:pt x="384" y="512"/>
                    <a:pt x="389" y="515"/>
                  </a:cubicBezTo>
                  <a:cubicBezTo>
                    <a:pt x="394" y="517"/>
                    <a:pt x="406" y="518"/>
                    <a:pt x="426" y="518"/>
                  </a:cubicBezTo>
                  <a:cubicBezTo>
                    <a:pt x="446" y="518"/>
                    <a:pt x="458" y="514"/>
                    <a:pt x="462" y="507"/>
                  </a:cubicBezTo>
                  <a:cubicBezTo>
                    <a:pt x="465" y="499"/>
                    <a:pt x="468" y="475"/>
                    <a:pt x="470" y="437"/>
                  </a:cubicBezTo>
                  <a:cubicBezTo>
                    <a:pt x="470" y="433"/>
                    <a:pt x="471" y="430"/>
                    <a:pt x="473" y="428"/>
                  </a:cubicBezTo>
                  <a:cubicBezTo>
                    <a:pt x="475" y="426"/>
                    <a:pt x="477" y="426"/>
                    <a:pt x="479" y="426"/>
                  </a:cubicBezTo>
                  <a:cubicBezTo>
                    <a:pt x="538" y="431"/>
                    <a:pt x="538" y="431"/>
                    <a:pt x="538" y="431"/>
                  </a:cubicBezTo>
                  <a:cubicBezTo>
                    <a:pt x="543" y="432"/>
                    <a:pt x="546" y="435"/>
                    <a:pt x="546" y="441"/>
                  </a:cubicBezTo>
                  <a:cubicBezTo>
                    <a:pt x="546" y="446"/>
                    <a:pt x="545" y="452"/>
                    <a:pt x="545" y="458"/>
                  </a:cubicBezTo>
                  <a:cubicBezTo>
                    <a:pt x="545" y="465"/>
                    <a:pt x="544" y="473"/>
                    <a:pt x="544" y="484"/>
                  </a:cubicBezTo>
                  <a:cubicBezTo>
                    <a:pt x="543" y="489"/>
                    <a:pt x="543" y="495"/>
                    <a:pt x="542" y="502"/>
                  </a:cubicBezTo>
                  <a:cubicBezTo>
                    <a:pt x="542" y="508"/>
                    <a:pt x="540" y="515"/>
                    <a:pt x="539" y="522"/>
                  </a:cubicBezTo>
                  <a:cubicBezTo>
                    <a:pt x="537" y="530"/>
                    <a:pt x="536" y="536"/>
                    <a:pt x="535" y="541"/>
                  </a:cubicBezTo>
                  <a:cubicBezTo>
                    <a:pt x="535" y="546"/>
                    <a:pt x="534" y="549"/>
                    <a:pt x="533" y="551"/>
                  </a:cubicBezTo>
                  <a:cubicBezTo>
                    <a:pt x="531" y="558"/>
                    <a:pt x="527" y="564"/>
                    <a:pt x="523" y="570"/>
                  </a:cubicBezTo>
                  <a:cubicBezTo>
                    <a:pt x="518" y="576"/>
                    <a:pt x="513" y="580"/>
                    <a:pt x="508" y="582"/>
                  </a:cubicBezTo>
                  <a:cubicBezTo>
                    <a:pt x="501" y="586"/>
                    <a:pt x="494" y="588"/>
                    <a:pt x="486" y="589"/>
                  </a:cubicBezTo>
                  <a:cubicBezTo>
                    <a:pt x="482" y="590"/>
                    <a:pt x="477" y="591"/>
                    <a:pt x="472" y="591"/>
                  </a:cubicBezTo>
                  <a:cubicBezTo>
                    <a:pt x="467" y="592"/>
                    <a:pt x="462" y="592"/>
                    <a:pt x="457" y="592"/>
                  </a:cubicBezTo>
                  <a:cubicBezTo>
                    <a:pt x="456" y="592"/>
                    <a:pt x="454" y="592"/>
                    <a:pt x="451" y="592"/>
                  </a:cubicBezTo>
                  <a:cubicBezTo>
                    <a:pt x="449" y="592"/>
                    <a:pt x="445" y="593"/>
                    <a:pt x="441" y="593"/>
                  </a:cubicBezTo>
                  <a:cubicBezTo>
                    <a:pt x="437" y="593"/>
                    <a:pt x="433" y="593"/>
                    <a:pt x="429" y="593"/>
                  </a:cubicBezTo>
                  <a:cubicBezTo>
                    <a:pt x="425" y="593"/>
                    <a:pt x="422" y="593"/>
                    <a:pt x="419" y="593"/>
                  </a:cubicBezTo>
                  <a:cubicBezTo>
                    <a:pt x="407" y="593"/>
                    <a:pt x="398" y="593"/>
                    <a:pt x="390" y="593"/>
                  </a:cubicBezTo>
                  <a:cubicBezTo>
                    <a:pt x="382" y="593"/>
                    <a:pt x="377" y="592"/>
                    <a:pt x="373" y="592"/>
                  </a:cubicBezTo>
                  <a:cubicBezTo>
                    <a:pt x="369" y="591"/>
                    <a:pt x="364" y="591"/>
                    <a:pt x="359" y="590"/>
                  </a:cubicBezTo>
                  <a:cubicBezTo>
                    <a:pt x="353" y="590"/>
                    <a:pt x="348" y="589"/>
                    <a:pt x="341" y="587"/>
                  </a:cubicBezTo>
                  <a:cubicBezTo>
                    <a:pt x="332" y="586"/>
                    <a:pt x="325" y="583"/>
                    <a:pt x="320" y="579"/>
                  </a:cubicBezTo>
                  <a:cubicBezTo>
                    <a:pt x="316" y="575"/>
                    <a:pt x="312" y="570"/>
                    <a:pt x="309" y="564"/>
                  </a:cubicBezTo>
                  <a:cubicBezTo>
                    <a:pt x="306" y="557"/>
                    <a:pt x="304" y="550"/>
                    <a:pt x="303" y="542"/>
                  </a:cubicBezTo>
                  <a:cubicBezTo>
                    <a:pt x="303" y="537"/>
                    <a:pt x="303" y="532"/>
                    <a:pt x="303" y="527"/>
                  </a:cubicBezTo>
                  <a:cubicBezTo>
                    <a:pt x="302" y="522"/>
                    <a:pt x="302" y="516"/>
                    <a:pt x="302" y="511"/>
                  </a:cubicBezTo>
                  <a:cubicBezTo>
                    <a:pt x="302" y="380"/>
                    <a:pt x="302" y="380"/>
                    <a:pt x="302" y="380"/>
                  </a:cubicBezTo>
                  <a:cubicBezTo>
                    <a:pt x="302" y="373"/>
                    <a:pt x="305" y="370"/>
                    <a:pt x="312" y="370"/>
                  </a:cubicBezTo>
                  <a:lnTo>
                    <a:pt x="373" y="370"/>
                  </a:lnTo>
                  <a:close/>
                </a:path>
              </a:pathLst>
            </a:custGeom>
            <a:pattFill prst="pct90">
              <a:fgClr>
                <a:srgbClr val="000000"/>
              </a:fgClr>
              <a:bgClr>
                <a:srgbClr val="00B0F0"/>
              </a:bgClr>
            </a:patt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7" name="Freeform 11"/>
            <p:cNvSpPr>
              <a:spLocks noEditPoints="1"/>
            </p:cNvSpPr>
            <p:nvPr/>
          </p:nvSpPr>
          <p:spPr bwMode="auto">
            <a:xfrm>
              <a:off x="5866059" y="1521515"/>
              <a:ext cx="1644750" cy="1839409"/>
            </a:xfrm>
            <a:custGeom>
              <a:avLst/>
              <a:gdLst>
                <a:gd name="T0" fmla="*/ 9 w 567"/>
                <a:gd name="T1" fmla="*/ 445 h 632"/>
                <a:gd name="T2" fmla="*/ 114 w 567"/>
                <a:gd name="T3" fmla="*/ 392 h 632"/>
                <a:gd name="T4" fmla="*/ 15 w 567"/>
                <a:gd name="T5" fmla="*/ 382 h 632"/>
                <a:gd name="T6" fmla="*/ 24 w 567"/>
                <a:gd name="T7" fmla="*/ 331 h 632"/>
                <a:gd name="T8" fmla="*/ 191 w 567"/>
                <a:gd name="T9" fmla="*/ 322 h 632"/>
                <a:gd name="T10" fmla="*/ 74 w 567"/>
                <a:gd name="T11" fmla="*/ 314 h 632"/>
                <a:gd name="T12" fmla="*/ 65 w 567"/>
                <a:gd name="T13" fmla="*/ 136 h 632"/>
                <a:gd name="T14" fmla="*/ 139 w 567"/>
                <a:gd name="T15" fmla="*/ 126 h 632"/>
                <a:gd name="T16" fmla="*/ 24 w 567"/>
                <a:gd name="T17" fmla="*/ 107 h 632"/>
                <a:gd name="T18" fmla="*/ 15 w 567"/>
                <a:gd name="T19" fmla="*/ 51 h 632"/>
                <a:gd name="T20" fmla="*/ 139 w 567"/>
                <a:gd name="T21" fmla="*/ 41 h 632"/>
                <a:gd name="T22" fmla="*/ 148 w 567"/>
                <a:gd name="T23" fmla="*/ 0 h 632"/>
                <a:gd name="T24" fmla="*/ 217 w 567"/>
                <a:gd name="T25" fmla="*/ 10 h 632"/>
                <a:gd name="T26" fmla="*/ 351 w 567"/>
                <a:gd name="T27" fmla="*/ 41 h 632"/>
                <a:gd name="T28" fmla="*/ 359 w 567"/>
                <a:gd name="T29" fmla="*/ 0 h 632"/>
                <a:gd name="T30" fmla="*/ 428 w 567"/>
                <a:gd name="T31" fmla="*/ 10 h 632"/>
                <a:gd name="T32" fmla="*/ 543 w 567"/>
                <a:gd name="T33" fmla="*/ 41 h 632"/>
                <a:gd name="T34" fmla="*/ 552 w 567"/>
                <a:gd name="T35" fmla="*/ 96 h 632"/>
                <a:gd name="T36" fmla="*/ 428 w 567"/>
                <a:gd name="T37" fmla="*/ 107 h 632"/>
                <a:gd name="T38" fmla="*/ 494 w 567"/>
                <a:gd name="T39" fmla="*/ 126 h 632"/>
                <a:gd name="T40" fmla="*/ 503 w 567"/>
                <a:gd name="T41" fmla="*/ 304 h 632"/>
                <a:gd name="T42" fmla="*/ 281 w 567"/>
                <a:gd name="T43" fmla="*/ 314 h 632"/>
                <a:gd name="T44" fmla="*/ 270 w 567"/>
                <a:gd name="T45" fmla="*/ 331 h 632"/>
                <a:gd name="T46" fmla="*/ 552 w 567"/>
                <a:gd name="T47" fmla="*/ 341 h 632"/>
                <a:gd name="T48" fmla="*/ 543 w 567"/>
                <a:gd name="T49" fmla="*/ 392 h 632"/>
                <a:gd name="T50" fmla="*/ 559 w 567"/>
                <a:gd name="T51" fmla="*/ 445 h 632"/>
                <a:gd name="T52" fmla="*/ 547 w 567"/>
                <a:gd name="T53" fmla="*/ 508 h 632"/>
                <a:gd name="T54" fmla="*/ 490 w 567"/>
                <a:gd name="T55" fmla="*/ 493 h 632"/>
                <a:gd name="T56" fmla="*/ 490 w 567"/>
                <a:gd name="T57" fmla="*/ 500 h 632"/>
                <a:gd name="T58" fmla="*/ 487 w 567"/>
                <a:gd name="T59" fmla="*/ 532 h 632"/>
                <a:gd name="T60" fmla="*/ 479 w 567"/>
                <a:gd name="T61" fmla="*/ 574 h 632"/>
                <a:gd name="T62" fmla="*/ 458 w 567"/>
                <a:gd name="T63" fmla="*/ 608 h 632"/>
                <a:gd name="T64" fmla="*/ 404 w 567"/>
                <a:gd name="T65" fmla="*/ 621 h 632"/>
                <a:gd name="T66" fmla="*/ 302 w 567"/>
                <a:gd name="T67" fmla="*/ 608 h 632"/>
                <a:gd name="T68" fmla="*/ 303 w 567"/>
                <a:gd name="T69" fmla="*/ 547 h 632"/>
                <a:gd name="T70" fmla="*/ 350 w 567"/>
                <a:gd name="T71" fmla="*/ 547 h 632"/>
                <a:gd name="T72" fmla="*/ 402 w 567"/>
                <a:gd name="T73" fmla="*/ 540 h 632"/>
                <a:gd name="T74" fmla="*/ 408 w 567"/>
                <a:gd name="T75" fmla="*/ 499 h 632"/>
                <a:gd name="T76" fmla="*/ 69 w 567"/>
                <a:gd name="T77" fmla="*/ 631 h 632"/>
                <a:gd name="T78" fmla="*/ 38 w 567"/>
                <a:gd name="T79" fmla="*/ 579 h 632"/>
                <a:gd name="T80" fmla="*/ 45 w 567"/>
                <a:gd name="T81" fmla="*/ 562 h 632"/>
                <a:gd name="T82" fmla="*/ 204 w 567"/>
                <a:gd name="T83" fmla="*/ 499 h 632"/>
                <a:gd name="T84" fmla="*/ 110 w 567"/>
                <a:gd name="T85" fmla="*/ 489 h 632"/>
                <a:gd name="T86" fmla="*/ 74 w 567"/>
                <a:gd name="T87" fmla="*/ 494 h 632"/>
                <a:gd name="T88" fmla="*/ 21 w 567"/>
                <a:gd name="T89" fmla="*/ 508 h 632"/>
                <a:gd name="T90" fmla="*/ 423 w 567"/>
                <a:gd name="T91" fmla="*/ 199 h 632"/>
                <a:gd name="T92" fmla="*/ 144 w 567"/>
                <a:gd name="T93" fmla="*/ 174 h 632"/>
                <a:gd name="T94" fmla="*/ 423 w 567"/>
                <a:gd name="T95" fmla="*/ 199 h 632"/>
                <a:gd name="T96" fmla="*/ 423 w 567"/>
                <a:gd name="T97" fmla="*/ 265 h 632"/>
                <a:gd name="T98" fmla="*/ 144 w 567"/>
                <a:gd name="T99" fmla="*/ 241 h 632"/>
                <a:gd name="T100" fmla="*/ 312 w 567"/>
                <a:gd name="T101" fmla="*/ 404 h 632"/>
                <a:gd name="T102" fmla="*/ 322 w 567"/>
                <a:gd name="T103" fmla="*/ 416 h 632"/>
                <a:gd name="T104" fmla="*/ 319 w 567"/>
                <a:gd name="T105" fmla="*/ 433 h 632"/>
                <a:gd name="T106" fmla="*/ 372 w 567"/>
                <a:gd name="T107" fmla="*/ 414 h 632"/>
                <a:gd name="T108" fmla="*/ 220 w 567"/>
                <a:gd name="T109" fmla="*/ 392 h 632"/>
                <a:gd name="T110" fmla="*/ 179 w 567"/>
                <a:gd name="T111" fmla="*/ 429 h 632"/>
                <a:gd name="T112" fmla="*/ 174 w 567"/>
                <a:gd name="T113" fmla="*/ 433 h 632"/>
                <a:gd name="T114" fmla="*/ 244 w 567"/>
                <a:gd name="T115" fmla="*/ 424 h 632"/>
                <a:gd name="T116" fmla="*/ 255 w 567"/>
                <a:gd name="T117" fmla="*/ 404 h 632"/>
                <a:gd name="T118" fmla="*/ 351 w 567"/>
                <a:gd name="T119" fmla="*/ 126 h 632"/>
                <a:gd name="T120" fmla="*/ 217 w 567"/>
                <a:gd name="T121" fmla="*/ 107 h 632"/>
                <a:gd name="T122" fmla="*/ 351 w 567"/>
                <a:gd name="T123" fmla="*/ 126 h 6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</a:cxnLst>
              <a:rect l="0" t="0" r="r" b="b"/>
              <a:pathLst>
                <a:path w="567" h="632">
                  <a:moveTo>
                    <a:pt x="3" y="459"/>
                  </a:moveTo>
                  <a:cubicBezTo>
                    <a:pt x="0" y="452"/>
                    <a:pt x="2" y="447"/>
                    <a:pt x="9" y="445"/>
                  </a:cubicBezTo>
                  <a:cubicBezTo>
                    <a:pt x="30" y="437"/>
                    <a:pt x="49" y="428"/>
                    <a:pt x="67" y="419"/>
                  </a:cubicBezTo>
                  <a:cubicBezTo>
                    <a:pt x="84" y="410"/>
                    <a:pt x="100" y="401"/>
                    <a:pt x="114" y="392"/>
                  </a:cubicBezTo>
                  <a:cubicBezTo>
                    <a:pt x="24" y="392"/>
                    <a:pt x="24" y="392"/>
                    <a:pt x="24" y="392"/>
                  </a:cubicBezTo>
                  <a:cubicBezTo>
                    <a:pt x="18" y="392"/>
                    <a:pt x="15" y="389"/>
                    <a:pt x="15" y="382"/>
                  </a:cubicBezTo>
                  <a:cubicBezTo>
                    <a:pt x="15" y="341"/>
                    <a:pt x="15" y="341"/>
                    <a:pt x="15" y="341"/>
                  </a:cubicBezTo>
                  <a:cubicBezTo>
                    <a:pt x="15" y="335"/>
                    <a:pt x="18" y="331"/>
                    <a:pt x="24" y="331"/>
                  </a:cubicBezTo>
                  <a:cubicBezTo>
                    <a:pt x="183" y="331"/>
                    <a:pt x="183" y="331"/>
                    <a:pt x="183" y="331"/>
                  </a:cubicBezTo>
                  <a:cubicBezTo>
                    <a:pt x="186" y="328"/>
                    <a:pt x="189" y="325"/>
                    <a:pt x="191" y="322"/>
                  </a:cubicBezTo>
                  <a:cubicBezTo>
                    <a:pt x="193" y="319"/>
                    <a:pt x="195" y="316"/>
                    <a:pt x="196" y="314"/>
                  </a:cubicBezTo>
                  <a:cubicBezTo>
                    <a:pt x="74" y="314"/>
                    <a:pt x="74" y="314"/>
                    <a:pt x="74" y="314"/>
                  </a:cubicBezTo>
                  <a:cubicBezTo>
                    <a:pt x="68" y="314"/>
                    <a:pt x="65" y="311"/>
                    <a:pt x="65" y="304"/>
                  </a:cubicBezTo>
                  <a:cubicBezTo>
                    <a:pt x="65" y="136"/>
                    <a:pt x="65" y="136"/>
                    <a:pt x="65" y="136"/>
                  </a:cubicBezTo>
                  <a:cubicBezTo>
                    <a:pt x="65" y="129"/>
                    <a:pt x="68" y="126"/>
                    <a:pt x="74" y="126"/>
                  </a:cubicBezTo>
                  <a:cubicBezTo>
                    <a:pt x="139" y="126"/>
                    <a:pt x="139" y="126"/>
                    <a:pt x="139" y="126"/>
                  </a:cubicBezTo>
                  <a:cubicBezTo>
                    <a:pt x="139" y="107"/>
                    <a:pt x="139" y="107"/>
                    <a:pt x="139" y="107"/>
                  </a:cubicBezTo>
                  <a:cubicBezTo>
                    <a:pt x="24" y="107"/>
                    <a:pt x="24" y="107"/>
                    <a:pt x="24" y="107"/>
                  </a:cubicBezTo>
                  <a:cubicBezTo>
                    <a:pt x="18" y="107"/>
                    <a:pt x="15" y="103"/>
                    <a:pt x="15" y="96"/>
                  </a:cubicBezTo>
                  <a:cubicBezTo>
                    <a:pt x="15" y="51"/>
                    <a:pt x="15" y="51"/>
                    <a:pt x="15" y="51"/>
                  </a:cubicBezTo>
                  <a:cubicBezTo>
                    <a:pt x="15" y="44"/>
                    <a:pt x="18" y="41"/>
                    <a:pt x="24" y="41"/>
                  </a:cubicBezTo>
                  <a:cubicBezTo>
                    <a:pt x="139" y="41"/>
                    <a:pt x="139" y="41"/>
                    <a:pt x="139" y="41"/>
                  </a:cubicBezTo>
                  <a:cubicBezTo>
                    <a:pt x="139" y="10"/>
                    <a:pt x="139" y="10"/>
                    <a:pt x="139" y="10"/>
                  </a:cubicBezTo>
                  <a:cubicBezTo>
                    <a:pt x="139" y="4"/>
                    <a:pt x="142" y="0"/>
                    <a:pt x="148" y="0"/>
                  </a:cubicBezTo>
                  <a:cubicBezTo>
                    <a:pt x="208" y="0"/>
                    <a:pt x="208" y="0"/>
                    <a:pt x="208" y="0"/>
                  </a:cubicBezTo>
                  <a:cubicBezTo>
                    <a:pt x="214" y="0"/>
                    <a:pt x="217" y="4"/>
                    <a:pt x="217" y="10"/>
                  </a:cubicBezTo>
                  <a:cubicBezTo>
                    <a:pt x="217" y="41"/>
                    <a:pt x="217" y="41"/>
                    <a:pt x="217" y="41"/>
                  </a:cubicBezTo>
                  <a:cubicBezTo>
                    <a:pt x="351" y="41"/>
                    <a:pt x="351" y="41"/>
                    <a:pt x="351" y="41"/>
                  </a:cubicBezTo>
                  <a:cubicBezTo>
                    <a:pt x="351" y="10"/>
                    <a:pt x="351" y="10"/>
                    <a:pt x="351" y="10"/>
                  </a:cubicBezTo>
                  <a:cubicBezTo>
                    <a:pt x="351" y="4"/>
                    <a:pt x="354" y="0"/>
                    <a:pt x="359" y="0"/>
                  </a:cubicBezTo>
                  <a:cubicBezTo>
                    <a:pt x="419" y="0"/>
                    <a:pt x="419" y="0"/>
                    <a:pt x="419" y="0"/>
                  </a:cubicBezTo>
                  <a:cubicBezTo>
                    <a:pt x="425" y="0"/>
                    <a:pt x="428" y="4"/>
                    <a:pt x="428" y="10"/>
                  </a:cubicBezTo>
                  <a:cubicBezTo>
                    <a:pt x="428" y="41"/>
                    <a:pt x="428" y="41"/>
                    <a:pt x="428" y="41"/>
                  </a:cubicBezTo>
                  <a:cubicBezTo>
                    <a:pt x="543" y="41"/>
                    <a:pt x="543" y="41"/>
                    <a:pt x="543" y="41"/>
                  </a:cubicBezTo>
                  <a:cubicBezTo>
                    <a:pt x="549" y="41"/>
                    <a:pt x="552" y="44"/>
                    <a:pt x="552" y="51"/>
                  </a:cubicBezTo>
                  <a:cubicBezTo>
                    <a:pt x="552" y="96"/>
                    <a:pt x="552" y="96"/>
                    <a:pt x="552" y="96"/>
                  </a:cubicBezTo>
                  <a:cubicBezTo>
                    <a:pt x="552" y="103"/>
                    <a:pt x="549" y="107"/>
                    <a:pt x="543" y="107"/>
                  </a:cubicBezTo>
                  <a:cubicBezTo>
                    <a:pt x="428" y="107"/>
                    <a:pt x="428" y="107"/>
                    <a:pt x="428" y="107"/>
                  </a:cubicBezTo>
                  <a:cubicBezTo>
                    <a:pt x="428" y="126"/>
                    <a:pt x="428" y="126"/>
                    <a:pt x="428" y="126"/>
                  </a:cubicBezTo>
                  <a:cubicBezTo>
                    <a:pt x="494" y="126"/>
                    <a:pt x="494" y="126"/>
                    <a:pt x="494" y="126"/>
                  </a:cubicBezTo>
                  <a:cubicBezTo>
                    <a:pt x="500" y="126"/>
                    <a:pt x="503" y="129"/>
                    <a:pt x="503" y="136"/>
                  </a:cubicBezTo>
                  <a:cubicBezTo>
                    <a:pt x="503" y="304"/>
                    <a:pt x="503" y="304"/>
                    <a:pt x="503" y="304"/>
                  </a:cubicBezTo>
                  <a:cubicBezTo>
                    <a:pt x="503" y="311"/>
                    <a:pt x="500" y="314"/>
                    <a:pt x="494" y="314"/>
                  </a:cubicBezTo>
                  <a:cubicBezTo>
                    <a:pt x="281" y="314"/>
                    <a:pt x="281" y="314"/>
                    <a:pt x="281" y="314"/>
                  </a:cubicBezTo>
                  <a:cubicBezTo>
                    <a:pt x="279" y="317"/>
                    <a:pt x="278" y="320"/>
                    <a:pt x="276" y="323"/>
                  </a:cubicBezTo>
                  <a:cubicBezTo>
                    <a:pt x="274" y="327"/>
                    <a:pt x="272" y="329"/>
                    <a:pt x="270" y="331"/>
                  </a:cubicBezTo>
                  <a:cubicBezTo>
                    <a:pt x="543" y="331"/>
                    <a:pt x="543" y="331"/>
                    <a:pt x="543" y="331"/>
                  </a:cubicBezTo>
                  <a:cubicBezTo>
                    <a:pt x="549" y="331"/>
                    <a:pt x="552" y="335"/>
                    <a:pt x="552" y="341"/>
                  </a:cubicBezTo>
                  <a:cubicBezTo>
                    <a:pt x="552" y="382"/>
                    <a:pt x="552" y="382"/>
                    <a:pt x="552" y="382"/>
                  </a:cubicBezTo>
                  <a:cubicBezTo>
                    <a:pt x="552" y="389"/>
                    <a:pt x="549" y="392"/>
                    <a:pt x="543" y="392"/>
                  </a:cubicBezTo>
                  <a:cubicBezTo>
                    <a:pt x="454" y="392"/>
                    <a:pt x="454" y="392"/>
                    <a:pt x="454" y="392"/>
                  </a:cubicBezTo>
                  <a:cubicBezTo>
                    <a:pt x="483" y="412"/>
                    <a:pt x="518" y="429"/>
                    <a:pt x="559" y="445"/>
                  </a:cubicBezTo>
                  <a:cubicBezTo>
                    <a:pt x="565" y="447"/>
                    <a:pt x="567" y="452"/>
                    <a:pt x="565" y="459"/>
                  </a:cubicBezTo>
                  <a:cubicBezTo>
                    <a:pt x="547" y="508"/>
                    <a:pt x="547" y="508"/>
                    <a:pt x="547" y="508"/>
                  </a:cubicBezTo>
                  <a:cubicBezTo>
                    <a:pt x="544" y="514"/>
                    <a:pt x="540" y="515"/>
                    <a:pt x="535" y="513"/>
                  </a:cubicBezTo>
                  <a:cubicBezTo>
                    <a:pt x="522" y="508"/>
                    <a:pt x="507" y="501"/>
                    <a:pt x="490" y="493"/>
                  </a:cubicBezTo>
                  <a:cubicBezTo>
                    <a:pt x="490" y="499"/>
                    <a:pt x="490" y="499"/>
                    <a:pt x="490" y="499"/>
                  </a:cubicBezTo>
                  <a:cubicBezTo>
                    <a:pt x="490" y="500"/>
                    <a:pt x="490" y="500"/>
                    <a:pt x="490" y="500"/>
                  </a:cubicBezTo>
                  <a:cubicBezTo>
                    <a:pt x="490" y="502"/>
                    <a:pt x="489" y="503"/>
                    <a:pt x="489" y="505"/>
                  </a:cubicBezTo>
                  <a:cubicBezTo>
                    <a:pt x="489" y="515"/>
                    <a:pt x="488" y="524"/>
                    <a:pt x="487" y="532"/>
                  </a:cubicBezTo>
                  <a:cubicBezTo>
                    <a:pt x="486" y="541"/>
                    <a:pt x="485" y="548"/>
                    <a:pt x="484" y="555"/>
                  </a:cubicBezTo>
                  <a:cubicBezTo>
                    <a:pt x="482" y="562"/>
                    <a:pt x="481" y="568"/>
                    <a:pt x="479" y="574"/>
                  </a:cubicBezTo>
                  <a:cubicBezTo>
                    <a:pt x="477" y="580"/>
                    <a:pt x="476" y="585"/>
                    <a:pt x="474" y="589"/>
                  </a:cubicBezTo>
                  <a:cubicBezTo>
                    <a:pt x="471" y="596"/>
                    <a:pt x="465" y="602"/>
                    <a:pt x="458" y="608"/>
                  </a:cubicBezTo>
                  <a:cubicBezTo>
                    <a:pt x="451" y="614"/>
                    <a:pt x="443" y="618"/>
                    <a:pt x="435" y="619"/>
                  </a:cubicBezTo>
                  <a:cubicBezTo>
                    <a:pt x="427" y="620"/>
                    <a:pt x="417" y="621"/>
                    <a:pt x="404" y="621"/>
                  </a:cubicBezTo>
                  <a:cubicBezTo>
                    <a:pt x="376" y="621"/>
                    <a:pt x="345" y="620"/>
                    <a:pt x="311" y="617"/>
                  </a:cubicBezTo>
                  <a:cubicBezTo>
                    <a:pt x="305" y="616"/>
                    <a:pt x="302" y="613"/>
                    <a:pt x="302" y="608"/>
                  </a:cubicBezTo>
                  <a:cubicBezTo>
                    <a:pt x="300" y="555"/>
                    <a:pt x="300" y="555"/>
                    <a:pt x="300" y="555"/>
                  </a:cubicBezTo>
                  <a:cubicBezTo>
                    <a:pt x="300" y="552"/>
                    <a:pt x="301" y="549"/>
                    <a:pt x="303" y="547"/>
                  </a:cubicBezTo>
                  <a:cubicBezTo>
                    <a:pt x="305" y="545"/>
                    <a:pt x="307" y="544"/>
                    <a:pt x="311" y="544"/>
                  </a:cubicBezTo>
                  <a:cubicBezTo>
                    <a:pt x="325" y="545"/>
                    <a:pt x="338" y="546"/>
                    <a:pt x="350" y="547"/>
                  </a:cubicBezTo>
                  <a:cubicBezTo>
                    <a:pt x="362" y="547"/>
                    <a:pt x="373" y="547"/>
                    <a:pt x="383" y="547"/>
                  </a:cubicBezTo>
                  <a:cubicBezTo>
                    <a:pt x="393" y="547"/>
                    <a:pt x="400" y="545"/>
                    <a:pt x="402" y="540"/>
                  </a:cubicBezTo>
                  <a:cubicBezTo>
                    <a:pt x="403" y="538"/>
                    <a:pt x="404" y="534"/>
                    <a:pt x="405" y="527"/>
                  </a:cubicBezTo>
                  <a:cubicBezTo>
                    <a:pt x="406" y="520"/>
                    <a:pt x="407" y="511"/>
                    <a:pt x="408" y="499"/>
                  </a:cubicBezTo>
                  <a:cubicBezTo>
                    <a:pt x="294" y="499"/>
                    <a:pt x="294" y="499"/>
                    <a:pt x="294" y="499"/>
                  </a:cubicBezTo>
                  <a:cubicBezTo>
                    <a:pt x="255" y="561"/>
                    <a:pt x="180" y="605"/>
                    <a:pt x="69" y="631"/>
                  </a:cubicBezTo>
                  <a:cubicBezTo>
                    <a:pt x="65" y="632"/>
                    <a:pt x="62" y="630"/>
                    <a:pt x="60" y="626"/>
                  </a:cubicBezTo>
                  <a:cubicBezTo>
                    <a:pt x="38" y="579"/>
                    <a:pt x="38" y="579"/>
                    <a:pt x="38" y="579"/>
                  </a:cubicBezTo>
                  <a:cubicBezTo>
                    <a:pt x="36" y="575"/>
                    <a:pt x="36" y="572"/>
                    <a:pt x="37" y="568"/>
                  </a:cubicBezTo>
                  <a:cubicBezTo>
                    <a:pt x="39" y="565"/>
                    <a:pt x="41" y="563"/>
                    <a:pt x="45" y="562"/>
                  </a:cubicBezTo>
                  <a:cubicBezTo>
                    <a:pt x="93" y="552"/>
                    <a:pt x="130" y="541"/>
                    <a:pt x="157" y="528"/>
                  </a:cubicBezTo>
                  <a:cubicBezTo>
                    <a:pt x="175" y="520"/>
                    <a:pt x="191" y="510"/>
                    <a:pt x="204" y="499"/>
                  </a:cubicBezTo>
                  <a:cubicBezTo>
                    <a:pt x="119" y="499"/>
                    <a:pt x="119" y="499"/>
                    <a:pt x="119" y="499"/>
                  </a:cubicBezTo>
                  <a:cubicBezTo>
                    <a:pt x="113" y="499"/>
                    <a:pt x="110" y="496"/>
                    <a:pt x="110" y="489"/>
                  </a:cubicBezTo>
                  <a:cubicBezTo>
                    <a:pt x="110" y="475"/>
                    <a:pt x="110" y="475"/>
                    <a:pt x="110" y="475"/>
                  </a:cubicBezTo>
                  <a:cubicBezTo>
                    <a:pt x="99" y="482"/>
                    <a:pt x="87" y="488"/>
                    <a:pt x="74" y="494"/>
                  </a:cubicBezTo>
                  <a:cubicBezTo>
                    <a:pt x="61" y="501"/>
                    <a:pt x="48" y="507"/>
                    <a:pt x="32" y="513"/>
                  </a:cubicBezTo>
                  <a:cubicBezTo>
                    <a:pt x="28" y="515"/>
                    <a:pt x="24" y="514"/>
                    <a:pt x="21" y="508"/>
                  </a:cubicBezTo>
                  <a:lnTo>
                    <a:pt x="3" y="459"/>
                  </a:lnTo>
                  <a:close/>
                  <a:moveTo>
                    <a:pt x="423" y="199"/>
                  </a:moveTo>
                  <a:cubicBezTo>
                    <a:pt x="423" y="174"/>
                    <a:pt x="423" y="174"/>
                    <a:pt x="423" y="174"/>
                  </a:cubicBezTo>
                  <a:cubicBezTo>
                    <a:pt x="144" y="174"/>
                    <a:pt x="144" y="174"/>
                    <a:pt x="144" y="174"/>
                  </a:cubicBezTo>
                  <a:cubicBezTo>
                    <a:pt x="144" y="199"/>
                    <a:pt x="144" y="199"/>
                    <a:pt x="144" y="199"/>
                  </a:cubicBezTo>
                  <a:lnTo>
                    <a:pt x="423" y="199"/>
                  </a:lnTo>
                  <a:close/>
                  <a:moveTo>
                    <a:pt x="144" y="265"/>
                  </a:moveTo>
                  <a:cubicBezTo>
                    <a:pt x="423" y="265"/>
                    <a:pt x="423" y="265"/>
                    <a:pt x="423" y="265"/>
                  </a:cubicBezTo>
                  <a:cubicBezTo>
                    <a:pt x="423" y="241"/>
                    <a:pt x="423" y="241"/>
                    <a:pt x="423" y="241"/>
                  </a:cubicBezTo>
                  <a:cubicBezTo>
                    <a:pt x="144" y="241"/>
                    <a:pt x="144" y="241"/>
                    <a:pt x="144" y="241"/>
                  </a:cubicBezTo>
                  <a:lnTo>
                    <a:pt x="144" y="265"/>
                  </a:lnTo>
                  <a:close/>
                  <a:moveTo>
                    <a:pt x="312" y="404"/>
                  </a:moveTo>
                  <a:cubicBezTo>
                    <a:pt x="315" y="404"/>
                    <a:pt x="318" y="405"/>
                    <a:pt x="320" y="407"/>
                  </a:cubicBezTo>
                  <a:cubicBezTo>
                    <a:pt x="322" y="410"/>
                    <a:pt x="322" y="412"/>
                    <a:pt x="322" y="416"/>
                  </a:cubicBezTo>
                  <a:cubicBezTo>
                    <a:pt x="321" y="419"/>
                    <a:pt x="320" y="422"/>
                    <a:pt x="320" y="425"/>
                  </a:cubicBezTo>
                  <a:cubicBezTo>
                    <a:pt x="320" y="427"/>
                    <a:pt x="319" y="430"/>
                    <a:pt x="319" y="433"/>
                  </a:cubicBezTo>
                  <a:cubicBezTo>
                    <a:pt x="394" y="433"/>
                    <a:pt x="394" y="433"/>
                    <a:pt x="394" y="433"/>
                  </a:cubicBezTo>
                  <a:cubicBezTo>
                    <a:pt x="387" y="427"/>
                    <a:pt x="380" y="421"/>
                    <a:pt x="372" y="414"/>
                  </a:cubicBezTo>
                  <a:cubicBezTo>
                    <a:pt x="364" y="407"/>
                    <a:pt x="356" y="400"/>
                    <a:pt x="348" y="392"/>
                  </a:cubicBezTo>
                  <a:cubicBezTo>
                    <a:pt x="220" y="392"/>
                    <a:pt x="220" y="392"/>
                    <a:pt x="220" y="392"/>
                  </a:cubicBezTo>
                  <a:cubicBezTo>
                    <a:pt x="213" y="398"/>
                    <a:pt x="207" y="405"/>
                    <a:pt x="200" y="411"/>
                  </a:cubicBezTo>
                  <a:cubicBezTo>
                    <a:pt x="193" y="417"/>
                    <a:pt x="186" y="423"/>
                    <a:pt x="179" y="429"/>
                  </a:cubicBezTo>
                  <a:cubicBezTo>
                    <a:pt x="178" y="430"/>
                    <a:pt x="177" y="431"/>
                    <a:pt x="176" y="431"/>
                  </a:cubicBezTo>
                  <a:cubicBezTo>
                    <a:pt x="176" y="432"/>
                    <a:pt x="175" y="432"/>
                    <a:pt x="174" y="433"/>
                  </a:cubicBezTo>
                  <a:cubicBezTo>
                    <a:pt x="242" y="433"/>
                    <a:pt x="242" y="433"/>
                    <a:pt x="242" y="433"/>
                  </a:cubicBezTo>
                  <a:cubicBezTo>
                    <a:pt x="243" y="430"/>
                    <a:pt x="244" y="427"/>
                    <a:pt x="244" y="424"/>
                  </a:cubicBezTo>
                  <a:cubicBezTo>
                    <a:pt x="244" y="421"/>
                    <a:pt x="245" y="418"/>
                    <a:pt x="245" y="414"/>
                  </a:cubicBezTo>
                  <a:cubicBezTo>
                    <a:pt x="246" y="407"/>
                    <a:pt x="250" y="404"/>
                    <a:pt x="255" y="404"/>
                  </a:cubicBezTo>
                  <a:lnTo>
                    <a:pt x="312" y="404"/>
                  </a:lnTo>
                  <a:close/>
                  <a:moveTo>
                    <a:pt x="351" y="126"/>
                  </a:moveTo>
                  <a:cubicBezTo>
                    <a:pt x="351" y="107"/>
                    <a:pt x="351" y="107"/>
                    <a:pt x="351" y="107"/>
                  </a:cubicBezTo>
                  <a:cubicBezTo>
                    <a:pt x="217" y="107"/>
                    <a:pt x="217" y="107"/>
                    <a:pt x="217" y="107"/>
                  </a:cubicBezTo>
                  <a:cubicBezTo>
                    <a:pt x="217" y="126"/>
                    <a:pt x="217" y="126"/>
                    <a:pt x="217" y="126"/>
                  </a:cubicBezTo>
                  <a:lnTo>
                    <a:pt x="351" y="126"/>
                  </a:lnTo>
                  <a:close/>
                </a:path>
              </a:pathLst>
            </a:custGeom>
            <a:pattFill prst="pct90">
              <a:fgClr>
                <a:srgbClr val="000000"/>
              </a:fgClr>
              <a:bgClr>
                <a:srgbClr val="FF0066"/>
              </a:bgClr>
            </a:patt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  <p:sp>
          <p:nvSpPr>
            <p:cNvPr id="18" name="Freeform 12"/>
            <p:cNvSpPr>
              <a:spLocks noEditPoints="1"/>
            </p:cNvSpPr>
            <p:nvPr/>
          </p:nvSpPr>
          <p:spPr bwMode="auto">
            <a:xfrm>
              <a:off x="8325863" y="1552315"/>
              <a:ext cx="1621342" cy="1808609"/>
            </a:xfrm>
            <a:custGeom>
              <a:avLst/>
              <a:gdLst>
                <a:gd name="T0" fmla="*/ 531 w 559"/>
                <a:gd name="T1" fmla="*/ 603 h 621"/>
                <a:gd name="T2" fmla="*/ 323 w 559"/>
                <a:gd name="T3" fmla="*/ 611 h 621"/>
                <a:gd name="T4" fmla="*/ 251 w 559"/>
                <a:gd name="T5" fmla="*/ 621 h 621"/>
                <a:gd name="T6" fmla="*/ 241 w 559"/>
                <a:gd name="T7" fmla="*/ 513 h 621"/>
                <a:gd name="T8" fmla="*/ 22 w 559"/>
                <a:gd name="T9" fmla="*/ 596 h 621"/>
                <a:gd name="T10" fmla="*/ 7 w 559"/>
                <a:gd name="T11" fmla="*/ 532 h 621"/>
                <a:gd name="T12" fmla="*/ 121 w 559"/>
                <a:gd name="T13" fmla="*/ 496 h 621"/>
                <a:gd name="T14" fmla="*/ 24 w 559"/>
                <a:gd name="T15" fmla="*/ 463 h 621"/>
                <a:gd name="T16" fmla="*/ 14 w 559"/>
                <a:gd name="T17" fmla="*/ 406 h 621"/>
                <a:gd name="T18" fmla="*/ 241 w 559"/>
                <a:gd name="T19" fmla="*/ 396 h 621"/>
                <a:gd name="T20" fmla="*/ 66 w 559"/>
                <a:gd name="T21" fmla="*/ 370 h 621"/>
                <a:gd name="T22" fmla="*/ 57 w 559"/>
                <a:gd name="T23" fmla="*/ 229 h 621"/>
                <a:gd name="T24" fmla="*/ 1 w 559"/>
                <a:gd name="T25" fmla="*/ 194 h 621"/>
                <a:gd name="T26" fmla="*/ 46 w 559"/>
                <a:gd name="T27" fmla="*/ 98 h 621"/>
                <a:gd name="T28" fmla="*/ 89 w 559"/>
                <a:gd name="T29" fmla="*/ 1 h 621"/>
                <a:gd name="T30" fmla="*/ 151 w 559"/>
                <a:gd name="T31" fmla="*/ 16 h 621"/>
                <a:gd name="T32" fmla="*/ 148 w 559"/>
                <a:gd name="T33" fmla="*/ 39 h 621"/>
                <a:gd name="T34" fmla="*/ 266 w 559"/>
                <a:gd name="T35" fmla="*/ 53 h 621"/>
                <a:gd name="T36" fmla="*/ 280 w 559"/>
                <a:gd name="T37" fmla="*/ 7 h 621"/>
                <a:gd name="T38" fmla="*/ 348 w 559"/>
                <a:gd name="T39" fmla="*/ 7 h 621"/>
                <a:gd name="T40" fmla="*/ 356 w 559"/>
                <a:gd name="T41" fmla="*/ 22 h 621"/>
                <a:gd name="T42" fmla="*/ 347 w 559"/>
                <a:gd name="T43" fmla="*/ 53 h 621"/>
                <a:gd name="T44" fmla="*/ 521 w 559"/>
                <a:gd name="T45" fmla="*/ 63 h 621"/>
                <a:gd name="T46" fmla="*/ 512 w 559"/>
                <a:gd name="T47" fmla="*/ 119 h 621"/>
                <a:gd name="T48" fmla="*/ 337 w 559"/>
                <a:gd name="T49" fmla="*/ 148 h 621"/>
                <a:gd name="T50" fmla="*/ 503 w 559"/>
                <a:gd name="T51" fmla="*/ 158 h 621"/>
                <a:gd name="T52" fmla="*/ 494 w 559"/>
                <a:gd name="T53" fmla="*/ 201 h 621"/>
                <a:gd name="T54" fmla="*/ 337 w 559"/>
                <a:gd name="T55" fmla="*/ 230 h 621"/>
                <a:gd name="T56" fmla="*/ 503 w 559"/>
                <a:gd name="T57" fmla="*/ 240 h 621"/>
                <a:gd name="T58" fmla="*/ 494 w 559"/>
                <a:gd name="T59" fmla="*/ 284 h 621"/>
                <a:gd name="T60" fmla="*/ 337 w 559"/>
                <a:gd name="T61" fmla="*/ 312 h 621"/>
                <a:gd name="T62" fmla="*/ 521 w 559"/>
                <a:gd name="T63" fmla="*/ 323 h 621"/>
                <a:gd name="T64" fmla="*/ 512 w 559"/>
                <a:gd name="T65" fmla="*/ 370 h 621"/>
                <a:gd name="T66" fmla="*/ 323 w 559"/>
                <a:gd name="T67" fmla="*/ 396 h 621"/>
                <a:gd name="T68" fmla="*/ 544 w 559"/>
                <a:gd name="T69" fmla="*/ 406 h 621"/>
                <a:gd name="T70" fmla="*/ 534 w 559"/>
                <a:gd name="T71" fmla="*/ 463 h 621"/>
                <a:gd name="T72" fmla="*/ 444 w 559"/>
                <a:gd name="T73" fmla="*/ 496 h 621"/>
                <a:gd name="T74" fmla="*/ 558 w 559"/>
                <a:gd name="T75" fmla="*/ 532 h 621"/>
                <a:gd name="T76" fmla="*/ 542 w 559"/>
                <a:gd name="T77" fmla="*/ 596 h 621"/>
                <a:gd name="T78" fmla="*/ 135 w 559"/>
                <a:gd name="T79" fmla="*/ 119 h 621"/>
                <a:gd name="T80" fmla="*/ 256 w 559"/>
                <a:gd name="T81" fmla="*/ 148 h 621"/>
                <a:gd name="T82" fmla="*/ 256 w 559"/>
                <a:gd name="T83" fmla="*/ 201 h 621"/>
                <a:gd name="T84" fmla="*/ 135 w 559"/>
                <a:gd name="T85" fmla="*/ 230 h 621"/>
                <a:gd name="T86" fmla="*/ 256 w 559"/>
                <a:gd name="T87" fmla="*/ 201 h 621"/>
                <a:gd name="T88" fmla="*/ 135 w 559"/>
                <a:gd name="T89" fmla="*/ 312 h 621"/>
                <a:gd name="T90" fmla="*/ 256 w 559"/>
                <a:gd name="T91" fmla="*/ 284 h 6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559" h="621">
                  <a:moveTo>
                    <a:pt x="542" y="596"/>
                  </a:moveTo>
                  <a:cubicBezTo>
                    <a:pt x="540" y="602"/>
                    <a:pt x="536" y="605"/>
                    <a:pt x="531" y="603"/>
                  </a:cubicBezTo>
                  <a:cubicBezTo>
                    <a:pt x="447" y="576"/>
                    <a:pt x="378" y="546"/>
                    <a:pt x="323" y="513"/>
                  </a:cubicBezTo>
                  <a:cubicBezTo>
                    <a:pt x="323" y="611"/>
                    <a:pt x="323" y="611"/>
                    <a:pt x="323" y="611"/>
                  </a:cubicBezTo>
                  <a:cubicBezTo>
                    <a:pt x="323" y="618"/>
                    <a:pt x="320" y="621"/>
                    <a:pt x="314" y="621"/>
                  </a:cubicBezTo>
                  <a:cubicBezTo>
                    <a:pt x="251" y="621"/>
                    <a:pt x="251" y="621"/>
                    <a:pt x="251" y="621"/>
                  </a:cubicBezTo>
                  <a:cubicBezTo>
                    <a:pt x="244" y="621"/>
                    <a:pt x="241" y="618"/>
                    <a:pt x="241" y="611"/>
                  </a:cubicBezTo>
                  <a:cubicBezTo>
                    <a:pt x="241" y="513"/>
                    <a:pt x="241" y="513"/>
                    <a:pt x="241" y="513"/>
                  </a:cubicBezTo>
                  <a:cubicBezTo>
                    <a:pt x="186" y="546"/>
                    <a:pt x="117" y="576"/>
                    <a:pt x="33" y="603"/>
                  </a:cubicBezTo>
                  <a:cubicBezTo>
                    <a:pt x="28" y="605"/>
                    <a:pt x="24" y="602"/>
                    <a:pt x="22" y="596"/>
                  </a:cubicBezTo>
                  <a:cubicBezTo>
                    <a:pt x="6" y="541"/>
                    <a:pt x="6" y="541"/>
                    <a:pt x="6" y="541"/>
                  </a:cubicBezTo>
                  <a:cubicBezTo>
                    <a:pt x="5" y="537"/>
                    <a:pt x="5" y="534"/>
                    <a:pt x="7" y="532"/>
                  </a:cubicBezTo>
                  <a:cubicBezTo>
                    <a:pt x="8" y="529"/>
                    <a:pt x="10" y="528"/>
                    <a:pt x="13" y="527"/>
                  </a:cubicBezTo>
                  <a:cubicBezTo>
                    <a:pt x="53" y="516"/>
                    <a:pt x="89" y="506"/>
                    <a:pt x="121" y="496"/>
                  </a:cubicBezTo>
                  <a:cubicBezTo>
                    <a:pt x="152" y="485"/>
                    <a:pt x="181" y="474"/>
                    <a:pt x="206" y="463"/>
                  </a:cubicBezTo>
                  <a:cubicBezTo>
                    <a:pt x="24" y="463"/>
                    <a:pt x="24" y="463"/>
                    <a:pt x="24" y="463"/>
                  </a:cubicBezTo>
                  <a:cubicBezTo>
                    <a:pt x="18" y="463"/>
                    <a:pt x="14" y="459"/>
                    <a:pt x="14" y="452"/>
                  </a:cubicBezTo>
                  <a:cubicBezTo>
                    <a:pt x="14" y="406"/>
                    <a:pt x="14" y="406"/>
                    <a:pt x="14" y="406"/>
                  </a:cubicBezTo>
                  <a:cubicBezTo>
                    <a:pt x="14" y="399"/>
                    <a:pt x="18" y="396"/>
                    <a:pt x="24" y="396"/>
                  </a:cubicBezTo>
                  <a:cubicBezTo>
                    <a:pt x="241" y="396"/>
                    <a:pt x="241" y="396"/>
                    <a:pt x="241" y="396"/>
                  </a:cubicBezTo>
                  <a:cubicBezTo>
                    <a:pt x="241" y="370"/>
                    <a:pt x="241" y="370"/>
                    <a:pt x="241" y="370"/>
                  </a:cubicBezTo>
                  <a:cubicBezTo>
                    <a:pt x="66" y="370"/>
                    <a:pt x="66" y="370"/>
                    <a:pt x="66" y="370"/>
                  </a:cubicBezTo>
                  <a:cubicBezTo>
                    <a:pt x="60" y="370"/>
                    <a:pt x="57" y="367"/>
                    <a:pt x="57" y="360"/>
                  </a:cubicBezTo>
                  <a:cubicBezTo>
                    <a:pt x="57" y="229"/>
                    <a:pt x="57" y="229"/>
                    <a:pt x="57" y="229"/>
                  </a:cubicBezTo>
                  <a:cubicBezTo>
                    <a:pt x="6" y="201"/>
                    <a:pt x="6" y="201"/>
                    <a:pt x="6" y="201"/>
                  </a:cubicBezTo>
                  <a:cubicBezTo>
                    <a:pt x="3" y="199"/>
                    <a:pt x="1" y="197"/>
                    <a:pt x="1" y="194"/>
                  </a:cubicBezTo>
                  <a:cubicBezTo>
                    <a:pt x="0" y="191"/>
                    <a:pt x="1" y="188"/>
                    <a:pt x="2" y="186"/>
                  </a:cubicBezTo>
                  <a:cubicBezTo>
                    <a:pt x="19" y="157"/>
                    <a:pt x="33" y="128"/>
                    <a:pt x="46" y="98"/>
                  </a:cubicBezTo>
                  <a:cubicBezTo>
                    <a:pt x="58" y="69"/>
                    <a:pt x="69" y="38"/>
                    <a:pt x="79" y="7"/>
                  </a:cubicBezTo>
                  <a:cubicBezTo>
                    <a:pt x="81" y="2"/>
                    <a:pt x="84" y="0"/>
                    <a:pt x="89" y="1"/>
                  </a:cubicBezTo>
                  <a:cubicBezTo>
                    <a:pt x="143" y="11"/>
                    <a:pt x="143" y="11"/>
                    <a:pt x="143" y="11"/>
                  </a:cubicBezTo>
                  <a:cubicBezTo>
                    <a:pt x="147" y="12"/>
                    <a:pt x="149" y="14"/>
                    <a:pt x="151" y="16"/>
                  </a:cubicBezTo>
                  <a:cubicBezTo>
                    <a:pt x="152" y="18"/>
                    <a:pt x="152" y="21"/>
                    <a:pt x="151" y="24"/>
                  </a:cubicBezTo>
                  <a:cubicBezTo>
                    <a:pt x="150" y="29"/>
                    <a:pt x="149" y="34"/>
                    <a:pt x="148" y="39"/>
                  </a:cubicBezTo>
                  <a:cubicBezTo>
                    <a:pt x="147" y="43"/>
                    <a:pt x="145" y="48"/>
                    <a:pt x="143" y="53"/>
                  </a:cubicBezTo>
                  <a:cubicBezTo>
                    <a:pt x="266" y="53"/>
                    <a:pt x="266" y="53"/>
                    <a:pt x="266" y="53"/>
                  </a:cubicBezTo>
                  <a:cubicBezTo>
                    <a:pt x="269" y="44"/>
                    <a:pt x="272" y="36"/>
                    <a:pt x="274" y="29"/>
                  </a:cubicBezTo>
                  <a:cubicBezTo>
                    <a:pt x="276" y="21"/>
                    <a:pt x="278" y="14"/>
                    <a:pt x="280" y="7"/>
                  </a:cubicBezTo>
                  <a:cubicBezTo>
                    <a:pt x="281" y="2"/>
                    <a:pt x="284" y="0"/>
                    <a:pt x="289" y="1"/>
                  </a:cubicBezTo>
                  <a:cubicBezTo>
                    <a:pt x="348" y="7"/>
                    <a:pt x="348" y="7"/>
                    <a:pt x="348" y="7"/>
                  </a:cubicBezTo>
                  <a:cubicBezTo>
                    <a:pt x="351" y="8"/>
                    <a:pt x="353" y="9"/>
                    <a:pt x="355" y="12"/>
                  </a:cubicBezTo>
                  <a:cubicBezTo>
                    <a:pt x="357" y="15"/>
                    <a:pt x="357" y="18"/>
                    <a:pt x="356" y="22"/>
                  </a:cubicBezTo>
                  <a:cubicBezTo>
                    <a:pt x="355" y="27"/>
                    <a:pt x="353" y="33"/>
                    <a:pt x="351" y="38"/>
                  </a:cubicBezTo>
                  <a:cubicBezTo>
                    <a:pt x="350" y="43"/>
                    <a:pt x="348" y="48"/>
                    <a:pt x="347" y="53"/>
                  </a:cubicBezTo>
                  <a:cubicBezTo>
                    <a:pt x="512" y="53"/>
                    <a:pt x="512" y="53"/>
                    <a:pt x="512" y="53"/>
                  </a:cubicBezTo>
                  <a:cubicBezTo>
                    <a:pt x="518" y="53"/>
                    <a:pt x="521" y="56"/>
                    <a:pt x="521" y="63"/>
                  </a:cubicBezTo>
                  <a:cubicBezTo>
                    <a:pt x="521" y="109"/>
                    <a:pt x="521" y="109"/>
                    <a:pt x="521" y="109"/>
                  </a:cubicBezTo>
                  <a:cubicBezTo>
                    <a:pt x="521" y="116"/>
                    <a:pt x="518" y="119"/>
                    <a:pt x="512" y="119"/>
                  </a:cubicBezTo>
                  <a:cubicBezTo>
                    <a:pt x="337" y="119"/>
                    <a:pt x="337" y="119"/>
                    <a:pt x="337" y="119"/>
                  </a:cubicBezTo>
                  <a:cubicBezTo>
                    <a:pt x="337" y="148"/>
                    <a:pt x="337" y="148"/>
                    <a:pt x="337" y="148"/>
                  </a:cubicBezTo>
                  <a:cubicBezTo>
                    <a:pt x="494" y="148"/>
                    <a:pt x="494" y="148"/>
                    <a:pt x="494" y="148"/>
                  </a:cubicBezTo>
                  <a:cubicBezTo>
                    <a:pt x="500" y="148"/>
                    <a:pt x="503" y="151"/>
                    <a:pt x="503" y="158"/>
                  </a:cubicBezTo>
                  <a:cubicBezTo>
                    <a:pt x="503" y="192"/>
                    <a:pt x="503" y="192"/>
                    <a:pt x="503" y="192"/>
                  </a:cubicBezTo>
                  <a:cubicBezTo>
                    <a:pt x="503" y="198"/>
                    <a:pt x="500" y="201"/>
                    <a:pt x="494" y="201"/>
                  </a:cubicBezTo>
                  <a:cubicBezTo>
                    <a:pt x="337" y="201"/>
                    <a:pt x="337" y="201"/>
                    <a:pt x="337" y="201"/>
                  </a:cubicBezTo>
                  <a:cubicBezTo>
                    <a:pt x="337" y="230"/>
                    <a:pt x="337" y="230"/>
                    <a:pt x="337" y="230"/>
                  </a:cubicBezTo>
                  <a:cubicBezTo>
                    <a:pt x="494" y="230"/>
                    <a:pt x="494" y="230"/>
                    <a:pt x="494" y="230"/>
                  </a:cubicBezTo>
                  <a:cubicBezTo>
                    <a:pt x="500" y="230"/>
                    <a:pt x="503" y="233"/>
                    <a:pt x="503" y="240"/>
                  </a:cubicBezTo>
                  <a:cubicBezTo>
                    <a:pt x="503" y="274"/>
                    <a:pt x="503" y="274"/>
                    <a:pt x="503" y="274"/>
                  </a:cubicBezTo>
                  <a:cubicBezTo>
                    <a:pt x="503" y="281"/>
                    <a:pt x="500" y="284"/>
                    <a:pt x="494" y="284"/>
                  </a:cubicBezTo>
                  <a:cubicBezTo>
                    <a:pt x="337" y="284"/>
                    <a:pt x="337" y="284"/>
                    <a:pt x="337" y="284"/>
                  </a:cubicBezTo>
                  <a:cubicBezTo>
                    <a:pt x="337" y="312"/>
                    <a:pt x="337" y="312"/>
                    <a:pt x="337" y="312"/>
                  </a:cubicBezTo>
                  <a:cubicBezTo>
                    <a:pt x="512" y="312"/>
                    <a:pt x="512" y="312"/>
                    <a:pt x="512" y="312"/>
                  </a:cubicBezTo>
                  <a:cubicBezTo>
                    <a:pt x="518" y="312"/>
                    <a:pt x="521" y="316"/>
                    <a:pt x="521" y="323"/>
                  </a:cubicBezTo>
                  <a:cubicBezTo>
                    <a:pt x="521" y="360"/>
                    <a:pt x="521" y="360"/>
                    <a:pt x="521" y="360"/>
                  </a:cubicBezTo>
                  <a:cubicBezTo>
                    <a:pt x="521" y="367"/>
                    <a:pt x="518" y="370"/>
                    <a:pt x="512" y="370"/>
                  </a:cubicBezTo>
                  <a:cubicBezTo>
                    <a:pt x="323" y="370"/>
                    <a:pt x="323" y="370"/>
                    <a:pt x="323" y="370"/>
                  </a:cubicBezTo>
                  <a:cubicBezTo>
                    <a:pt x="323" y="396"/>
                    <a:pt x="323" y="396"/>
                    <a:pt x="323" y="396"/>
                  </a:cubicBezTo>
                  <a:cubicBezTo>
                    <a:pt x="534" y="396"/>
                    <a:pt x="534" y="396"/>
                    <a:pt x="534" y="396"/>
                  </a:cubicBezTo>
                  <a:cubicBezTo>
                    <a:pt x="541" y="396"/>
                    <a:pt x="544" y="399"/>
                    <a:pt x="544" y="406"/>
                  </a:cubicBezTo>
                  <a:cubicBezTo>
                    <a:pt x="544" y="452"/>
                    <a:pt x="544" y="452"/>
                    <a:pt x="544" y="452"/>
                  </a:cubicBezTo>
                  <a:cubicBezTo>
                    <a:pt x="544" y="459"/>
                    <a:pt x="541" y="463"/>
                    <a:pt x="534" y="463"/>
                  </a:cubicBezTo>
                  <a:cubicBezTo>
                    <a:pt x="358" y="463"/>
                    <a:pt x="358" y="463"/>
                    <a:pt x="358" y="463"/>
                  </a:cubicBezTo>
                  <a:cubicBezTo>
                    <a:pt x="383" y="474"/>
                    <a:pt x="412" y="485"/>
                    <a:pt x="444" y="496"/>
                  </a:cubicBezTo>
                  <a:cubicBezTo>
                    <a:pt x="475" y="506"/>
                    <a:pt x="511" y="516"/>
                    <a:pt x="551" y="527"/>
                  </a:cubicBezTo>
                  <a:cubicBezTo>
                    <a:pt x="554" y="528"/>
                    <a:pt x="556" y="529"/>
                    <a:pt x="558" y="532"/>
                  </a:cubicBezTo>
                  <a:cubicBezTo>
                    <a:pt x="559" y="534"/>
                    <a:pt x="559" y="537"/>
                    <a:pt x="558" y="541"/>
                  </a:cubicBezTo>
                  <a:lnTo>
                    <a:pt x="542" y="596"/>
                  </a:lnTo>
                  <a:close/>
                  <a:moveTo>
                    <a:pt x="256" y="119"/>
                  </a:moveTo>
                  <a:cubicBezTo>
                    <a:pt x="135" y="119"/>
                    <a:pt x="135" y="119"/>
                    <a:pt x="135" y="119"/>
                  </a:cubicBezTo>
                  <a:cubicBezTo>
                    <a:pt x="135" y="148"/>
                    <a:pt x="135" y="148"/>
                    <a:pt x="135" y="148"/>
                  </a:cubicBezTo>
                  <a:cubicBezTo>
                    <a:pt x="256" y="148"/>
                    <a:pt x="256" y="148"/>
                    <a:pt x="256" y="148"/>
                  </a:cubicBezTo>
                  <a:lnTo>
                    <a:pt x="256" y="119"/>
                  </a:lnTo>
                  <a:close/>
                  <a:moveTo>
                    <a:pt x="256" y="201"/>
                  </a:moveTo>
                  <a:cubicBezTo>
                    <a:pt x="135" y="201"/>
                    <a:pt x="135" y="201"/>
                    <a:pt x="135" y="201"/>
                  </a:cubicBezTo>
                  <a:cubicBezTo>
                    <a:pt x="135" y="230"/>
                    <a:pt x="135" y="230"/>
                    <a:pt x="135" y="230"/>
                  </a:cubicBezTo>
                  <a:cubicBezTo>
                    <a:pt x="256" y="230"/>
                    <a:pt x="256" y="230"/>
                    <a:pt x="256" y="230"/>
                  </a:cubicBezTo>
                  <a:lnTo>
                    <a:pt x="256" y="201"/>
                  </a:lnTo>
                  <a:close/>
                  <a:moveTo>
                    <a:pt x="135" y="284"/>
                  </a:moveTo>
                  <a:cubicBezTo>
                    <a:pt x="135" y="312"/>
                    <a:pt x="135" y="312"/>
                    <a:pt x="135" y="312"/>
                  </a:cubicBezTo>
                  <a:cubicBezTo>
                    <a:pt x="256" y="312"/>
                    <a:pt x="256" y="312"/>
                    <a:pt x="256" y="312"/>
                  </a:cubicBezTo>
                  <a:cubicBezTo>
                    <a:pt x="256" y="284"/>
                    <a:pt x="256" y="284"/>
                    <a:pt x="256" y="284"/>
                  </a:cubicBezTo>
                  <a:lnTo>
                    <a:pt x="135" y="284"/>
                  </a:lnTo>
                  <a:close/>
                </a:path>
              </a:pathLst>
            </a:custGeom>
            <a:pattFill prst="pct90">
              <a:fgClr>
                <a:srgbClr val="000000"/>
              </a:fgClr>
              <a:bgClr>
                <a:srgbClr val="00B050"/>
              </a:bgClr>
            </a:pattFill>
            <a:ln>
              <a:noFill/>
            </a:ln>
            <a:effectLst>
              <a:glow rad="139700">
                <a:schemeClr val="bg1">
                  <a:alpha val="40000"/>
                </a:schemeClr>
              </a:glo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ja-JP" altLang="en-US"/>
            </a:p>
          </p:txBody>
        </p:sp>
      </p:grpSp>
      <p:pic>
        <p:nvPicPr>
          <p:cNvPr id="2" name="図 1"/>
          <p:cNvPicPr>
            <a:picLocks noChangeAspect="1"/>
          </p:cNvPicPr>
          <p:nvPr/>
        </p:nvPicPr>
        <p:blipFill>
          <a:blip r:embed="rId4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61227" y="4122397"/>
            <a:ext cx="1475842" cy="1751990"/>
          </a:xfrm>
          <a:prstGeom prst="rect">
            <a:avLst/>
          </a:prstGeom>
        </p:spPr>
      </p:pic>
      <p:pic>
        <p:nvPicPr>
          <p:cNvPr id="3" name="図 2"/>
          <p:cNvPicPr>
            <a:picLocks noChangeAspect="1"/>
          </p:cNvPicPr>
          <p:nvPr/>
        </p:nvPicPr>
        <p:blipFill>
          <a:blip r:embed="rId5" cstate="print">
            <a:lum contrast="20000"/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03465" y="6300536"/>
            <a:ext cx="2230421" cy="1130725"/>
          </a:xfrm>
          <a:prstGeom prst="rect">
            <a:avLst/>
          </a:prstGeom>
        </p:spPr>
      </p:pic>
      <p:grpSp>
        <p:nvGrpSpPr>
          <p:cNvPr id="24" name="グループ化 23"/>
          <p:cNvGrpSpPr/>
          <p:nvPr/>
        </p:nvGrpSpPr>
        <p:grpSpPr>
          <a:xfrm>
            <a:off x="2295458" y="3372244"/>
            <a:ext cx="6608241" cy="970671"/>
            <a:chOff x="1972088" y="5284451"/>
            <a:chExt cx="6608241" cy="970671"/>
          </a:xfrm>
        </p:grpSpPr>
        <p:sp>
          <p:nvSpPr>
            <p:cNvPr id="11" name="角丸四角形 10"/>
            <p:cNvSpPr/>
            <p:nvPr/>
          </p:nvSpPr>
          <p:spPr>
            <a:xfrm>
              <a:off x="1972088" y="5284451"/>
              <a:ext cx="6608241" cy="970671"/>
            </a:xfrm>
            <a:prstGeom prst="round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/>
            </a:p>
          </p:txBody>
        </p:sp>
        <p:sp>
          <p:nvSpPr>
            <p:cNvPr id="9" name="正方形/長方形 8"/>
            <p:cNvSpPr/>
            <p:nvPr/>
          </p:nvSpPr>
          <p:spPr>
            <a:xfrm>
              <a:off x="2364648" y="5381577"/>
              <a:ext cx="605708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説明会＆見学会　</a:t>
              </a:r>
              <a:r>
                <a:rPr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r>
                <a:rPr lang="ja-JP" altLang="en-US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月</a:t>
              </a: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r>
                <a:rPr lang="ja-JP" altLang="en-US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日</a:t>
              </a:r>
              <a:r>
                <a:rPr lang="ja-JP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（金）　</a:t>
              </a:r>
              <a:r>
                <a:rPr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10</a:t>
              </a:r>
              <a:r>
                <a:rPr lang="ja-JP" altLang="en-US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時～</a:t>
              </a:r>
              <a:r>
                <a:rPr lang="en-US" altLang="ja-JP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12</a:t>
              </a:r>
              <a:r>
                <a:rPr lang="ja-JP" altLang="en-US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時</a:t>
              </a:r>
              <a:endPara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sp>
          <p:nvSpPr>
            <p:cNvPr id="32" name="正方形/長方形 31"/>
            <p:cNvSpPr/>
            <p:nvPr/>
          </p:nvSpPr>
          <p:spPr>
            <a:xfrm>
              <a:off x="2364649" y="5812996"/>
              <a:ext cx="5558719" cy="400110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r>
                <a:rPr lang="zh-TW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願書受付　　　</a:t>
              </a:r>
              <a:r>
                <a:rPr lang="ja-JP" altLang="en-US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　</a:t>
              </a: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11</a:t>
              </a:r>
              <a:r>
                <a:rPr lang="zh-TW" altLang="en-US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月</a:t>
              </a:r>
              <a:r>
                <a:rPr lang="ja-JP" altLang="en-US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  </a:t>
              </a:r>
              <a:r>
                <a:rPr lang="en-US" altLang="ja-JP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1</a:t>
              </a:r>
              <a:r>
                <a:rPr lang="zh-TW" altLang="en-US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日</a:t>
              </a:r>
              <a:r>
                <a:rPr lang="zh-TW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（金）　</a:t>
              </a:r>
              <a:r>
                <a:rPr lang="zh-TW" altLang="en-US" sz="2000" b="1" dirty="0" smtClean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８時</a:t>
              </a:r>
              <a:r>
                <a:rPr lang="zh-TW" altLang="en-US" sz="2000" b="1" dirty="0">
                  <a:latin typeface="メイリオ" panose="020B0604030504040204" pitchFamily="50" charset="-128"/>
                  <a:ea typeface="メイリオ" panose="020B0604030504040204" pitchFamily="50" charset="-128"/>
                </a:rPr>
                <a:t>～</a:t>
              </a:r>
              <a:endParaRPr lang="ja-JP" altLang="en-US" sz="2000" b="1" dirty="0">
                <a:latin typeface="メイリオ" panose="020B0604030504040204" pitchFamily="50" charset="-128"/>
                <a:ea typeface="メイリオ" panose="020B0604030504040204" pitchFamily="50" charset="-128"/>
              </a:endParaRPr>
            </a:p>
          </p:txBody>
        </p:sp>
        <p:pic>
          <p:nvPicPr>
            <p:cNvPr id="12" name="図 11"/>
            <p:cNvPicPr>
              <a:picLocks noChangeAspect="1"/>
            </p:cNvPicPr>
            <p:nvPr/>
          </p:nvPicPr>
          <p:blipFill>
            <a:blip r:embed="rId6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9841" y="5405555"/>
              <a:ext cx="270669" cy="270669"/>
            </a:xfrm>
            <a:prstGeom prst="rect">
              <a:avLst/>
            </a:prstGeom>
          </p:spPr>
        </p:pic>
        <p:pic>
          <p:nvPicPr>
            <p:cNvPr id="14" name="図 13"/>
            <p:cNvPicPr>
              <a:picLocks noChangeAspect="1"/>
            </p:cNvPicPr>
            <p:nvPr/>
          </p:nvPicPr>
          <p:blipFill>
            <a:blip r:embed="rId7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2109841" y="5834414"/>
              <a:ext cx="247134" cy="247134"/>
            </a:xfrm>
            <a:prstGeom prst="rect">
              <a:avLst/>
            </a:prstGeom>
          </p:spPr>
        </p:pic>
        <p:cxnSp>
          <p:nvCxnSpPr>
            <p:cNvPr id="21" name="直線コネクタ 20"/>
            <p:cNvCxnSpPr/>
            <p:nvPr/>
          </p:nvCxnSpPr>
          <p:spPr>
            <a:xfrm>
              <a:off x="2134893" y="5769787"/>
              <a:ext cx="6286844" cy="0"/>
            </a:xfrm>
            <a:prstGeom prst="line">
              <a:avLst/>
            </a:prstGeom>
            <a:ln w="12700">
              <a:solidFill>
                <a:srgbClr val="FFD5E3"/>
              </a:solidFill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6" name="正方形/長方形 45"/>
          <p:cNvSpPr/>
          <p:nvPr/>
        </p:nvSpPr>
        <p:spPr>
          <a:xfrm>
            <a:off x="1687173" y="6258640"/>
            <a:ext cx="2198929" cy="10388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cxnSp>
        <p:nvCxnSpPr>
          <p:cNvPr id="47" name="直線コネクタ 46"/>
          <p:cNvCxnSpPr/>
          <p:nvPr/>
        </p:nvCxnSpPr>
        <p:spPr>
          <a:xfrm>
            <a:off x="1719164" y="6300536"/>
            <a:ext cx="2198929" cy="5834"/>
          </a:xfrm>
          <a:prstGeom prst="line">
            <a:avLst/>
          </a:prstGeom>
          <a:ln w="38100">
            <a:solidFill>
              <a:srgbClr val="FFFFCC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正方形/長方形 47"/>
          <p:cNvSpPr/>
          <p:nvPr/>
        </p:nvSpPr>
        <p:spPr>
          <a:xfrm>
            <a:off x="2388897" y="6196731"/>
            <a:ext cx="793821" cy="216040"/>
          </a:xfrm>
          <a:prstGeom prst="rect">
            <a:avLst/>
          </a:prstGeom>
          <a:solidFill>
            <a:schemeClr val="bg1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kumimoji="1" lang="ja-JP" altLang="en-US" sz="1000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豊洲駅</a:t>
            </a:r>
            <a:endParaRPr kumimoji="1" lang="en-US" altLang="ja-JP" sz="1000" dirty="0" smtClean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49" name="正方形/長方形 48"/>
          <p:cNvSpPr/>
          <p:nvPr/>
        </p:nvSpPr>
        <p:spPr>
          <a:xfrm>
            <a:off x="1891003" y="6081175"/>
            <a:ext cx="45719" cy="140677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50" name="正方形/長方形 49"/>
          <p:cNvSpPr/>
          <p:nvPr/>
        </p:nvSpPr>
        <p:spPr>
          <a:xfrm rot="5400000">
            <a:off x="2763777" y="5585497"/>
            <a:ext cx="45719" cy="219892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51" name="正方形/長方形 50"/>
          <p:cNvSpPr/>
          <p:nvPr/>
        </p:nvSpPr>
        <p:spPr>
          <a:xfrm>
            <a:off x="2745614" y="6412770"/>
            <a:ext cx="70340" cy="1075175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52" name="正方形/長方形 51"/>
          <p:cNvSpPr/>
          <p:nvPr/>
        </p:nvSpPr>
        <p:spPr>
          <a:xfrm rot="1847685">
            <a:off x="1818305" y="6934291"/>
            <a:ext cx="1060723" cy="45719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53" name="正方形/長方形 52"/>
          <p:cNvSpPr/>
          <p:nvPr/>
        </p:nvSpPr>
        <p:spPr>
          <a:xfrm rot="5400000">
            <a:off x="3290635" y="6627627"/>
            <a:ext cx="50445" cy="114048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54" name="円/楕円 53"/>
          <p:cNvSpPr/>
          <p:nvPr/>
        </p:nvSpPr>
        <p:spPr>
          <a:xfrm>
            <a:off x="2843619" y="6738728"/>
            <a:ext cx="72813" cy="7281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55" name="テキスト ボックス 28"/>
          <p:cNvSpPr txBox="1"/>
          <p:nvPr/>
        </p:nvSpPr>
        <p:spPr>
          <a:xfrm>
            <a:off x="2843619" y="6686557"/>
            <a:ext cx="487571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kumimoji="1" lang="ja-JP" altLang="en-US" sz="7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郵便局</a:t>
            </a:r>
            <a:endParaRPr kumimoji="1" lang="ja-JP" altLang="en-US" sz="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56" name="円/楕円 55"/>
          <p:cNvSpPr/>
          <p:nvPr/>
        </p:nvSpPr>
        <p:spPr>
          <a:xfrm>
            <a:off x="2650593" y="7223093"/>
            <a:ext cx="72813" cy="72813"/>
          </a:xfrm>
          <a:prstGeom prst="ellipse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kumimoji="1" lang="ja-JP" altLang="en-US"/>
          </a:p>
        </p:txBody>
      </p:sp>
      <p:sp>
        <p:nvSpPr>
          <p:cNvPr id="57" name="テキスト ボックス 39"/>
          <p:cNvSpPr txBox="1"/>
          <p:nvPr/>
        </p:nvSpPr>
        <p:spPr>
          <a:xfrm>
            <a:off x="2121107" y="7182131"/>
            <a:ext cx="577114" cy="2000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r"/>
            <a:r>
              <a:rPr kumimoji="1" lang="ja-JP" altLang="en-US" sz="700" b="1" dirty="0" smtClean="0">
                <a:latin typeface="メイリオ" panose="020B0604030504040204" pitchFamily="50" charset="-128"/>
                <a:ea typeface="メイリオ" panose="020B0604030504040204" pitchFamily="50" charset="-128"/>
              </a:rPr>
              <a:t>コンビニ</a:t>
            </a:r>
            <a:endParaRPr kumimoji="1" lang="ja-JP" altLang="en-US" sz="700" b="1" dirty="0"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pic>
        <p:nvPicPr>
          <p:cNvPr id="27" name="図 26"/>
          <p:cNvPicPr>
            <a:picLocks noChangeAspect="1"/>
          </p:cNvPicPr>
          <p:nvPr/>
        </p:nvPicPr>
        <p:blipFill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colorTemperature colorTemp="112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21598" y="6727644"/>
            <a:ext cx="108767" cy="108767"/>
          </a:xfrm>
          <a:prstGeom prst="rect">
            <a:avLst/>
          </a:prstGeom>
        </p:spPr>
      </p:pic>
      <p:sp>
        <p:nvSpPr>
          <p:cNvPr id="10" name="角丸四角形吹き出し 9"/>
          <p:cNvSpPr/>
          <p:nvPr/>
        </p:nvSpPr>
        <p:spPr>
          <a:xfrm>
            <a:off x="2061984" y="6722256"/>
            <a:ext cx="492633" cy="283609"/>
          </a:xfrm>
          <a:prstGeom prst="wedgeRoundRectCallout">
            <a:avLst>
              <a:gd name="adj1" fmla="val 62380"/>
              <a:gd name="adj2" fmla="val -28323"/>
              <a:gd name="adj3" fmla="val 16667"/>
            </a:avLst>
          </a:prstGeom>
          <a:solidFill>
            <a:srgbClr val="FF9700">
              <a:alpha val="8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8" name="テキスト ボックス 41"/>
          <p:cNvSpPr txBox="1"/>
          <p:nvPr/>
        </p:nvSpPr>
        <p:spPr>
          <a:xfrm>
            <a:off x="2070698" y="6766599"/>
            <a:ext cx="470416" cy="215444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>
            <a:defPPr>
              <a:defRPr lang="ja-JP"/>
            </a:defPPr>
            <a:lvl1pPr marL="0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509504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19007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528511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38015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47518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3057022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566526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4076029" algn="l" defTabSz="1019007" rtl="0" eaLnBrk="1" latinLnBrk="0" hangingPunct="1">
              <a:defRPr kumimoji="1" sz="2006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r>
              <a:rPr lang="ja-JP" altLang="en-US" sz="700" b="1" dirty="0" smtClean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あすくる</a:t>
            </a:r>
            <a:endParaRPr lang="en-US" altLang="ja-JP" sz="700" b="1" dirty="0" smtClean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  <a:p>
            <a:pPr algn="ctr"/>
            <a:r>
              <a:rPr kumimoji="1" lang="ja-JP" altLang="en-US" sz="700" b="1" dirty="0">
                <a:solidFill>
                  <a:sysClr val="windowText" lastClr="000000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幼稚園</a:t>
            </a:r>
            <a:endParaRPr kumimoji="1" lang="en-US" altLang="ja-JP" sz="700" b="1" dirty="0" smtClean="0">
              <a:solidFill>
                <a:sysClr val="windowText" lastClr="000000"/>
              </a:solidFill>
              <a:latin typeface="メイリオ" panose="020B0604030504040204" pitchFamily="50" charset="-128"/>
              <a:ea typeface="メイリオ" panose="020B0604030504040204" pitchFamily="50" charset="-128"/>
            </a:endParaRPr>
          </a:p>
        </p:txBody>
      </p:sp>
      <p:sp>
        <p:nvSpPr>
          <p:cNvPr id="13" name="角丸四角形 12"/>
          <p:cNvSpPr/>
          <p:nvPr/>
        </p:nvSpPr>
        <p:spPr>
          <a:xfrm>
            <a:off x="6709472" y="7264375"/>
            <a:ext cx="2965059" cy="292563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6" name="正方形/長方形 25"/>
          <p:cNvSpPr/>
          <p:nvPr/>
        </p:nvSpPr>
        <p:spPr>
          <a:xfrm>
            <a:off x="6683084" y="7229134"/>
            <a:ext cx="3095719" cy="40100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altLang="ja-JP" b="1" spc="600" dirty="0">
                <a:solidFill>
                  <a:srgbClr val="FF0066"/>
                </a:solidFill>
                <a:latin typeface="メイリオ" panose="020B0604030504040204" pitchFamily="50" charset="-128"/>
                <a:ea typeface="メイリオ" panose="020B0604030504040204" pitchFamily="50" charset="-128"/>
              </a:rPr>
              <a:t>03-1234-5678</a:t>
            </a:r>
          </a:p>
        </p:txBody>
      </p:sp>
    </p:spTree>
    <p:extLst>
      <p:ext uri="{BB962C8B-B14F-4D97-AF65-F5344CB8AC3E}">
        <p14:creationId xmlns:p14="http://schemas.microsoft.com/office/powerpoint/2010/main" val="32101869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57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7.pptx" id="{CC9D33E7-EECB-40A3-9C80-E0AA6A042B98}" vid="{7FCEB0FB-F152-43E2-992C-5FFB7FC46B24}"/>
    </a:ext>
  </a:extLst>
</a:theme>
</file>

<file path=ppt/theme/theme2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5.potx" id="{3F8E5C06-014F-4A13-A3C7-E133BECAFD1E}" vid="{BD152B00-4CFD-4022-8208-530F7579D794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57</Template>
  <TotalTime>0</TotalTime>
  <Words>143</Words>
  <Application>Microsoft Office PowerPoint</Application>
  <PresentationFormat>ユーザー設定</PresentationFormat>
  <Paragraphs>35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2</vt:i4>
      </vt:variant>
      <vt:variant>
        <vt:lpstr>スライド タイトル</vt:lpstr>
      </vt:variant>
      <vt:variant>
        <vt:i4>2</vt:i4>
      </vt:variant>
    </vt:vector>
  </HeadingPairs>
  <TitlesOfParts>
    <vt:vector size="4" baseType="lpstr">
      <vt:lpstr>57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cp:lastModifiedBy>赤星真人(d006033)</cp:lastModifiedBy>
  <cp:revision>1</cp:revision>
  <cp:lastPrinted>2013-04-25T06:18:16Z</cp:lastPrinted>
  <dcterms:created xsi:type="dcterms:W3CDTF">2013-08-07T01:30:42Z</dcterms:created>
  <dcterms:modified xsi:type="dcterms:W3CDTF">2013-08-07T01:31:36Z</dcterms:modified>
</cp:coreProperties>
</file>