
<file path=[Content_Types].xml><?xml version="1.0" encoding="utf-8"?>
<Types xmlns="http://schemas.openxmlformats.org/package/2006/content-types">
  <Default Extension="xml" ContentType="application/xml"/>
  <Default Extension="WMF" ContentType="image/x-wmf"/>
  <Default Extension="jpeg" ContentType="image/jpeg"/>
  <Default Extension="rels" ContentType="application/vnd.openxmlformats-package.relationships+xml"/>
  <Default Extension="wdp" ContentType="image/vnd.ms-photo"/>
  <Default Extension="bin" ContentType="application/vnd.openxmlformats-officedocument.presentationml.printerSettings"/>
  <Default Extension="pn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</p:sldMasterIdLst>
  <p:notesMasterIdLst>
    <p:notesMasterId r:id="rId4"/>
  </p:notesMasterIdLst>
  <p:sldIdLst>
    <p:sldId id="260" r:id="rId2"/>
    <p:sldId id="259" r:id="rId3"/>
  </p:sldIdLst>
  <p:sldSz cx="30495875" cy="21602700"/>
  <p:notesSz cx="6794500" cy="9925050"/>
  <p:defaultTextStyle>
    <a:defPPr>
      <a:defRPr lang="ja-JP"/>
    </a:defPPr>
    <a:lvl1pPr marL="0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1pPr>
    <a:lvl2pPr marL="1420752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2pPr>
    <a:lvl3pPr marL="2841501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3pPr>
    <a:lvl4pPr marL="4262253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4pPr>
    <a:lvl5pPr marL="5683005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5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FF9700"/>
    <a:srgbClr val="FFD5E3"/>
    <a:srgbClr val="FFC5D8"/>
    <a:srgbClr val="FF79A6"/>
    <a:srgbClr val="F0F4FA"/>
    <a:srgbClr val="E8EEF8"/>
    <a:srgbClr val="203864"/>
    <a:srgbClr val="EE000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=""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46" d="100"/>
          <a:sy n="46" d="100"/>
        </p:scale>
        <p:origin x="-1728" y="-120"/>
      </p:cViewPr>
      <p:guideLst>
        <p:guide orient="horz" pos="6804"/>
        <p:guide pos="960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notesMaster" Target="notesMasters/notesMaster1.xml"/><Relationship Id="rId5" Type="http://schemas.openxmlformats.org/officeDocument/2006/relationships/printerSettings" Target="printerSettings/printerSettings1.bin"/><Relationship Id="rId6" Type="http://schemas.openxmlformats.org/officeDocument/2006/relationships/presProps" Target="presProps.xml"/><Relationship Id="rId7" Type="http://schemas.openxmlformats.org/officeDocument/2006/relationships/viewProps" Target="viewProps.xml"/><Relationship Id="rId8" Type="http://schemas.openxmlformats.org/officeDocument/2006/relationships/theme" Target="theme/theme1.xml"/><Relationship Id="rId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13/09/25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31875" y="1239838"/>
            <a:ext cx="473075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1pPr>
    <a:lvl2pPr marL="1420752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2pPr>
    <a:lvl3pPr marL="2841501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3pPr>
    <a:lvl4pPr marL="4262253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4pPr>
    <a:lvl5pPr marL="5683005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5pPr>
    <a:lvl6pPr marL="7103754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6pPr>
    <a:lvl7pPr marL="8524506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7pPr>
    <a:lvl8pPr marL="9945258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8pPr>
    <a:lvl9pPr marL="11366007" algn="l" defTabSz="2841501" rtl="0" eaLnBrk="1" latinLnBrk="0" hangingPunct="1">
      <a:defRPr kumimoji="1" sz="3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7192" y="3535443"/>
            <a:ext cx="25921494" cy="7520940"/>
          </a:xfrm>
        </p:spPr>
        <p:txBody>
          <a:bodyPr anchor="b"/>
          <a:lstStyle>
            <a:lvl1pPr algn="ctr">
              <a:defRPr sz="20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811987" y="11346423"/>
            <a:ext cx="22871904" cy="5215651"/>
          </a:xfrm>
        </p:spPr>
        <p:txBody>
          <a:bodyPr/>
          <a:lstStyle>
            <a:lvl1pPr marL="0" indent="0" algn="ctr">
              <a:buNone/>
              <a:defRPr sz="8000"/>
            </a:lvl1pPr>
            <a:lvl2pPr marL="1520703" indent="0" algn="ctr">
              <a:buNone/>
              <a:defRPr sz="6700"/>
            </a:lvl2pPr>
            <a:lvl3pPr marL="3041409" indent="0" algn="ctr">
              <a:buNone/>
              <a:defRPr sz="6000"/>
            </a:lvl3pPr>
            <a:lvl4pPr marL="4562111" indent="0" algn="ctr">
              <a:buNone/>
              <a:defRPr sz="5300"/>
            </a:lvl4pPr>
            <a:lvl5pPr marL="6082820" indent="0" algn="ctr">
              <a:buNone/>
              <a:defRPr sz="5300"/>
            </a:lvl5pPr>
            <a:lvl6pPr marL="7603523" indent="0" algn="ctr">
              <a:buNone/>
              <a:defRPr sz="5300"/>
            </a:lvl6pPr>
            <a:lvl7pPr marL="9124226" indent="0" algn="ctr">
              <a:buNone/>
              <a:defRPr sz="5300"/>
            </a:lvl7pPr>
            <a:lvl8pPr marL="10644931" indent="0" algn="ctr">
              <a:buNone/>
              <a:defRPr sz="5300"/>
            </a:lvl8pPr>
            <a:lvl9pPr marL="12165634" indent="0" algn="ctr">
              <a:buNone/>
              <a:defRPr sz="53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13/09/25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13/09/25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1823612" y="1150147"/>
            <a:ext cx="6575671" cy="18307291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096594" y="1150147"/>
            <a:ext cx="19345819" cy="18307291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13/09/25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13/09/25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80713" y="5385682"/>
            <a:ext cx="26302691" cy="8986123"/>
          </a:xfrm>
        </p:spPr>
        <p:txBody>
          <a:bodyPr anchor="b"/>
          <a:lstStyle>
            <a:lvl1pPr>
              <a:defRPr sz="200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80713" y="14456813"/>
            <a:ext cx="26302691" cy="4725588"/>
          </a:xfrm>
        </p:spPr>
        <p:txBody>
          <a:bodyPr/>
          <a:lstStyle>
            <a:lvl1pPr marL="0" indent="0">
              <a:buNone/>
              <a:defRPr sz="8000">
                <a:solidFill>
                  <a:schemeClr val="tx1"/>
                </a:solidFill>
              </a:defRPr>
            </a:lvl1pPr>
            <a:lvl2pPr marL="1520703" indent="0">
              <a:buNone/>
              <a:defRPr sz="6700">
                <a:solidFill>
                  <a:schemeClr val="tx1">
                    <a:tint val="75000"/>
                  </a:schemeClr>
                </a:solidFill>
              </a:defRPr>
            </a:lvl2pPr>
            <a:lvl3pPr marL="3041409" indent="0">
              <a:buNone/>
              <a:defRPr sz="6000">
                <a:solidFill>
                  <a:schemeClr val="tx1">
                    <a:tint val="75000"/>
                  </a:schemeClr>
                </a:solidFill>
              </a:defRPr>
            </a:lvl3pPr>
            <a:lvl4pPr marL="4562111" indent="0">
              <a:buNone/>
              <a:defRPr sz="5300">
                <a:solidFill>
                  <a:schemeClr val="tx1">
                    <a:tint val="75000"/>
                  </a:schemeClr>
                </a:solidFill>
              </a:defRPr>
            </a:lvl4pPr>
            <a:lvl5pPr marL="6082820" indent="0">
              <a:buNone/>
              <a:defRPr sz="5300">
                <a:solidFill>
                  <a:schemeClr val="tx1">
                    <a:tint val="75000"/>
                  </a:schemeClr>
                </a:solidFill>
              </a:defRPr>
            </a:lvl5pPr>
            <a:lvl6pPr marL="7603523" indent="0">
              <a:buNone/>
              <a:defRPr sz="5300">
                <a:solidFill>
                  <a:schemeClr val="tx1">
                    <a:tint val="75000"/>
                  </a:schemeClr>
                </a:solidFill>
              </a:defRPr>
            </a:lvl6pPr>
            <a:lvl7pPr marL="9124226" indent="0">
              <a:buNone/>
              <a:defRPr sz="5300">
                <a:solidFill>
                  <a:schemeClr val="tx1">
                    <a:tint val="75000"/>
                  </a:schemeClr>
                </a:solidFill>
              </a:defRPr>
            </a:lvl7pPr>
            <a:lvl8pPr marL="10644931" indent="0">
              <a:buNone/>
              <a:defRPr sz="5300">
                <a:solidFill>
                  <a:schemeClr val="tx1">
                    <a:tint val="75000"/>
                  </a:schemeClr>
                </a:solidFill>
              </a:defRPr>
            </a:lvl8pPr>
            <a:lvl9pPr marL="12165634" indent="0">
              <a:buNone/>
              <a:defRPr sz="53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13/09/25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096598" y="5750718"/>
            <a:ext cx="12960744" cy="1370671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5438542" y="5750718"/>
            <a:ext cx="12960744" cy="1370671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13/09/25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0566" y="1150148"/>
            <a:ext cx="26302691" cy="4175522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00568" y="5295664"/>
            <a:ext cx="12901182" cy="2595325"/>
          </a:xfrm>
        </p:spPr>
        <p:txBody>
          <a:bodyPr anchor="b"/>
          <a:lstStyle>
            <a:lvl1pPr marL="0" indent="0">
              <a:buNone/>
              <a:defRPr sz="8000" b="1"/>
            </a:lvl1pPr>
            <a:lvl2pPr marL="1520703" indent="0">
              <a:buNone/>
              <a:defRPr sz="6700" b="1"/>
            </a:lvl2pPr>
            <a:lvl3pPr marL="3041409" indent="0">
              <a:buNone/>
              <a:defRPr sz="6000" b="1"/>
            </a:lvl3pPr>
            <a:lvl4pPr marL="4562111" indent="0">
              <a:buNone/>
              <a:defRPr sz="5300" b="1"/>
            </a:lvl4pPr>
            <a:lvl5pPr marL="6082820" indent="0">
              <a:buNone/>
              <a:defRPr sz="5300" b="1"/>
            </a:lvl5pPr>
            <a:lvl6pPr marL="7603523" indent="0">
              <a:buNone/>
              <a:defRPr sz="5300" b="1"/>
            </a:lvl6pPr>
            <a:lvl7pPr marL="9124226" indent="0">
              <a:buNone/>
              <a:defRPr sz="5300" b="1"/>
            </a:lvl7pPr>
            <a:lvl8pPr marL="10644931" indent="0">
              <a:buNone/>
              <a:defRPr sz="5300" b="1"/>
            </a:lvl8pPr>
            <a:lvl9pPr marL="12165634" indent="0">
              <a:buNone/>
              <a:defRPr sz="53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100568" y="7890986"/>
            <a:ext cx="12901182" cy="1160645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5438539" y="5295664"/>
            <a:ext cx="12964720" cy="2595325"/>
          </a:xfrm>
        </p:spPr>
        <p:txBody>
          <a:bodyPr anchor="b"/>
          <a:lstStyle>
            <a:lvl1pPr marL="0" indent="0">
              <a:buNone/>
              <a:defRPr sz="8000" b="1"/>
            </a:lvl1pPr>
            <a:lvl2pPr marL="1520703" indent="0">
              <a:buNone/>
              <a:defRPr sz="6700" b="1"/>
            </a:lvl2pPr>
            <a:lvl3pPr marL="3041409" indent="0">
              <a:buNone/>
              <a:defRPr sz="6000" b="1"/>
            </a:lvl3pPr>
            <a:lvl4pPr marL="4562111" indent="0">
              <a:buNone/>
              <a:defRPr sz="5300" b="1"/>
            </a:lvl4pPr>
            <a:lvl5pPr marL="6082820" indent="0">
              <a:buNone/>
              <a:defRPr sz="5300" b="1"/>
            </a:lvl5pPr>
            <a:lvl6pPr marL="7603523" indent="0">
              <a:buNone/>
              <a:defRPr sz="5300" b="1"/>
            </a:lvl6pPr>
            <a:lvl7pPr marL="9124226" indent="0">
              <a:buNone/>
              <a:defRPr sz="5300" b="1"/>
            </a:lvl7pPr>
            <a:lvl8pPr marL="10644931" indent="0">
              <a:buNone/>
              <a:defRPr sz="5300" b="1"/>
            </a:lvl8pPr>
            <a:lvl9pPr marL="12165634" indent="0">
              <a:buNone/>
              <a:defRPr sz="53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5438539" y="7890986"/>
            <a:ext cx="12964720" cy="1160645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13/09/25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13/09/25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13/09/25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0568" y="1440183"/>
            <a:ext cx="9835712" cy="5040630"/>
          </a:xfrm>
        </p:spPr>
        <p:txBody>
          <a:bodyPr anchor="b"/>
          <a:lstStyle>
            <a:lvl1pPr>
              <a:defRPr sz="10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2964719" y="3110392"/>
            <a:ext cx="15438538" cy="15351919"/>
          </a:xfrm>
        </p:spPr>
        <p:txBody>
          <a:bodyPr/>
          <a:lstStyle>
            <a:lvl1pPr>
              <a:defRPr sz="10600"/>
            </a:lvl1pPr>
            <a:lvl2pPr>
              <a:defRPr sz="9300"/>
            </a:lvl2pPr>
            <a:lvl3pPr>
              <a:defRPr sz="8000"/>
            </a:lvl3pPr>
            <a:lvl4pPr>
              <a:defRPr sz="6700"/>
            </a:lvl4pPr>
            <a:lvl5pPr>
              <a:defRPr sz="6700"/>
            </a:lvl5pPr>
            <a:lvl6pPr>
              <a:defRPr sz="6700"/>
            </a:lvl6pPr>
            <a:lvl7pPr>
              <a:defRPr sz="6700"/>
            </a:lvl7pPr>
            <a:lvl8pPr>
              <a:defRPr sz="6700"/>
            </a:lvl8pPr>
            <a:lvl9pPr>
              <a:defRPr sz="67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00568" y="6480811"/>
            <a:ext cx="9835712" cy="12006501"/>
          </a:xfrm>
        </p:spPr>
        <p:txBody>
          <a:bodyPr/>
          <a:lstStyle>
            <a:lvl1pPr marL="0" indent="0">
              <a:buNone/>
              <a:defRPr sz="5300"/>
            </a:lvl1pPr>
            <a:lvl2pPr marL="1520703" indent="0">
              <a:buNone/>
              <a:defRPr sz="4700"/>
            </a:lvl2pPr>
            <a:lvl3pPr marL="3041409" indent="0">
              <a:buNone/>
              <a:defRPr sz="4000"/>
            </a:lvl3pPr>
            <a:lvl4pPr marL="4562111" indent="0">
              <a:buNone/>
              <a:defRPr sz="3300"/>
            </a:lvl4pPr>
            <a:lvl5pPr marL="6082820" indent="0">
              <a:buNone/>
              <a:defRPr sz="3300"/>
            </a:lvl5pPr>
            <a:lvl6pPr marL="7603523" indent="0">
              <a:buNone/>
              <a:defRPr sz="3300"/>
            </a:lvl6pPr>
            <a:lvl7pPr marL="9124226" indent="0">
              <a:buNone/>
              <a:defRPr sz="3300"/>
            </a:lvl7pPr>
            <a:lvl8pPr marL="10644931" indent="0">
              <a:buNone/>
              <a:defRPr sz="3300"/>
            </a:lvl8pPr>
            <a:lvl9pPr marL="12165634" indent="0">
              <a:buNone/>
              <a:defRPr sz="33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13/09/25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100568" y="1440183"/>
            <a:ext cx="9835712" cy="5040630"/>
          </a:xfrm>
        </p:spPr>
        <p:txBody>
          <a:bodyPr anchor="b"/>
          <a:lstStyle>
            <a:lvl1pPr>
              <a:defRPr sz="106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964719" y="3110392"/>
            <a:ext cx="15438538" cy="15351919"/>
          </a:xfrm>
        </p:spPr>
        <p:txBody>
          <a:bodyPr anchor="t"/>
          <a:lstStyle>
            <a:lvl1pPr marL="0" indent="0">
              <a:buNone/>
              <a:defRPr sz="10600"/>
            </a:lvl1pPr>
            <a:lvl2pPr marL="1520703" indent="0">
              <a:buNone/>
              <a:defRPr sz="9300"/>
            </a:lvl2pPr>
            <a:lvl3pPr marL="3041409" indent="0">
              <a:buNone/>
              <a:defRPr sz="8000"/>
            </a:lvl3pPr>
            <a:lvl4pPr marL="4562111" indent="0">
              <a:buNone/>
              <a:defRPr sz="6700"/>
            </a:lvl4pPr>
            <a:lvl5pPr marL="6082820" indent="0">
              <a:buNone/>
              <a:defRPr sz="6700"/>
            </a:lvl5pPr>
            <a:lvl6pPr marL="7603523" indent="0">
              <a:buNone/>
              <a:defRPr sz="6700"/>
            </a:lvl6pPr>
            <a:lvl7pPr marL="9124226" indent="0">
              <a:buNone/>
              <a:defRPr sz="6700"/>
            </a:lvl7pPr>
            <a:lvl8pPr marL="10644931" indent="0">
              <a:buNone/>
              <a:defRPr sz="6700"/>
            </a:lvl8pPr>
            <a:lvl9pPr marL="12165634" indent="0">
              <a:buNone/>
              <a:defRPr sz="6700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100568" y="6480811"/>
            <a:ext cx="9835712" cy="12006501"/>
          </a:xfrm>
        </p:spPr>
        <p:txBody>
          <a:bodyPr/>
          <a:lstStyle>
            <a:lvl1pPr marL="0" indent="0">
              <a:buNone/>
              <a:defRPr sz="5300"/>
            </a:lvl1pPr>
            <a:lvl2pPr marL="1520703" indent="0">
              <a:buNone/>
              <a:defRPr sz="4700"/>
            </a:lvl2pPr>
            <a:lvl3pPr marL="3041409" indent="0">
              <a:buNone/>
              <a:defRPr sz="4000"/>
            </a:lvl3pPr>
            <a:lvl4pPr marL="4562111" indent="0">
              <a:buNone/>
              <a:defRPr sz="3300"/>
            </a:lvl4pPr>
            <a:lvl5pPr marL="6082820" indent="0">
              <a:buNone/>
              <a:defRPr sz="3300"/>
            </a:lvl5pPr>
            <a:lvl6pPr marL="7603523" indent="0">
              <a:buNone/>
              <a:defRPr sz="3300"/>
            </a:lvl6pPr>
            <a:lvl7pPr marL="9124226" indent="0">
              <a:buNone/>
              <a:defRPr sz="3300"/>
            </a:lvl7pPr>
            <a:lvl8pPr marL="10644931" indent="0">
              <a:buNone/>
              <a:defRPr sz="3300"/>
            </a:lvl8pPr>
            <a:lvl9pPr marL="12165634" indent="0">
              <a:buNone/>
              <a:defRPr sz="33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13/09/25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096593" y="1150148"/>
            <a:ext cx="26302691" cy="4175522"/>
          </a:xfrm>
          <a:prstGeom prst="rect">
            <a:avLst/>
          </a:prstGeom>
        </p:spPr>
        <p:txBody>
          <a:bodyPr vert="horz" lIns="254980" tIns="127490" rIns="254980" bIns="12749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96593" y="5750718"/>
            <a:ext cx="26302691" cy="13706715"/>
          </a:xfrm>
          <a:prstGeom prst="rect">
            <a:avLst/>
          </a:prstGeom>
        </p:spPr>
        <p:txBody>
          <a:bodyPr vert="horz" lIns="254980" tIns="127490" rIns="254980" bIns="12749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096595" y="20022508"/>
            <a:ext cx="6861571" cy="1150145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l">
              <a:defRPr sz="4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13/09/25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101759" y="20022508"/>
            <a:ext cx="10292360" cy="1150145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ctr">
              <a:defRPr sz="4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537712" y="20022508"/>
            <a:ext cx="6861571" cy="1150145"/>
          </a:xfrm>
          <a:prstGeom prst="rect">
            <a:avLst/>
          </a:prstGeom>
        </p:spPr>
        <p:txBody>
          <a:bodyPr vert="horz" lIns="254980" tIns="127490" rIns="254980" bIns="127490" rtlCol="0" anchor="ctr"/>
          <a:lstStyle>
            <a:lvl1pPr algn="r">
              <a:defRPr sz="40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3041409" rtl="0" eaLnBrk="1" latinLnBrk="0" hangingPunct="1">
        <a:lnSpc>
          <a:spcPct val="90000"/>
        </a:lnSpc>
        <a:spcBef>
          <a:spcPct val="0"/>
        </a:spcBef>
        <a:buNone/>
        <a:defRPr kumimoji="1" sz="1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760354" indent="-760354" algn="l" defTabSz="3041409" rtl="0" eaLnBrk="1" latinLnBrk="0" hangingPunct="1">
        <a:lnSpc>
          <a:spcPct val="90000"/>
        </a:lnSpc>
        <a:spcBef>
          <a:spcPts val="3324"/>
        </a:spcBef>
        <a:buFont typeface="Arial" panose="020B0604020202020204" pitchFamily="34" charset="0"/>
        <a:buChar char="•"/>
        <a:defRPr kumimoji="1" sz="9300" kern="1200">
          <a:solidFill>
            <a:schemeClr val="tx1"/>
          </a:solidFill>
          <a:latin typeface="+mn-lt"/>
          <a:ea typeface="+mn-ea"/>
          <a:cs typeface="+mn-cs"/>
        </a:defRPr>
      </a:lvl1pPr>
      <a:lvl2pPr marL="2281057" indent="-760354" algn="l" defTabSz="3041409" rtl="0" eaLnBrk="1" latinLnBrk="0" hangingPunct="1">
        <a:lnSpc>
          <a:spcPct val="90000"/>
        </a:lnSpc>
        <a:spcBef>
          <a:spcPts val="1662"/>
        </a:spcBef>
        <a:buFont typeface="Arial" panose="020B0604020202020204" pitchFamily="34" charset="0"/>
        <a:buChar char="•"/>
        <a:defRPr kumimoji="1" sz="8000" kern="1200">
          <a:solidFill>
            <a:schemeClr val="tx1"/>
          </a:solidFill>
          <a:latin typeface="+mn-lt"/>
          <a:ea typeface="+mn-ea"/>
          <a:cs typeface="+mn-cs"/>
        </a:defRPr>
      </a:lvl2pPr>
      <a:lvl3pPr marL="3801763" indent="-760354" algn="l" defTabSz="3041409" rtl="0" eaLnBrk="1" latinLnBrk="0" hangingPunct="1">
        <a:lnSpc>
          <a:spcPct val="90000"/>
        </a:lnSpc>
        <a:spcBef>
          <a:spcPts val="1662"/>
        </a:spcBef>
        <a:buFont typeface="Arial" panose="020B0604020202020204" pitchFamily="34" charset="0"/>
        <a:buChar char="•"/>
        <a:defRPr kumimoji="1" sz="6700" kern="1200">
          <a:solidFill>
            <a:schemeClr val="tx1"/>
          </a:solidFill>
          <a:latin typeface="+mn-lt"/>
          <a:ea typeface="+mn-ea"/>
          <a:cs typeface="+mn-cs"/>
        </a:defRPr>
      </a:lvl3pPr>
      <a:lvl4pPr marL="5322466" indent="-760354" algn="l" defTabSz="3041409" rtl="0" eaLnBrk="1" latinLnBrk="0" hangingPunct="1">
        <a:lnSpc>
          <a:spcPct val="90000"/>
        </a:lnSpc>
        <a:spcBef>
          <a:spcPts val="1662"/>
        </a:spcBef>
        <a:buFont typeface="Arial" panose="020B0604020202020204" pitchFamily="34" charset="0"/>
        <a:buChar char="•"/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4pPr>
      <a:lvl5pPr marL="6843169" indent="-760354" algn="l" defTabSz="3041409" rtl="0" eaLnBrk="1" latinLnBrk="0" hangingPunct="1">
        <a:lnSpc>
          <a:spcPct val="90000"/>
        </a:lnSpc>
        <a:spcBef>
          <a:spcPts val="1662"/>
        </a:spcBef>
        <a:buFont typeface="Arial" panose="020B0604020202020204" pitchFamily="34" charset="0"/>
        <a:buChar char="•"/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5pPr>
      <a:lvl6pPr marL="8363872" indent="-760354" algn="l" defTabSz="3041409" rtl="0" eaLnBrk="1" latinLnBrk="0" hangingPunct="1">
        <a:lnSpc>
          <a:spcPct val="90000"/>
        </a:lnSpc>
        <a:spcBef>
          <a:spcPts val="1662"/>
        </a:spcBef>
        <a:buFont typeface="Arial" panose="020B0604020202020204" pitchFamily="34" charset="0"/>
        <a:buChar char="•"/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6pPr>
      <a:lvl7pPr marL="9884580" indent="-760354" algn="l" defTabSz="3041409" rtl="0" eaLnBrk="1" latinLnBrk="0" hangingPunct="1">
        <a:lnSpc>
          <a:spcPct val="90000"/>
        </a:lnSpc>
        <a:spcBef>
          <a:spcPts val="1662"/>
        </a:spcBef>
        <a:buFont typeface="Arial" panose="020B0604020202020204" pitchFamily="34" charset="0"/>
        <a:buChar char="•"/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7pPr>
      <a:lvl8pPr marL="11405286" indent="-760354" algn="l" defTabSz="3041409" rtl="0" eaLnBrk="1" latinLnBrk="0" hangingPunct="1">
        <a:lnSpc>
          <a:spcPct val="90000"/>
        </a:lnSpc>
        <a:spcBef>
          <a:spcPts val="1662"/>
        </a:spcBef>
        <a:buFont typeface="Arial" panose="020B0604020202020204" pitchFamily="34" charset="0"/>
        <a:buChar char="•"/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8pPr>
      <a:lvl9pPr marL="12925989" indent="-760354" algn="l" defTabSz="3041409" rtl="0" eaLnBrk="1" latinLnBrk="0" hangingPunct="1">
        <a:lnSpc>
          <a:spcPct val="90000"/>
        </a:lnSpc>
        <a:spcBef>
          <a:spcPts val="1662"/>
        </a:spcBef>
        <a:buFont typeface="Arial" panose="020B0604020202020204" pitchFamily="34" charset="0"/>
        <a:buChar char="•"/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041409" rtl="0" eaLnBrk="1" latinLnBrk="0" hangingPunct="1"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1pPr>
      <a:lvl2pPr marL="1520703" algn="l" defTabSz="3041409" rtl="0" eaLnBrk="1" latinLnBrk="0" hangingPunct="1"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2pPr>
      <a:lvl3pPr marL="3041409" algn="l" defTabSz="3041409" rtl="0" eaLnBrk="1" latinLnBrk="0" hangingPunct="1"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3pPr>
      <a:lvl4pPr marL="4562111" algn="l" defTabSz="3041409" rtl="0" eaLnBrk="1" latinLnBrk="0" hangingPunct="1"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4pPr>
      <a:lvl5pPr marL="6082820" algn="l" defTabSz="3041409" rtl="0" eaLnBrk="1" latinLnBrk="0" hangingPunct="1"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5pPr>
      <a:lvl6pPr marL="7603523" algn="l" defTabSz="3041409" rtl="0" eaLnBrk="1" latinLnBrk="0" hangingPunct="1"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6pPr>
      <a:lvl7pPr marL="9124226" algn="l" defTabSz="3041409" rtl="0" eaLnBrk="1" latinLnBrk="0" hangingPunct="1"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7pPr>
      <a:lvl8pPr marL="10644931" algn="l" defTabSz="3041409" rtl="0" eaLnBrk="1" latinLnBrk="0" hangingPunct="1"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8pPr>
      <a:lvl9pPr marL="12165634" algn="l" defTabSz="3041409" rtl="0" eaLnBrk="1" latinLnBrk="0" hangingPunct="1">
        <a:defRPr kumimoji="1" sz="6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4" Type="http://schemas.openxmlformats.org/officeDocument/2006/relationships/image" Target="../media/image2.WMF"/><Relationship Id="rId5" Type="http://schemas.openxmlformats.org/officeDocument/2006/relationships/image" Target="../media/image3.WMF"/><Relationship Id="rId6" Type="http://schemas.openxmlformats.org/officeDocument/2006/relationships/image" Target="../media/image4.png"/><Relationship Id="rId7" Type="http://schemas.openxmlformats.org/officeDocument/2006/relationships/image" Target="../media/image5.png"/><Relationship Id="rId8" Type="http://schemas.openxmlformats.org/officeDocument/2006/relationships/image" Target="../media/image6.png"/><Relationship Id="rId9" Type="http://schemas.microsoft.com/office/2007/relationships/hdphoto" Target="../media/hdphoto2.wdp"/><Relationship Id="rId1" Type="http://schemas.openxmlformats.org/officeDocument/2006/relationships/slideLayout" Target="../slideLayouts/slideLayout12.xml"/><Relationship Id="rId2" Type="http://schemas.openxmlformats.org/officeDocument/2006/relationships/image" Target="../media/image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正方形/長方形 11"/>
          <p:cNvSpPr/>
          <p:nvPr/>
        </p:nvSpPr>
        <p:spPr>
          <a:xfrm>
            <a:off x="0" y="0"/>
            <a:ext cx="30483175" cy="21593175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3" name="正方形/長方形 12"/>
          <p:cNvSpPr/>
          <p:nvPr/>
        </p:nvSpPr>
        <p:spPr>
          <a:xfrm>
            <a:off x="107950" y="107950"/>
            <a:ext cx="30265688" cy="21377275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4" name="正方形/長方形 13"/>
          <p:cNvSpPr/>
          <p:nvPr/>
        </p:nvSpPr>
        <p:spPr>
          <a:xfrm>
            <a:off x="179388" y="179388"/>
            <a:ext cx="30122812" cy="21232812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algn="ctr"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/>
          </a:p>
        </p:txBody>
      </p:sp>
      <p:sp>
        <p:nvSpPr>
          <p:cNvPr id="15" name="PubRRectCallout"/>
          <p:cNvSpPr>
            <a:spLocks noEditPoints="1" noChangeArrowheads="1"/>
          </p:cNvSpPr>
          <p:nvPr/>
        </p:nvSpPr>
        <p:spPr bwMode="auto">
          <a:xfrm>
            <a:off x="6626225" y="4794250"/>
            <a:ext cx="17248188" cy="44497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dirty="0"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(847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latin typeface="HG丸ｺﾞｼｯｸM-PRO" pitchFamily="50" charset="-128"/>
                <a:ea typeface="HG丸ｺﾞｼｯｸM-PRO" pitchFamily="50" charset="-128"/>
              </a:rPr>
              <a:t>×600</a:t>
            </a: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16" name="PubRRectCallout"/>
          <p:cNvSpPr>
            <a:spLocks noEditPoints="1" noChangeArrowheads="1"/>
          </p:cNvSpPr>
          <p:nvPr/>
        </p:nvSpPr>
        <p:spPr bwMode="auto">
          <a:xfrm>
            <a:off x="6626225" y="10020300"/>
            <a:ext cx="17243425" cy="431800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17" name="PubRRectCallout"/>
          <p:cNvSpPr>
            <a:spLocks noEditPoints="1" noChangeArrowheads="1"/>
          </p:cNvSpPr>
          <p:nvPr/>
        </p:nvSpPr>
        <p:spPr bwMode="auto">
          <a:xfrm>
            <a:off x="6626225" y="15136813"/>
            <a:ext cx="17248188" cy="49926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 lIns="254980" tIns="127490" rIns="254980" bIns="127490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ja-JP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endParaRPr lang="en-US" altLang="ja-JP" sz="3900" b="1" dirty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837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×590</a:t>
            </a: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18" name="正方形/長方形 17"/>
          <p:cNvSpPr/>
          <p:nvPr/>
        </p:nvSpPr>
        <p:spPr>
          <a:xfrm>
            <a:off x="3297238" y="1185863"/>
            <a:ext cx="23906162" cy="27479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anchor="ctr"/>
          <a:lstStyle/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(841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×594</a:t>
            </a: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2841501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ja-JP" altLang="en-US" sz="50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19" name="Line 12"/>
          <p:cNvSpPr>
            <a:spLocks noChangeShapeType="1"/>
          </p:cNvSpPr>
          <p:nvPr/>
        </p:nvSpPr>
        <p:spPr bwMode="auto">
          <a:xfrm>
            <a:off x="0" y="9399588"/>
            <a:ext cx="30483175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</p:spPr>
        <p:txBody>
          <a:bodyPr lIns="254980" tIns="127490" rIns="254980" bIns="127490"/>
          <a:lstStyle/>
          <a:p>
            <a:endParaRPr lang="ja-JP" altLang="en-US"/>
          </a:p>
        </p:txBody>
      </p:sp>
      <p:sp>
        <p:nvSpPr>
          <p:cNvPr id="20" name="Line 13"/>
          <p:cNvSpPr>
            <a:spLocks noChangeShapeType="1"/>
          </p:cNvSpPr>
          <p:nvPr/>
        </p:nvSpPr>
        <p:spPr bwMode="auto">
          <a:xfrm>
            <a:off x="107950" y="14647863"/>
            <a:ext cx="30265688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</p:spPr>
        <p:txBody>
          <a:bodyPr lIns="254980" tIns="127490" rIns="254980" bIns="127490"/>
          <a:lstStyle/>
          <a:p>
            <a:endParaRPr lang="ja-JP" altLang="en-US"/>
          </a:p>
        </p:txBody>
      </p:sp>
      <p:sp>
        <p:nvSpPr>
          <p:cNvPr id="22" name="Line 14"/>
          <p:cNvSpPr>
            <a:spLocks noChangeShapeType="1"/>
          </p:cNvSpPr>
          <p:nvPr/>
        </p:nvSpPr>
        <p:spPr bwMode="auto">
          <a:xfrm>
            <a:off x="179388" y="20327938"/>
            <a:ext cx="30122812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</p:spPr>
        <p:txBody>
          <a:bodyPr lIns="254980" tIns="127490" rIns="254980" bIns="127490"/>
          <a:lstStyle/>
          <a:p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53873415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  <a14:imgEffect>
                      <a14:saturation sat="33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9698" y="-7518"/>
            <a:ext cx="30582402" cy="21651973"/>
          </a:xfrm>
          <a:prstGeom prst="rect">
            <a:avLst/>
          </a:prstGeom>
        </p:spPr>
      </p:pic>
      <p:sp>
        <p:nvSpPr>
          <p:cNvPr id="8" name="正方形/長方形 7"/>
          <p:cNvSpPr/>
          <p:nvPr/>
        </p:nvSpPr>
        <p:spPr>
          <a:xfrm>
            <a:off x="405176" y="1425453"/>
            <a:ext cx="30500348" cy="1966703"/>
          </a:xfrm>
          <a:prstGeom prst="rect">
            <a:avLst/>
          </a:prstGeom>
        </p:spPr>
        <p:txBody>
          <a:bodyPr wrap="square" lIns="254980" tIns="127490" rIns="254980" bIns="127490">
            <a:spAutoFit/>
          </a:bodyPr>
          <a:lstStyle/>
          <a:p>
            <a:pPr algn="ctr"/>
            <a:r>
              <a:rPr lang="ja-JP" altLang="en-US" sz="11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２０１４年度</a:t>
            </a:r>
          </a:p>
        </p:txBody>
      </p:sp>
      <p:sp>
        <p:nvSpPr>
          <p:cNvPr id="35" name="正方形/長方形 34"/>
          <p:cNvSpPr/>
          <p:nvPr/>
        </p:nvSpPr>
        <p:spPr>
          <a:xfrm>
            <a:off x="18684623" y="17378462"/>
            <a:ext cx="10610789" cy="2736283"/>
          </a:xfrm>
          <a:prstGeom prst="rect">
            <a:avLst/>
          </a:prstGeom>
        </p:spPr>
        <p:txBody>
          <a:bodyPr wrap="square" lIns="254980" tIns="127490" rIns="254980" bIns="127490">
            <a:spAutoFit/>
          </a:bodyPr>
          <a:lstStyle/>
          <a:p>
            <a:r>
              <a:rPr lang="ja-JP" altLang="en-US" sz="89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あすくる幼稚園</a:t>
            </a:r>
          </a:p>
          <a:p>
            <a:r>
              <a:rPr lang="ja-JP" altLang="en-US" sz="39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東京都江東区豊洲３－２－３</a:t>
            </a:r>
          </a:p>
          <a:p>
            <a:r>
              <a:rPr lang="en-US" altLang="ja-JP" sz="3300" spc="837" dirty="0">
                <a:latin typeface="メイリオ" panose="020B0604030504040204" pitchFamily="50" charset="-128"/>
                <a:ea typeface="メイリオ" panose="020B0604030504040204" pitchFamily="50" charset="-128"/>
              </a:rPr>
              <a:t>www.asukul-kids.com</a:t>
            </a:r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0538429"/>
              </p:ext>
            </p:extLst>
          </p:nvPr>
        </p:nvGraphicFramePr>
        <p:xfrm>
          <a:off x="5520866" y="12487014"/>
          <a:ext cx="20268960" cy="4056215"/>
        </p:xfrm>
        <a:graphic>
          <a:graphicData uri="http://schemas.openxmlformats.org/drawingml/2006/table">
            <a:tbl>
              <a:tblPr>
                <a:effectLst>
                  <a:outerShdw blurRad="76200" dir="18900000" sy="23000" kx="-1200000" algn="bl" rotWithShape="0">
                    <a:prstClr val="black">
                      <a:alpha val="20000"/>
                    </a:prstClr>
                  </a:outerShdw>
                </a:effectLst>
                <a:tableStyleId>{5C22544A-7EE6-4342-B048-85BDC9FD1C3A}</a:tableStyleId>
              </a:tblPr>
              <a:tblGrid>
                <a:gridCol w="5067240"/>
                <a:gridCol w="5067240"/>
                <a:gridCol w="5067240"/>
                <a:gridCol w="5067240"/>
              </a:tblGrid>
              <a:tr h="1638711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5600" b="1" u="none" strike="noStrike" spc="3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募集対象</a:t>
                      </a:r>
                      <a:endParaRPr lang="ja-JP" altLang="en-US" sz="5600" b="1" i="0" u="none" strike="noStrike" spc="300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26630" marR="26630" marT="26463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40">
                      <a:fgClr>
                        <a:srgbClr val="FFFF00"/>
                      </a:fgClr>
                      <a:bgClr>
                        <a:schemeClr val="accent4">
                          <a:lumMod val="20000"/>
                          <a:lumOff val="8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0" u="none" strike="noStrike" spc="300" dirty="0"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３歳児</a:t>
                      </a:r>
                      <a:endParaRPr lang="ja-JP" altLang="en-US" sz="5000" b="1" i="0" u="none" strike="noStrike" spc="300" dirty="0">
                        <a:solidFill>
                          <a:schemeClr val="bg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26630" marR="26630" marT="26463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9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0" u="none" strike="noStrike" spc="300" dirty="0"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４歳児</a:t>
                      </a:r>
                      <a:endParaRPr lang="ja-JP" altLang="en-US" sz="5000" b="1" i="0" u="none" strike="noStrike" spc="300" dirty="0">
                        <a:solidFill>
                          <a:schemeClr val="bg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26630" marR="26630" marT="26463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5000" u="none" strike="noStrike" spc="300" dirty="0"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５歳児</a:t>
                      </a:r>
                      <a:endParaRPr lang="ja-JP" altLang="en-US" sz="5000" b="1" i="0" u="none" strike="noStrike" spc="300" dirty="0">
                        <a:solidFill>
                          <a:schemeClr val="bg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26630" marR="26630" marT="26463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2417504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0" b="1" u="none" strike="noStrike" spc="300" dirty="0">
                          <a:solidFill>
                            <a:schemeClr val="bg1"/>
                          </a:solidFill>
                          <a:effectLst>
                            <a:outerShdw blurRad="50800" dist="38100" dir="5400000" algn="t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80</a:t>
                      </a:r>
                      <a:r>
                        <a:rPr lang="ja-JP" altLang="en-US" sz="10000" b="1" u="none" strike="noStrike" spc="300" dirty="0">
                          <a:solidFill>
                            <a:schemeClr val="bg1"/>
                          </a:solidFill>
                          <a:effectLst>
                            <a:outerShdw blurRad="50800" dist="38100" dir="5400000" algn="t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名</a:t>
                      </a:r>
                      <a:endParaRPr lang="ja-JP" altLang="en-US" sz="10000" b="1" i="0" u="none" strike="noStrike" spc="300" dirty="0">
                        <a:solidFill>
                          <a:schemeClr val="bg1"/>
                        </a:solidFill>
                        <a:effectLst>
                          <a:outerShdw blurRad="50800" dist="38100" dir="5400000" algn="t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26630" marR="26630" marT="26463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9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0" b="1" u="none" strike="noStrike" spc="300" dirty="0">
                          <a:solidFill>
                            <a:schemeClr val="bg1"/>
                          </a:solidFill>
                          <a:effectLst>
                            <a:outerShdw blurRad="50800" dist="38100" dir="5400000" algn="t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60</a:t>
                      </a:r>
                      <a:r>
                        <a:rPr lang="ja-JP" altLang="en-US" sz="10000" b="1" u="none" strike="noStrike" spc="300" dirty="0">
                          <a:solidFill>
                            <a:schemeClr val="bg1"/>
                          </a:solidFill>
                          <a:effectLst>
                            <a:outerShdw blurRad="50800" dist="38100" dir="5400000" algn="t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名</a:t>
                      </a:r>
                      <a:endParaRPr lang="ja-JP" altLang="en-US" sz="10000" b="1" i="0" u="none" strike="noStrike" spc="300" dirty="0">
                        <a:solidFill>
                          <a:schemeClr val="bg1"/>
                        </a:solidFill>
                        <a:effectLst>
                          <a:outerShdw blurRad="50800" dist="38100" dir="5400000" algn="t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26630" marR="26630" marT="26463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10000" b="1" u="none" strike="noStrike" spc="300" dirty="0" smtClean="0">
                          <a:solidFill>
                            <a:schemeClr val="bg1"/>
                          </a:solidFill>
                          <a:effectLst>
                            <a:outerShdw blurRad="50800" dist="38100" dir="5400000" algn="t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40</a:t>
                      </a:r>
                      <a:r>
                        <a:rPr lang="ja-JP" altLang="en-US" sz="10000" b="1" u="none" strike="noStrike" spc="300" dirty="0" smtClean="0">
                          <a:solidFill>
                            <a:schemeClr val="bg1"/>
                          </a:solidFill>
                          <a:effectLst>
                            <a:outerShdw blurRad="50800" dist="38100" dir="5400000" algn="t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名</a:t>
                      </a:r>
                      <a:endParaRPr lang="ja-JP" altLang="en-US" sz="10000" b="1" i="0" u="none" strike="noStrike" spc="300" dirty="0">
                        <a:solidFill>
                          <a:schemeClr val="bg1"/>
                        </a:solidFill>
                        <a:effectLst>
                          <a:outerShdw blurRad="50800" dist="38100" dir="5400000" algn="t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26630" marR="26630" marT="26463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grpSp>
        <p:nvGrpSpPr>
          <p:cNvPr id="19" name="グループ化 18"/>
          <p:cNvGrpSpPr/>
          <p:nvPr/>
        </p:nvGrpSpPr>
        <p:grpSpPr>
          <a:xfrm>
            <a:off x="3302215" y="3539151"/>
            <a:ext cx="24706270" cy="5110387"/>
            <a:chOff x="1110308" y="1521515"/>
            <a:chExt cx="8836897" cy="1839409"/>
          </a:xfrm>
        </p:grpSpPr>
        <p:sp>
          <p:nvSpPr>
            <p:cNvPr id="15" name="Freeform 9"/>
            <p:cNvSpPr>
              <a:spLocks noEditPoints="1"/>
            </p:cNvSpPr>
            <p:nvPr/>
          </p:nvSpPr>
          <p:spPr bwMode="auto">
            <a:xfrm>
              <a:off x="1110308" y="1590508"/>
              <a:ext cx="1542492" cy="1770416"/>
            </a:xfrm>
            <a:custGeom>
              <a:avLst/>
              <a:gdLst>
                <a:gd name="T0" fmla="*/ 68 w 532"/>
                <a:gd name="T1" fmla="*/ 608 h 608"/>
                <a:gd name="T2" fmla="*/ 0 w 532"/>
                <a:gd name="T3" fmla="*/ 599 h 608"/>
                <a:gd name="T4" fmla="*/ 9 w 532"/>
                <a:gd name="T5" fmla="*/ 0 h 608"/>
                <a:gd name="T6" fmla="*/ 532 w 532"/>
                <a:gd name="T7" fmla="*/ 10 h 608"/>
                <a:gd name="T8" fmla="*/ 523 w 532"/>
                <a:gd name="T9" fmla="*/ 608 h 608"/>
                <a:gd name="T10" fmla="*/ 455 w 532"/>
                <a:gd name="T11" fmla="*/ 599 h 608"/>
                <a:gd name="T12" fmla="*/ 77 w 532"/>
                <a:gd name="T13" fmla="*/ 581 h 608"/>
                <a:gd name="T14" fmla="*/ 455 w 532"/>
                <a:gd name="T15" fmla="*/ 68 h 608"/>
                <a:gd name="T16" fmla="*/ 77 w 532"/>
                <a:gd name="T17" fmla="*/ 515 h 608"/>
                <a:gd name="T18" fmla="*/ 455 w 532"/>
                <a:gd name="T19" fmla="*/ 68 h 608"/>
                <a:gd name="T20" fmla="*/ 91 w 532"/>
                <a:gd name="T21" fmla="*/ 448 h 608"/>
                <a:gd name="T22" fmla="*/ 150 w 532"/>
                <a:gd name="T23" fmla="*/ 419 h 608"/>
                <a:gd name="T24" fmla="*/ 212 w 532"/>
                <a:gd name="T25" fmla="*/ 386 h 608"/>
                <a:gd name="T26" fmla="*/ 136 w 532"/>
                <a:gd name="T27" fmla="*/ 374 h 608"/>
                <a:gd name="T28" fmla="*/ 127 w 532"/>
                <a:gd name="T29" fmla="*/ 257 h 608"/>
                <a:gd name="T30" fmla="*/ 396 w 532"/>
                <a:gd name="T31" fmla="*/ 248 h 608"/>
                <a:gd name="T32" fmla="*/ 405 w 532"/>
                <a:gd name="T33" fmla="*/ 347 h 608"/>
                <a:gd name="T34" fmla="*/ 439 w 532"/>
                <a:gd name="T35" fmla="*/ 391 h 608"/>
                <a:gd name="T36" fmla="*/ 402 w 532"/>
                <a:gd name="T37" fmla="*/ 435 h 608"/>
                <a:gd name="T38" fmla="*/ 436 w 532"/>
                <a:gd name="T39" fmla="*/ 458 h 608"/>
                <a:gd name="T40" fmla="*/ 439 w 532"/>
                <a:gd name="T41" fmla="*/ 476 h 608"/>
                <a:gd name="T42" fmla="*/ 402 w 532"/>
                <a:gd name="T43" fmla="*/ 507 h 608"/>
                <a:gd name="T44" fmla="*/ 303 w 532"/>
                <a:gd name="T45" fmla="*/ 437 h 608"/>
                <a:gd name="T46" fmla="*/ 294 w 532"/>
                <a:gd name="T47" fmla="*/ 495 h 608"/>
                <a:gd name="T48" fmla="*/ 230 w 532"/>
                <a:gd name="T49" fmla="*/ 485 h 608"/>
                <a:gd name="T50" fmla="*/ 177 w 532"/>
                <a:gd name="T51" fmla="*/ 475 h 608"/>
                <a:gd name="T52" fmla="*/ 112 w 532"/>
                <a:gd name="T53" fmla="*/ 496 h 608"/>
                <a:gd name="T54" fmla="*/ 304 w 532"/>
                <a:gd name="T55" fmla="*/ 153 h 608"/>
                <a:gd name="T56" fmla="*/ 424 w 532"/>
                <a:gd name="T57" fmla="*/ 177 h 608"/>
                <a:gd name="T58" fmla="*/ 433 w 532"/>
                <a:gd name="T59" fmla="*/ 219 h 608"/>
                <a:gd name="T60" fmla="*/ 108 w 532"/>
                <a:gd name="T61" fmla="*/ 229 h 608"/>
                <a:gd name="T62" fmla="*/ 99 w 532"/>
                <a:gd name="T63" fmla="*/ 187 h 608"/>
                <a:gd name="T64" fmla="*/ 228 w 532"/>
                <a:gd name="T65" fmla="*/ 177 h 608"/>
                <a:gd name="T66" fmla="*/ 124 w 532"/>
                <a:gd name="T67" fmla="*/ 153 h 608"/>
                <a:gd name="T68" fmla="*/ 115 w 532"/>
                <a:gd name="T69" fmla="*/ 114 h 608"/>
                <a:gd name="T70" fmla="*/ 228 w 532"/>
                <a:gd name="T71" fmla="*/ 103 h 608"/>
                <a:gd name="T72" fmla="*/ 237 w 532"/>
                <a:gd name="T73" fmla="*/ 79 h 608"/>
                <a:gd name="T74" fmla="*/ 304 w 532"/>
                <a:gd name="T75" fmla="*/ 89 h 608"/>
                <a:gd name="T76" fmla="*/ 408 w 532"/>
                <a:gd name="T77" fmla="*/ 103 h 608"/>
                <a:gd name="T78" fmla="*/ 417 w 532"/>
                <a:gd name="T79" fmla="*/ 143 h 608"/>
                <a:gd name="T80" fmla="*/ 304 w 532"/>
                <a:gd name="T81" fmla="*/ 153 h 608"/>
                <a:gd name="T82" fmla="*/ 342 w 532"/>
                <a:gd name="T83" fmla="*/ 294 h 608"/>
                <a:gd name="T84" fmla="*/ 190 w 532"/>
                <a:gd name="T85" fmla="*/ 327 h 608"/>
                <a:gd name="T86" fmla="*/ 357 w 532"/>
                <a:gd name="T87" fmla="*/ 407 h 608"/>
                <a:gd name="T88" fmla="*/ 384 w 532"/>
                <a:gd name="T89" fmla="*/ 374 h 608"/>
                <a:gd name="T90" fmla="*/ 317 w 532"/>
                <a:gd name="T91" fmla="*/ 377 h 608"/>
                <a:gd name="T92" fmla="*/ 335 w 532"/>
                <a:gd name="T93" fmla="*/ 394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32" h="608">
                  <a:moveTo>
                    <a:pt x="77" y="599"/>
                  </a:moveTo>
                  <a:cubicBezTo>
                    <a:pt x="77" y="605"/>
                    <a:pt x="74" y="608"/>
                    <a:pt x="68" y="608"/>
                  </a:cubicBezTo>
                  <a:cubicBezTo>
                    <a:pt x="9" y="608"/>
                    <a:pt x="9" y="608"/>
                    <a:pt x="9" y="608"/>
                  </a:cubicBezTo>
                  <a:cubicBezTo>
                    <a:pt x="3" y="608"/>
                    <a:pt x="0" y="605"/>
                    <a:pt x="0" y="59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3"/>
                    <a:pt x="3" y="0"/>
                    <a:pt x="9" y="0"/>
                  </a:cubicBezTo>
                  <a:cubicBezTo>
                    <a:pt x="523" y="0"/>
                    <a:pt x="523" y="0"/>
                    <a:pt x="523" y="0"/>
                  </a:cubicBezTo>
                  <a:cubicBezTo>
                    <a:pt x="529" y="0"/>
                    <a:pt x="532" y="3"/>
                    <a:pt x="532" y="10"/>
                  </a:cubicBezTo>
                  <a:cubicBezTo>
                    <a:pt x="532" y="599"/>
                    <a:pt x="532" y="599"/>
                    <a:pt x="532" y="599"/>
                  </a:cubicBezTo>
                  <a:cubicBezTo>
                    <a:pt x="532" y="605"/>
                    <a:pt x="529" y="608"/>
                    <a:pt x="523" y="608"/>
                  </a:cubicBezTo>
                  <a:cubicBezTo>
                    <a:pt x="464" y="608"/>
                    <a:pt x="464" y="608"/>
                    <a:pt x="464" y="608"/>
                  </a:cubicBezTo>
                  <a:cubicBezTo>
                    <a:pt x="458" y="608"/>
                    <a:pt x="455" y="605"/>
                    <a:pt x="455" y="599"/>
                  </a:cubicBezTo>
                  <a:cubicBezTo>
                    <a:pt x="455" y="581"/>
                    <a:pt x="455" y="581"/>
                    <a:pt x="455" y="581"/>
                  </a:cubicBezTo>
                  <a:cubicBezTo>
                    <a:pt x="77" y="581"/>
                    <a:pt x="77" y="581"/>
                    <a:pt x="77" y="581"/>
                  </a:cubicBezTo>
                  <a:lnTo>
                    <a:pt x="77" y="599"/>
                  </a:lnTo>
                  <a:close/>
                  <a:moveTo>
                    <a:pt x="455" y="68"/>
                  </a:moveTo>
                  <a:cubicBezTo>
                    <a:pt x="77" y="68"/>
                    <a:pt x="77" y="68"/>
                    <a:pt x="77" y="68"/>
                  </a:cubicBezTo>
                  <a:cubicBezTo>
                    <a:pt x="77" y="515"/>
                    <a:pt x="77" y="515"/>
                    <a:pt x="77" y="515"/>
                  </a:cubicBezTo>
                  <a:cubicBezTo>
                    <a:pt x="455" y="515"/>
                    <a:pt x="455" y="515"/>
                    <a:pt x="455" y="515"/>
                  </a:cubicBezTo>
                  <a:lnTo>
                    <a:pt x="455" y="68"/>
                  </a:lnTo>
                  <a:close/>
                  <a:moveTo>
                    <a:pt x="92" y="458"/>
                  </a:moveTo>
                  <a:cubicBezTo>
                    <a:pt x="90" y="454"/>
                    <a:pt x="89" y="451"/>
                    <a:pt x="91" y="448"/>
                  </a:cubicBezTo>
                  <a:cubicBezTo>
                    <a:pt x="92" y="445"/>
                    <a:pt x="94" y="443"/>
                    <a:pt x="98" y="441"/>
                  </a:cubicBezTo>
                  <a:cubicBezTo>
                    <a:pt x="115" y="435"/>
                    <a:pt x="133" y="428"/>
                    <a:pt x="150" y="419"/>
                  </a:cubicBezTo>
                  <a:cubicBezTo>
                    <a:pt x="167" y="411"/>
                    <a:pt x="183" y="402"/>
                    <a:pt x="200" y="394"/>
                  </a:cubicBezTo>
                  <a:cubicBezTo>
                    <a:pt x="203" y="392"/>
                    <a:pt x="207" y="389"/>
                    <a:pt x="212" y="386"/>
                  </a:cubicBezTo>
                  <a:cubicBezTo>
                    <a:pt x="217" y="383"/>
                    <a:pt x="224" y="379"/>
                    <a:pt x="232" y="374"/>
                  </a:cubicBezTo>
                  <a:cubicBezTo>
                    <a:pt x="136" y="374"/>
                    <a:pt x="136" y="374"/>
                    <a:pt x="136" y="374"/>
                  </a:cubicBezTo>
                  <a:cubicBezTo>
                    <a:pt x="130" y="374"/>
                    <a:pt x="127" y="371"/>
                    <a:pt x="127" y="365"/>
                  </a:cubicBezTo>
                  <a:cubicBezTo>
                    <a:pt x="127" y="257"/>
                    <a:pt x="127" y="257"/>
                    <a:pt x="127" y="257"/>
                  </a:cubicBezTo>
                  <a:cubicBezTo>
                    <a:pt x="127" y="251"/>
                    <a:pt x="130" y="248"/>
                    <a:pt x="136" y="248"/>
                  </a:cubicBezTo>
                  <a:cubicBezTo>
                    <a:pt x="396" y="248"/>
                    <a:pt x="396" y="248"/>
                    <a:pt x="396" y="248"/>
                  </a:cubicBezTo>
                  <a:cubicBezTo>
                    <a:pt x="402" y="248"/>
                    <a:pt x="405" y="251"/>
                    <a:pt x="405" y="257"/>
                  </a:cubicBezTo>
                  <a:cubicBezTo>
                    <a:pt x="405" y="347"/>
                    <a:pt x="405" y="347"/>
                    <a:pt x="405" y="347"/>
                  </a:cubicBezTo>
                  <a:cubicBezTo>
                    <a:pt x="437" y="376"/>
                    <a:pt x="437" y="376"/>
                    <a:pt x="437" y="376"/>
                  </a:cubicBezTo>
                  <a:cubicBezTo>
                    <a:pt x="442" y="380"/>
                    <a:pt x="443" y="385"/>
                    <a:pt x="439" y="391"/>
                  </a:cubicBezTo>
                  <a:cubicBezTo>
                    <a:pt x="434" y="398"/>
                    <a:pt x="428" y="405"/>
                    <a:pt x="422" y="412"/>
                  </a:cubicBezTo>
                  <a:cubicBezTo>
                    <a:pt x="416" y="420"/>
                    <a:pt x="409" y="427"/>
                    <a:pt x="402" y="435"/>
                  </a:cubicBezTo>
                  <a:cubicBezTo>
                    <a:pt x="406" y="437"/>
                    <a:pt x="412" y="441"/>
                    <a:pt x="417" y="445"/>
                  </a:cubicBezTo>
                  <a:cubicBezTo>
                    <a:pt x="422" y="448"/>
                    <a:pt x="429" y="453"/>
                    <a:pt x="436" y="458"/>
                  </a:cubicBezTo>
                  <a:cubicBezTo>
                    <a:pt x="439" y="460"/>
                    <a:pt x="441" y="463"/>
                    <a:pt x="441" y="466"/>
                  </a:cubicBezTo>
                  <a:cubicBezTo>
                    <a:pt x="442" y="469"/>
                    <a:pt x="441" y="473"/>
                    <a:pt x="439" y="476"/>
                  </a:cubicBezTo>
                  <a:cubicBezTo>
                    <a:pt x="413" y="505"/>
                    <a:pt x="413" y="505"/>
                    <a:pt x="413" y="505"/>
                  </a:cubicBezTo>
                  <a:cubicBezTo>
                    <a:pt x="410" y="509"/>
                    <a:pt x="407" y="509"/>
                    <a:pt x="402" y="507"/>
                  </a:cubicBezTo>
                  <a:cubicBezTo>
                    <a:pt x="386" y="494"/>
                    <a:pt x="369" y="482"/>
                    <a:pt x="353" y="470"/>
                  </a:cubicBezTo>
                  <a:cubicBezTo>
                    <a:pt x="336" y="458"/>
                    <a:pt x="319" y="447"/>
                    <a:pt x="303" y="437"/>
                  </a:cubicBezTo>
                  <a:cubicBezTo>
                    <a:pt x="303" y="485"/>
                    <a:pt x="303" y="485"/>
                    <a:pt x="303" y="485"/>
                  </a:cubicBezTo>
                  <a:cubicBezTo>
                    <a:pt x="303" y="491"/>
                    <a:pt x="300" y="495"/>
                    <a:pt x="294" y="495"/>
                  </a:cubicBezTo>
                  <a:cubicBezTo>
                    <a:pt x="239" y="495"/>
                    <a:pt x="239" y="495"/>
                    <a:pt x="239" y="495"/>
                  </a:cubicBezTo>
                  <a:cubicBezTo>
                    <a:pt x="233" y="495"/>
                    <a:pt x="230" y="491"/>
                    <a:pt x="230" y="485"/>
                  </a:cubicBezTo>
                  <a:cubicBezTo>
                    <a:pt x="230" y="443"/>
                    <a:pt x="230" y="443"/>
                    <a:pt x="230" y="443"/>
                  </a:cubicBezTo>
                  <a:cubicBezTo>
                    <a:pt x="212" y="455"/>
                    <a:pt x="194" y="465"/>
                    <a:pt x="177" y="475"/>
                  </a:cubicBezTo>
                  <a:cubicBezTo>
                    <a:pt x="159" y="484"/>
                    <a:pt x="141" y="493"/>
                    <a:pt x="123" y="501"/>
                  </a:cubicBezTo>
                  <a:cubicBezTo>
                    <a:pt x="118" y="503"/>
                    <a:pt x="114" y="501"/>
                    <a:pt x="112" y="496"/>
                  </a:cubicBezTo>
                  <a:lnTo>
                    <a:pt x="92" y="458"/>
                  </a:lnTo>
                  <a:close/>
                  <a:moveTo>
                    <a:pt x="304" y="153"/>
                  </a:moveTo>
                  <a:cubicBezTo>
                    <a:pt x="304" y="177"/>
                    <a:pt x="304" y="177"/>
                    <a:pt x="304" y="177"/>
                  </a:cubicBezTo>
                  <a:cubicBezTo>
                    <a:pt x="424" y="177"/>
                    <a:pt x="424" y="177"/>
                    <a:pt x="424" y="177"/>
                  </a:cubicBezTo>
                  <a:cubicBezTo>
                    <a:pt x="430" y="177"/>
                    <a:pt x="433" y="180"/>
                    <a:pt x="433" y="187"/>
                  </a:cubicBezTo>
                  <a:cubicBezTo>
                    <a:pt x="433" y="219"/>
                    <a:pt x="433" y="219"/>
                    <a:pt x="433" y="219"/>
                  </a:cubicBezTo>
                  <a:cubicBezTo>
                    <a:pt x="433" y="226"/>
                    <a:pt x="430" y="229"/>
                    <a:pt x="424" y="229"/>
                  </a:cubicBezTo>
                  <a:cubicBezTo>
                    <a:pt x="108" y="229"/>
                    <a:pt x="108" y="229"/>
                    <a:pt x="108" y="229"/>
                  </a:cubicBezTo>
                  <a:cubicBezTo>
                    <a:pt x="102" y="229"/>
                    <a:pt x="99" y="226"/>
                    <a:pt x="99" y="219"/>
                  </a:cubicBezTo>
                  <a:cubicBezTo>
                    <a:pt x="99" y="187"/>
                    <a:pt x="99" y="187"/>
                    <a:pt x="99" y="187"/>
                  </a:cubicBezTo>
                  <a:cubicBezTo>
                    <a:pt x="99" y="180"/>
                    <a:pt x="102" y="177"/>
                    <a:pt x="108" y="177"/>
                  </a:cubicBezTo>
                  <a:cubicBezTo>
                    <a:pt x="228" y="177"/>
                    <a:pt x="228" y="177"/>
                    <a:pt x="228" y="177"/>
                  </a:cubicBezTo>
                  <a:cubicBezTo>
                    <a:pt x="228" y="153"/>
                    <a:pt x="228" y="153"/>
                    <a:pt x="228" y="153"/>
                  </a:cubicBezTo>
                  <a:cubicBezTo>
                    <a:pt x="124" y="153"/>
                    <a:pt x="124" y="153"/>
                    <a:pt x="124" y="153"/>
                  </a:cubicBezTo>
                  <a:cubicBezTo>
                    <a:pt x="118" y="153"/>
                    <a:pt x="115" y="150"/>
                    <a:pt x="115" y="143"/>
                  </a:cubicBezTo>
                  <a:cubicBezTo>
                    <a:pt x="115" y="114"/>
                    <a:pt x="115" y="114"/>
                    <a:pt x="115" y="114"/>
                  </a:cubicBezTo>
                  <a:cubicBezTo>
                    <a:pt x="115" y="107"/>
                    <a:pt x="118" y="103"/>
                    <a:pt x="124" y="103"/>
                  </a:cubicBezTo>
                  <a:cubicBezTo>
                    <a:pt x="228" y="103"/>
                    <a:pt x="228" y="103"/>
                    <a:pt x="228" y="103"/>
                  </a:cubicBezTo>
                  <a:cubicBezTo>
                    <a:pt x="228" y="89"/>
                    <a:pt x="228" y="89"/>
                    <a:pt x="228" y="89"/>
                  </a:cubicBezTo>
                  <a:cubicBezTo>
                    <a:pt x="228" y="82"/>
                    <a:pt x="231" y="79"/>
                    <a:pt x="237" y="79"/>
                  </a:cubicBezTo>
                  <a:cubicBezTo>
                    <a:pt x="295" y="79"/>
                    <a:pt x="295" y="79"/>
                    <a:pt x="295" y="79"/>
                  </a:cubicBezTo>
                  <a:cubicBezTo>
                    <a:pt x="301" y="79"/>
                    <a:pt x="304" y="82"/>
                    <a:pt x="304" y="89"/>
                  </a:cubicBezTo>
                  <a:cubicBezTo>
                    <a:pt x="304" y="103"/>
                    <a:pt x="304" y="103"/>
                    <a:pt x="304" y="103"/>
                  </a:cubicBezTo>
                  <a:cubicBezTo>
                    <a:pt x="408" y="103"/>
                    <a:pt x="408" y="103"/>
                    <a:pt x="408" y="103"/>
                  </a:cubicBezTo>
                  <a:cubicBezTo>
                    <a:pt x="414" y="103"/>
                    <a:pt x="417" y="107"/>
                    <a:pt x="417" y="114"/>
                  </a:cubicBezTo>
                  <a:cubicBezTo>
                    <a:pt x="417" y="143"/>
                    <a:pt x="417" y="143"/>
                    <a:pt x="417" y="143"/>
                  </a:cubicBezTo>
                  <a:cubicBezTo>
                    <a:pt x="417" y="150"/>
                    <a:pt x="414" y="153"/>
                    <a:pt x="408" y="153"/>
                  </a:cubicBezTo>
                  <a:lnTo>
                    <a:pt x="304" y="153"/>
                  </a:lnTo>
                  <a:close/>
                  <a:moveTo>
                    <a:pt x="342" y="327"/>
                  </a:moveTo>
                  <a:cubicBezTo>
                    <a:pt x="342" y="294"/>
                    <a:pt x="342" y="294"/>
                    <a:pt x="342" y="294"/>
                  </a:cubicBezTo>
                  <a:cubicBezTo>
                    <a:pt x="190" y="294"/>
                    <a:pt x="190" y="294"/>
                    <a:pt x="190" y="294"/>
                  </a:cubicBezTo>
                  <a:cubicBezTo>
                    <a:pt x="190" y="327"/>
                    <a:pt x="190" y="327"/>
                    <a:pt x="190" y="327"/>
                  </a:cubicBezTo>
                  <a:lnTo>
                    <a:pt x="342" y="327"/>
                  </a:lnTo>
                  <a:close/>
                  <a:moveTo>
                    <a:pt x="357" y="407"/>
                  </a:moveTo>
                  <a:cubicBezTo>
                    <a:pt x="363" y="400"/>
                    <a:pt x="369" y="394"/>
                    <a:pt x="373" y="388"/>
                  </a:cubicBezTo>
                  <a:cubicBezTo>
                    <a:pt x="377" y="383"/>
                    <a:pt x="381" y="378"/>
                    <a:pt x="384" y="374"/>
                  </a:cubicBezTo>
                  <a:cubicBezTo>
                    <a:pt x="320" y="374"/>
                    <a:pt x="320" y="374"/>
                    <a:pt x="320" y="374"/>
                  </a:cubicBezTo>
                  <a:cubicBezTo>
                    <a:pt x="317" y="377"/>
                    <a:pt x="317" y="377"/>
                    <a:pt x="317" y="377"/>
                  </a:cubicBezTo>
                  <a:cubicBezTo>
                    <a:pt x="313" y="381"/>
                    <a:pt x="313" y="381"/>
                    <a:pt x="313" y="381"/>
                  </a:cubicBezTo>
                  <a:cubicBezTo>
                    <a:pt x="321" y="386"/>
                    <a:pt x="328" y="390"/>
                    <a:pt x="335" y="394"/>
                  </a:cubicBezTo>
                  <a:cubicBezTo>
                    <a:pt x="342" y="398"/>
                    <a:pt x="350" y="402"/>
                    <a:pt x="357" y="407"/>
                  </a:cubicBezTo>
                  <a:close/>
                </a:path>
              </a:pathLst>
            </a:custGeom>
            <a:pattFill prst="pct90">
              <a:fgClr>
                <a:srgbClr val="000000"/>
              </a:fgClr>
              <a:bgClr>
                <a:srgbClr val="FFC000"/>
              </a:bgClr>
            </a:pattFill>
            <a:ln>
              <a:noFill/>
            </a:ln>
            <a:effectLst>
              <a:glow rad="139700">
                <a:schemeClr val="bg1">
                  <a:alpha val="40000"/>
                </a:schemeClr>
              </a:glo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" name="Freeform 10"/>
            <p:cNvSpPr>
              <a:spLocks noEditPoints="1"/>
            </p:cNvSpPr>
            <p:nvPr/>
          </p:nvSpPr>
          <p:spPr bwMode="auto">
            <a:xfrm>
              <a:off x="3467855" y="1611452"/>
              <a:ext cx="1583149" cy="1749472"/>
            </a:xfrm>
            <a:custGeom>
              <a:avLst/>
              <a:gdLst>
                <a:gd name="T0" fmla="*/ 234 w 546"/>
                <a:gd name="T1" fmla="*/ 375 h 601"/>
                <a:gd name="T2" fmla="*/ 181 w 546"/>
                <a:gd name="T3" fmla="*/ 517 h 601"/>
                <a:gd name="T4" fmla="*/ 27 w 546"/>
                <a:gd name="T5" fmla="*/ 595 h 601"/>
                <a:gd name="T6" fmla="*/ 2 w 546"/>
                <a:gd name="T7" fmla="*/ 531 h 601"/>
                <a:gd name="T8" fmla="*/ 119 w 546"/>
                <a:gd name="T9" fmla="*/ 468 h 601"/>
                <a:gd name="T10" fmla="*/ 170 w 546"/>
                <a:gd name="T11" fmla="*/ 369 h 601"/>
                <a:gd name="T12" fmla="*/ 34 w 546"/>
                <a:gd name="T13" fmla="*/ 10 h 601"/>
                <a:gd name="T14" fmla="*/ 102 w 546"/>
                <a:gd name="T15" fmla="*/ 0 h 601"/>
                <a:gd name="T16" fmla="*/ 112 w 546"/>
                <a:gd name="T17" fmla="*/ 365 h 601"/>
                <a:gd name="T18" fmla="*/ 43 w 546"/>
                <a:gd name="T19" fmla="*/ 374 h 601"/>
                <a:gd name="T20" fmla="*/ 34 w 546"/>
                <a:gd name="T21" fmla="*/ 10 h 601"/>
                <a:gd name="T22" fmla="*/ 172 w 546"/>
                <a:gd name="T23" fmla="*/ 337 h 601"/>
                <a:gd name="T24" fmla="*/ 180 w 546"/>
                <a:gd name="T25" fmla="*/ 4 h 601"/>
                <a:gd name="T26" fmla="*/ 509 w 546"/>
                <a:gd name="T27" fmla="*/ 14 h 601"/>
                <a:gd name="T28" fmla="*/ 500 w 546"/>
                <a:gd name="T29" fmla="*/ 347 h 601"/>
                <a:gd name="T30" fmla="*/ 429 w 546"/>
                <a:gd name="T31" fmla="*/ 143 h 601"/>
                <a:gd name="T32" fmla="*/ 247 w 546"/>
                <a:gd name="T33" fmla="*/ 77 h 601"/>
                <a:gd name="T34" fmla="*/ 429 w 546"/>
                <a:gd name="T35" fmla="*/ 143 h 601"/>
                <a:gd name="T36" fmla="*/ 429 w 546"/>
                <a:gd name="T37" fmla="*/ 279 h 601"/>
                <a:gd name="T38" fmla="*/ 247 w 546"/>
                <a:gd name="T39" fmla="*/ 211 h 601"/>
                <a:gd name="T40" fmla="*/ 373 w 546"/>
                <a:gd name="T41" fmla="*/ 370 h 601"/>
                <a:gd name="T42" fmla="*/ 382 w 546"/>
                <a:gd name="T43" fmla="*/ 495 h 601"/>
                <a:gd name="T44" fmla="*/ 426 w 546"/>
                <a:gd name="T45" fmla="*/ 518 h 601"/>
                <a:gd name="T46" fmla="*/ 470 w 546"/>
                <a:gd name="T47" fmla="*/ 437 h 601"/>
                <a:gd name="T48" fmla="*/ 479 w 546"/>
                <a:gd name="T49" fmla="*/ 426 h 601"/>
                <a:gd name="T50" fmla="*/ 546 w 546"/>
                <a:gd name="T51" fmla="*/ 441 h 601"/>
                <a:gd name="T52" fmla="*/ 544 w 546"/>
                <a:gd name="T53" fmla="*/ 484 h 601"/>
                <a:gd name="T54" fmla="*/ 539 w 546"/>
                <a:gd name="T55" fmla="*/ 522 h 601"/>
                <a:gd name="T56" fmla="*/ 533 w 546"/>
                <a:gd name="T57" fmla="*/ 551 h 601"/>
                <a:gd name="T58" fmla="*/ 508 w 546"/>
                <a:gd name="T59" fmla="*/ 582 h 601"/>
                <a:gd name="T60" fmla="*/ 472 w 546"/>
                <a:gd name="T61" fmla="*/ 591 h 601"/>
                <a:gd name="T62" fmla="*/ 451 w 546"/>
                <a:gd name="T63" fmla="*/ 592 h 601"/>
                <a:gd name="T64" fmla="*/ 429 w 546"/>
                <a:gd name="T65" fmla="*/ 593 h 601"/>
                <a:gd name="T66" fmla="*/ 390 w 546"/>
                <a:gd name="T67" fmla="*/ 593 h 601"/>
                <a:gd name="T68" fmla="*/ 359 w 546"/>
                <a:gd name="T69" fmla="*/ 590 h 601"/>
                <a:gd name="T70" fmla="*/ 320 w 546"/>
                <a:gd name="T71" fmla="*/ 579 h 601"/>
                <a:gd name="T72" fmla="*/ 303 w 546"/>
                <a:gd name="T73" fmla="*/ 542 h 601"/>
                <a:gd name="T74" fmla="*/ 302 w 546"/>
                <a:gd name="T75" fmla="*/ 511 h 601"/>
                <a:gd name="T76" fmla="*/ 312 w 546"/>
                <a:gd name="T77" fmla="*/ 370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46" h="601">
                  <a:moveTo>
                    <a:pt x="228" y="372"/>
                  </a:moveTo>
                  <a:cubicBezTo>
                    <a:pt x="230" y="372"/>
                    <a:pt x="233" y="373"/>
                    <a:pt x="234" y="375"/>
                  </a:cubicBezTo>
                  <a:cubicBezTo>
                    <a:pt x="236" y="377"/>
                    <a:pt x="237" y="380"/>
                    <a:pt x="236" y="383"/>
                  </a:cubicBezTo>
                  <a:cubicBezTo>
                    <a:pt x="231" y="438"/>
                    <a:pt x="212" y="482"/>
                    <a:pt x="181" y="517"/>
                  </a:cubicBezTo>
                  <a:cubicBezTo>
                    <a:pt x="150" y="553"/>
                    <a:pt x="102" y="580"/>
                    <a:pt x="37" y="599"/>
                  </a:cubicBezTo>
                  <a:cubicBezTo>
                    <a:pt x="32" y="601"/>
                    <a:pt x="29" y="599"/>
                    <a:pt x="27" y="595"/>
                  </a:cubicBezTo>
                  <a:cubicBezTo>
                    <a:pt x="2" y="541"/>
                    <a:pt x="2" y="541"/>
                    <a:pt x="2" y="541"/>
                  </a:cubicBezTo>
                  <a:cubicBezTo>
                    <a:pt x="0" y="537"/>
                    <a:pt x="0" y="534"/>
                    <a:pt x="2" y="531"/>
                  </a:cubicBezTo>
                  <a:cubicBezTo>
                    <a:pt x="3" y="527"/>
                    <a:pt x="5" y="525"/>
                    <a:pt x="8" y="524"/>
                  </a:cubicBezTo>
                  <a:cubicBezTo>
                    <a:pt x="58" y="510"/>
                    <a:pt x="95" y="491"/>
                    <a:pt x="119" y="468"/>
                  </a:cubicBezTo>
                  <a:cubicBezTo>
                    <a:pt x="141" y="447"/>
                    <a:pt x="155" y="416"/>
                    <a:pt x="162" y="376"/>
                  </a:cubicBezTo>
                  <a:cubicBezTo>
                    <a:pt x="162" y="371"/>
                    <a:pt x="165" y="369"/>
                    <a:pt x="170" y="369"/>
                  </a:cubicBezTo>
                  <a:lnTo>
                    <a:pt x="228" y="372"/>
                  </a:lnTo>
                  <a:close/>
                  <a:moveTo>
                    <a:pt x="34" y="10"/>
                  </a:moveTo>
                  <a:cubicBezTo>
                    <a:pt x="34" y="4"/>
                    <a:pt x="37" y="0"/>
                    <a:pt x="43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9" y="0"/>
                    <a:pt x="112" y="4"/>
                    <a:pt x="112" y="10"/>
                  </a:cubicBezTo>
                  <a:cubicBezTo>
                    <a:pt x="112" y="365"/>
                    <a:pt x="112" y="365"/>
                    <a:pt x="112" y="365"/>
                  </a:cubicBezTo>
                  <a:cubicBezTo>
                    <a:pt x="112" y="371"/>
                    <a:pt x="109" y="374"/>
                    <a:pt x="102" y="374"/>
                  </a:cubicBezTo>
                  <a:cubicBezTo>
                    <a:pt x="43" y="374"/>
                    <a:pt x="43" y="374"/>
                    <a:pt x="43" y="374"/>
                  </a:cubicBezTo>
                  <a:cubicBezTo>
                    <a:pt x="37" y="374"/>
                    <a:pt x="34" y="371"/>
                    <a:pt x="34" y="365"/>
                  </a:cubicBezTo>
                  <a:lnTo>
                    <a:pt x="34" y="10"/>
                  </a:lnTo>
                  <a:close/>
                  <a:moveTo>
                    <a:pt x="180" y="347"/>
                  </a:moveTo>
                  <a:cubicBezTo>
                    <a:pt x="175" y="347"/>
                    <a:pt x="172" y="344"/>
                    <a:pt x="172" y="337"/>
                  </a:cubicBezTo>
                  <a:cubicBezTo>
                    <a:pt x="172" y="14"/>
                    <a:pt x="172" y="14"/>
                    <a:pt x="172" y="14"/>
                  </a:cubicBezTo>
                  <a:cubicBezTo>
                    <a:pt x="172" y="8"/>
                    <a:pt x="175" y="4"/>
                    <a:pt x="180" y="4"/>
                  </a:cubicBezTo>
                  <a:cubicBezTo>
                    <a:pt x="500" y="4"/>
                    <a:pt x="500" y="4"/>
                    <a:pt x="500" y="4"/>
                  </a:cubicBezTo>
                  <a:cubicBezTo>
                    <a:pt x="506" y="4"/>
                    <a:pt x="509" y="8"/>
                    <a:pt x="509" y="14"/>
                  </a:cubicBezTo>
                  <a:cubicBezTo>
                    <a:pt x="509" y="337"/>
                    <a:pt x="509" y="337"/>
                    <a:pt x="509" y="337"/>
                  </a:cubicBezTo>
                  <a:cubicBezTo>
                    <a:pt x="509" y="344"/>
                    <a:pt x="506" y="347"/>
                    <a:pt x="500" y="347"/>
                  </a:cubicBezTo>
                  <a:lnTo>
                    <a:pt x="180" y="347"/>
                  </a:lnTo>
                  <a:close/>
                  <a:moveTo>
                    <a:pt x="429" y="143"/>
                  </a:moveTo>
                  <a:cubicBezTo>
                    <a:pt x="429" y="77"/>
                    <a:pt x="429" y="77"/>
                    <a:pt x="429" y="77"/>
                  </a:cubicBezTo>
                  <a:cubicBezTo>
                    <a:pt x="247" y="77"/>
                    <a:pt x="247" y="77"/>
                    <a:pt x="247" y="77"/>
                  </a:cubicBezTo>
                  <a:cubicBezTo>
                    <a:pt x="247" y="143"/>
                    <a:pt x="247" y="143"/>
                    <a:pt x="247" y="143"/>
                  </a:cubicBezTo>
                  <a:lnTo>
                    <a:pt x="429" y="143"/>
                  </a:lnTo>
                  <a:close/>
                  <a:moveTo>
                    <a:pt x="247" y="279"/>
                  </a:moveTo>
                  <a:cubicBezTo>
                    <a:pt x="429" y="279"/>
                    <a:pt x="429" y="279"/>
                    <a:pt x="429" y="279"/>
                  </a:cubicBezTo>
                  <a:cubicBezTo>
                    <a:pt x="429" y="211"/>
                    <a:pt x="429" y="211"/>
                    <a:pt x="429" y="211"/>
                  </a:cubicBezTo>
                  <a:cubicBezTo>
                    <a:pt x="247" y="211"/>
                    <a:pt x="247" y="211"/>
                    <a:pt x="247" y="211"/>
                  </a:cubicBezTo>
                  <a:lnTo>
                    <a:pt x="247" y="279"/>
                  </a:lnTo>
                  <a:close/>
                  <a:moveTo>
                    <a:pt x="373" y="370"/>
                  </a:moveTo>
                  <a:cubicBezTo>
                    <a:pt x="379" y="370"/>
                    <a:pt x="382" y="373"/>
                    <a:pt x="382" y="380"/>
                  </a:cubicBezTo>
                  <a:cubicBezTo>
                    <a:pt x="382" y="495"/>
                    <a:pt x="382" y="495"/>
                    <a:pt x="382" y="495"/>
                  </a:cubicBezTo>
                  <a:cubicBezTo>
                    <a:pt x="382" y="506"/>
                    <a:pt x="384" y="512"/>
                    <a:pt x="389" y="515"/>
                  </a:cubicBezTo>
                  <a:cubicBezTo>
                    <a:pt x="394" y="517"/>
                    <a:pt x="406" y="518"/>
                    <a:pt x="426" y="518"/>
                  </a:cubicBezTo>
                  <a:cubicBezTo>
                    <a:pt x="446" y="518"/>
                    <a:pt x="458" y="514"/>
                    <a:pt x="462" y="507"/>
                  </a:cubicBezTo>
                  <a:cubicBezTo>
                    <a:pt x="465" y="499"/>
                    <a:pt x="468" y="475"/>
                    <a:pt x="470" y="437"/>
                  </a:cubicBezTo>
                  <a:cubicBezTo>
                    <a:pt x="470" y="433"/>
                    <a:pt x="471" y="430"/>
                    <a:pt x="473" y="428"/>
                  </a:cubicBezTo>
                  <a:cubicBezTo>
                    <a:pt x="475" y="426"/>
                    <a:pt x="477" y="426"/>
                    <a:pt x="479" y="426"/>
                  </a:cubicBezTo>
                  <a:cubicBezTo>
                    <a:pt x="538" y="431"/>
                    <a:pt x="538" y="431"/>
                    <a:pt x="538" y="431"/>
                  </a:cubicBezTo>
                  <a:cubicBezTo>
                    <a:pt x="543" y="432"/>
                    <a:pt x="546" y="435"/>
                    <a:pt x="546" y="441"/>
                  </a:cubicBezTo>
                  <a:cubicBezTo>
                    <a:pt x="546" y="446"/>
                    <a:pt x="545" y="452"/>
                    <a:pt x="545" y="458"/>
                  </a:cubicBezTo>
                  <a:cubicBezTo>
                    <a:pt x="545" y="465"/>
                    <a:pt x="544" y="473"/>
                    <a:pt x="544" y="484"/>
                  </a:cubicBezTo>
                  <a:cubicBezTo>
                    <a:pt x="543" y="489"/>
                    <a:pt x="543" y="495"/>
                    <a:pt x="542" y="502"/>
                  </a:cubicBezTo>
                  <a:cubicBezTo>
                    <a:pt x="542" y="508"/>
                    <a:pt x="540" y="515"/>
                    <a:pt x="539" y="522"/>
                  </a:cubicBezTo>
                  <a:cubicBezTo>
                    <a:pt x="537" y="530"/>
                    <a:pt x="536" y="536"/>
                    <a:pt x="535" y="541"/>
                  </a:cubicBezTo>
                  <a:cubicBezTo>
                    <a:pt x="535" y="546"/>
                    <a:pt x="534" y="549"/>
                    <a:pt x="533" y="551"/>
                  </a:cubicBezTo>
                  <a:cubicBezTo>
                    <a:pt x="531" y="558"/>
                    <a:pt x="527" y="564"/>
                    <a:pt x="523" y="570"/>
                  </a:cubicBezTo>
                  <a:cubicBezTo>
                    <a:pt x="518" y="576"/>
                    <a:pt x="513" y="580"/>
                    <a:pt x="508" y="582"/>
                  </a:cubicBezTo>
                  <a:cubicBezTo>
                    <a:pt x="501" y="586"/>
                    <a:pt x="494" y="588"/>
                    <a:pt x="486" y="589"/>
                  </a:cubicBezTo>
                  <a:cubicBezTo>
                    <a:pt x="482" y="590"/>
                    <a:pt x="477" y="591"/>
                    <a:pt x="472" y="591"/>
                  </a:cubicBezTo>
                  <a:cubicBezTo>
                    <a:pt x="467" y="592"/>
                    <a:pt x="462" y="592"/>
                    <a:pt x="457" y="592"/>
                  </a:cubicBezTo>
                  <a:cubicBezTo>
                    <a:pt x="456" y="592"/>
                    <a:pt x="454" y="592"/>
                    <a:pt x="451" y="592"/>
                  </a:cubicBezTo>
                  <a:cubicBezTo>
                    <a:pt x="449" y="592"/>
                    <a:pt x="445" y="593"/>
                    <a:pt x="441" y="593"/>
                  </a:cubicBezTo>
                  <a:cubicBezTo>
                    <a:pt x="437" y="593"/>
                    <a:pt x="433" y="593"/>
                    <a:pt x="429" y="593"/>
                  </a:cubicBezTo>
                  <a:cubicBezTo>
                    <a:pt x="425" y="593"/>
                    <a:pt x="422" y="593"/>
                    <a:pt x="419" y="593"/>
                  </a:cubicBezTo>
                  <a:cubicBezTo>
                    <a:pt x="407" y="593"/>
                    <a:pt x="398" y="593"/>
                    <a:pt x="390" y="593"/>
                  </a:cubicBezTo>
                  <a:cubicBezTo>
                    <a:pt x="382" y="593"/>
                    <a:pt x="377" y="592"/>
                    <a:pt x="373" y="592"/>
                  </a:cubicBezTo>
                  <a:cubicBezTo>
                    <a:pt x="369" y="591"/>
                    <a:pt x="364" y="591"/>
                    <a:pt x="359" y="590"/>
                  </a:cubicBezTo>
                  <a:cubicBezTo>
                    <a:pt x="353" y="590"/>
                    <a:pt x="348" y="589"/>
                    <a:pt x="341" y="587"/>
                  </a:cubicBezTo>
                  <a:cubicBezTo>
                    <a:pt x="332" y="586"/>
                    <a:pt x="325" y="583"/>
                    <a:pt x="320" y="579"/>
                  </a:cubicBezTo>
                  <a:cubicBezTo>
                    <a:pt x="316" y="575"/>
                    <a:pt x="312" y="570"/>
                    <a:pt x="309" y="564"/>
                  </a:cubicBezTo>
                  <a:cubicBezTo>
                    <a:pt x="306" y="557"/>
                    <a:pt x="304" y="550"/>
                    <a:pt x="303" y="542"/>
                  </a:cubicBezTo>
                  <a:cubicBezTo>
                    <a:pt x="303" y="537"/>
                    <a:pt x="303" y="532"/>
                    <a:pt x="303" y="527"/>
                  </a:cubicBezTo>
                  <a:cubicBezTo>
                    <a:pt x="302" y="522"/>
                    <a:pt x="302" y="516"/>
                    <a:pt x="302" y="511"/>
                  </a:cubicBezTo>
                  <a:cubicBezTo>
                    <a:pt x="302" y="380"/>
                    <a:pt x="302" y="380"/>
                    <a:pt x="302" y="380"/>
                  </a:cubicBezTo>
                  <a:cubicBezTo>
                    <a:pt x="302" y="373"/>
                    <a:pt x="305" y="370"/>
                    <a:pt x="312" y="370"/>
                  </a:cubicBezTo>
                  <a:lnTo>
                    <a:pt x="373" y="370"/>
                  </a:lnTo>
                  <a:close/>
                </a:path>
              </a:pathLst>
            </a:custGeom>
            <a:pattFill prst="pct90">
              <a:fgClr>
                <a:srgbClr val="000000"/>
              </a:fgClr>
              <a:bgClr>
                <a:srgbClr val="00B0F0"/>
              </a:bgClr>
            </a:pattFill>
            <a:ln>
              <a:noFill/>
            </a:ln>
            <a:effectLst>
              <a:glow rad="139700">
                <a:schemeClr val="bg1">
                  <a:alpha val="40000"/>
                </a:schemeClr>
              </a:glo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" name="Freeform 11"/>
            <p:cNvSpPr>
              <a:spLocks noEditPoints="1"/>
            </p:cNvSpPr>
            <p:nvPr/>
          </p:nvSpPr>
          <p:spPr bwMode="auto">
            <a:xfrm>
              <a:off x="5866059" y="1521515"/>
              <a:ext cx="1644750" cy="1839409"/>
            </a:xfrm>
            <a:custGeom>
              <a:avLst/>
              <a:gdLst>
                <a:gd name="T0" fmla="*/ 9 w 567"/>
                <a:gd name="T1" fmla="*/ 445 h 632"/>
                <a:gd name="T2" fmla="*/ 114 w 567"/>
                <a:gd name="T3" fmla="*/ 392 h 632"/>
                <a:gd name="T4" fmla="*/ 15 w 567"/>
                <a:gd name="T5" fmla="*/ 382 h 632"/>
                <a:gd name="T6" fmla="*/ 24 w 567"/>
                <a:gd name="T7" fmla="*/ 331 h 632"/>
                <a:gd name="T8" fmla="*/ 191 w 567"/>
                <a:gd name="T9" fmla="*/ 322 h 632"/>
                <a:gd name="T10" fmla="*/ 74 w 567"/>
                <a:gd name="T11" fmla="*/ 314 h 632"/>
                <a:gd name="T12" fmla="*/ 65 w 567"/>
                <a:gd name="T13" fmla="*/ 136 h 632"/>
                <a:gd name="T14" fmla="*/ 139 w 567"/>
                <a:gd name="T15" fmla="*/ 126 h 632"/>
                <a:gd name="T16" fmla="*/ 24 w 567"/>
                <a:gd name="T17" fmla="*/ 107 h 632"/>
                <a:gd name="T18" fmla="*/ 15 w 567"/>
                <a:gd name="T19" fmla="*/ 51 h 632"/>
                <a:gd name="T20" fmla="*/ 139 w 567"/>
                <a:gd name="T21" fmla="*/ 41 h 632"/>
                <a:gd name="T22" fmla="*/ 148 w 567"/>
                <a:gd name="T23" fmla="*/ 0 h 632"/>
                <a:gd name="T24" fmla="*/ 217 w 567"/>
                <a:gd name="T25" fmla="*/ 10 h 632"/>
                <a:gd name="T26" fmla="*/ 351 w 567"/>
                <a:gd name="T27" fmla="*/ 41 h 632"/>
                <a:gd name="T28" fmla="*/ 359 w 567"/>
                <a:gd name="T29" fmla="*/ 0 h 632"/>
                <a:gd name="T30" fmla="*/ 428 w 567"/>
                <a:gd name="T31" fmla="*/ 10 h 632"/>
                <a:gd name="T32" fmla="*/ 543 w 567"/>
                <a:gd name="T33" fmla="*/ 41 h 632"/>
                <a:gd name="T34" fmla="*/ 552 w 567"/>
                <a:gd name="T35" fmla="*/ 96 h 632"/>
                <a:gd name="T36" fmla="*/ 428 w 567"/>
                <a:gd name="T37" fmla="*/ 107 h 632"/>
                <a:gd name="T38" fmla="*/ 494 w 567"/>
                <a:gd name="T39" fmla="*/ 126 h 632"/>
                <a:gd name="T40" fmla="*/ 503 w 567"/>
                <a:gd name="T41" fmla="*/ 304 h 632"/>
                <a:gd name="T42" fmla="*/ 281 w 567"/>
                <a:gd name="T43" fmla="*/ 314 h 632"/>
                <a:gd name="T44" fmla="*/ 270 w 567"/>
                <a:gd name="T45" fmla="*/ 331 h 632"/>
                <a:gd name="T46" fmla="*/ 552 w 567"/>
                <a:gd name="T47" fmla="*/ 341 h 632"/>
                <a:gd name="T48" fmla="*/ 543 w 567"/>
                <a:gd name="T49" fmla="*/ 392 h 632"/>
                <a:gd name="T50" fmla="*/ 559 w 567"/>
                <a:gd name="T51" fmla="*/ 445 h 632"/>
                <a:gd name="T52" fmla="*/ 547 w 567"/>
                <a:gd name="T53" fmla="*/ 508 h 632"/>
                <a:gd name="T54" fmla="*/ 490 w 567"/>
                <a:gd name="T55" fmla="*/ 493 h 632"/>
                <a:gd name="T56" fmla="*/ 490 w 567"/>
                <a:gd name="T57" fmla="*/ 500 h 632"/>
                <a:gd name="T58" fmla="*/ 487 w 567"/>
                <a:gd name="T59" fmla="*/ 532 h 632"/>
                <a:gd name="T60" fmla="*/ 479 w 567"/>
                <a:gd name="T61" fmla="*/ 574 h 632"/>
                <a:gd name="T62" fmla="*/ 458 w 567"/>
                <a:gd name="T63" fmla="*/ 608 h 632"/>
                <a:gd name="T64" fmla="*/ 404 w 567"/>
                <a:gd name="T65" fmla="*/ 621 h 632"/>
                <a:gd name="T66" fmla="*/ 302 w 567"/>
                <a:gd name="T67" fmla="*/ 608 h 632"/>
                <a:gd name="T68" fmla="*/ 303 w 567"/>
                <a:gd name="T69" fmla="*/ 547 h 632"/>
                <a:gd name="T70" fmla="*/ 350 w 567"/>
                <a:gd name="T71" fmla="*/ 547 h 632"/>
                <a:gd name="T72" fmla="*/ 402 w 567"/>
                <a:gd name="T73" fmla="*/ 540 h 632"/>
                <a:gd name="T74" fmla="*/ 408 w 567"/>
                <a:gd name="T75" fmla="*/ 499 h 632"/>
                <a:gd name="T76" fmla="*/ 69 w 567"/>
                <a:gd name="T77" fmla="*/ 631 h 632"/>
                <a:gd name="T78" fmla="*/ 38 w 567"/>
                <a:gd name="T79" fmla="*/ 579 h 632"/>
                <a:gd name="T80" fmla="*/ 45 w 567"/>
                <a:gd name="T81" fmla="*/ 562 h 632"/>
                <a:gd name="T82" fmla="*/ 204 w 567"/>
                <a:gd name="T83" fmla="*/ 499 h 632"/>
                <a:gd name="T84" fmla="*/ 110 w 567"/>
                <a:gd name="T85" fmla="*/ 489 h 632"/>
                <a:gd name="T86" fmla="*/ 74 w 567"/>
                <a:gd name="T87" fmla="*/ 494 h 632"/>
                <a:gd name="T88" fmla="*/ 21 w 567"/>
                <a:gd name="T89" fmla="*/ 508 h 632"/>
                <a:gd name="T90" fmla="*/ 423 w 567"/>
                <a:gd name="T91" fmla="*/ 199 h 632"/>
                <a:gd name="T92" fmla="*/ 144 w 567"/>
                <a:gd name="T93" fmla="*/ 174 h 632"/>
                <a:gd name="T94" fmla="*/ 423 w 567"/>
                <a:gd name="T95" fmla="*/ 199 h 632"/>
                <a:gd name="T96" fmla="*/ 423 w 567"/>
                <a:gd name="T97" fmla="*/ 265 h 632"/>
                <a:gd name="T98" fmla="*/ 144 w 567"/>
                <a:gd name="T99" fmla="*/ 241 h 632"/>
                <a:gd name="T100" fmla="*/ 312 w 567"/>
                <a:gd name="T101" fmla="*/ 404 h 632"/>
                <a:gd name="T102" fmla="*/ 322 w 567"/>
                <a:gd name="T103" fmla="*/ 416 h 632"/>
                <a:gd name="T104" fmla="*/ 319 w 567"/>
                <a:gd name="T105" fmla="*/ 433 h 632"/>
                <a:gd name="T106" fmla="*/ 372 w 567"/>
                <a:gd name="T107" fmla="*/ 414 h 632"/>
                <a:gd name="T108" fmla="*/ 220 w 567"/>
                <a:gd name="T109" fmla="*/ 392 h 632"/>
                <a:gd name="T110" fmla="*/ 179 w 567"/>
                <a:gd name="T111" fmla="*/ 429 h 632"/>
                <a:gd name="T112" fmla="*/ 174 w 567"/>
                <a:gd name="T113" fmla="*/ 433 h 632"/>
                <a:gd name="T114" fmla="*/ 244 w 567"/>
                <a:gd name="T115" fmla="*/ 424 h 632"/>
                <a:gd name="T116" fmla="*/ 255 w 567"/>
                <a:gd name="T117" fmla="*/ 404 h 632"/>
                <a:gd name="T118" fmla="*/ 351 w 567"/>
                <a:gd name="T119" fmla="*/ 126 h 632"/>
                <a:gd name="T120" fmla="*/ 217 w 567"/>
                <a:gd name="T121" fmla="*/ 107 h 632"/>
                <a:gd name="T122" fmla="*/ 351 w 567"/>
                <a:gd name="T123" fmla="*/ 126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67" h="632">
                  <a:moveTo>
                    <a:pt x="3" y="459"/>
                  </a:moveTo>
                  <a:cubicBezTo>
                    <a:pt x="0" y="452"/>
                    <a:pt x="2" y="447"/>
                    <a:pt x="9" y="445"/>
                  </a:cubicBezTo>
                  <a:cubicBezTo>
                    <a:pt x="30" y="437"/>
                    <a:pt x="49" y="428"/>
                    <a:pt x="67" y="419"/>
                  </a:cubicBezTo>
                  <a:cubicBezTo>
                    <a:pt x="84" y="410"/>
                    <a:pt x="100" y="401"/>
                    <a:pt x="114" y="392"/>
                  </a:cubicBezTo>
                  <a:cubicBezTo>
                    <a:pt x="24" y="392"/>
                    <a:pt x="24" y="392"/>
                    <a:pt x="24" y="392"/>
                  </a:cubicBezTo>
                  <a:cubicBezTo>
                    <a:pt x="18" y="392"/>
                    <a:pt x="15" y="389"/>
                    <a:pt x="15" y="382"/>
                  </a:cubicBezTo>
                  <a:cubicBezTo>
                    <a:pt x="15" y="341"/>
                    <a:pt x="15" y="341"/>
                    <a:pt x="15" y="341"/>
                  </a:cubicBezTo>
                  <a:cubicBezTo>
                    <a:pt x="15" y="335"/>
                    <a:pt x="18" y="331"/>
                    <a:pt x="24" y="331"/>
                  </a:cubicBezTo>
                  <a:cubicBezTo>
                    <a:pt x="183" y="331"/>
                    <a:pt x="183" y="331"/>
                    <a:pt x="183" y="331"/>
                  </a:cubicBezTo>
                  <a:cubicBezTo>
                    <a:pt x="186" y="328"/>
                    <a:pt x="189" y="325"/>
                    <a:pt x="191" y="322"/>
                  </a:cubicBezTo>
                  <a:cubicBezTo>
                    <a:pt x="193" y="319"/>
                    <a:pt x="195" y="316"/>
                    <a:pt x="196" y="314"/>
                  </a:cubicBezTo>
                  <a:cubicBezTo>
                    <a:pt x="74" y="314"/>
                    <a:pt x="74" y="314"/>
                    <a:pt x="74" y="314"/>
                  </a:cubicBezTo>
                  <a:cubicBezTo>
                    <a:pt x="68" y="314"/>
                    <a:pt x="65" y="311"/>
                    <a:pt x="65" y="304"/>
                  </a:cubicBezTo>
                  <a:cubicBezTo>
                    <a:pt x="65" y="136"/>
                    <a:pt x="65" y="136"/>
                    <a:pt x="65" y="136"/>
                  </a:cubicBezTo>
                  <a:cubicBezTo>
                    <a:pt x="65" y="129"/>
                    <a:pt x="68" y="126"/>
                    <a:pt x="74" y="126"/>
                  </a:cubicBezTo>
                  <a:cubicBezTo>
                    <a:pt x="139" y="126"/>
                    <a:pt x="139" y="126"/>
                    <a:pt x="139" y="126"/>
                  </a:cubicBezTo>
                  <a:cubicBezTo>
                    <a:pt x="139" y="107"/>
                    <a:pt x="139" y="107"/>
                    <a:pt x="139" y="107"/>
                  </a:cubicBezTo>
                  <a:cubicBezTo>
                    <a:pt x="24" y="107"/>
                    <a:pt x="24" y="107"/>
                    <a:pt x="24" y="107"/>
                  </a:cubicBezTo>
                  <a:cubicBezTo>
                    <a:pt x="18" y="107"/>
                    <a:pt x="15" y="103"/>
                    <a:pt x="15" y="96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44"/>
                    <a:pt x="18" y="41"/>
                    <a:pt x="24" y="41"/>
                  </a:cubicBezTo>
                  <a:cubicBezTo>
                    <a:pt x="139" y="41"/>
                    <a:pt x="139" y="41"/>
                    <a:pt x="139" y="41"/>
                  </a:cubicBezTo>
                  <a:cubicBezTo>
                    <a:pt x="139" y="10"/>
                    <a:pt x="139" y="10"/>
                    <a:pt x="139" y="10"/>
                  </a:cubicBezTo>
                  <a:cubicBezTo>
                    <a:pt x="139" y="4"/>
                    <a:pt x="142" y="0"/>
                    <a:pt x="148" y="0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214" y="0"/>
                    <a:pt x="217" y="4"/>
                    <a:pt x="217" y="10"/>
                  </a:cubicBezTo>
                  <a:cubicBezTo>
                    <a:pt x="217" y="41"/>
                    <a:pt x="217" y="41"/>
                    <a:pt x="217" y="41"/>
                  </a:cubicBezTo>
                  <a:cubicBezTo>
                    <a:pt x="351" y="41"/>
                    <a:pt x="351" y="41"/>
                    <a:pt x="351" y="41"/>
                  </a:cubicBezTo>
                  <a:cubicBezTo>
                    <a:pt x="351" y="10"/>
                    <a:pt x="351" y="10"/>
                    <a:pt x="351" y="10"/>
                  </a:cubicBezTo>
                  <a:cubicBezTo>
                    <a:pt x="351" y="4"/>
                    <a:pt x="354" y="0"/>
                    <a:pt x="359" y="0"/>
                  </a:cubicBezTo>
                  <a:cubicBezTo>
                    <a:pt x="419" y="0"/>
                    <a:pt x="419" y="0"/>
                    <a:pt x="419" y="0"/>
                  </a:cubicBezTo>
                  <a:cubicBezTo>
                    <a:pt x="425" y="0"/>
                    <a:pt x="428" y="4"/>
                    <a:pt x="428" y="10"/>
                  </a:cubicBezTo>
                  <a:cubicBezTo>
                    <a:pt x="428" y="41"/>
                    <a:pt x="428" y="41"/>
                    <a:pt x="428" y="41"/>
                  </a:cubicBezTo>
                  <a:cubicBezTo>
                    <a:pt x="543" y="41"/>
                    <a:pt x="543" y="41"/>
                    <a:pt x="543" y="41"/>
                  </a:cubicBezTo>
                  <a:cubicBezTo>
                    <a:pt x="549" y="41"/>
                    <a:pt x="552" y="44"/>
                    <a:pt x="552" y="51"/>
                  </a:cubicBezTo>
                  <a:cubicBezTo>
                    <a:pt x="552" y="96"/>
                    <a:pt x="552" y="96"/>
                    <a:pt x="552" y="96"/>
                  </a:cubicBezTo>
                  <a:cubicBezTo>
                    <a:pt x="552" y="103"/>
                    <a:pt x="549" y="107"/>
                    <a:pt x="543" y="107"/>
                  </a:cubicBezTo>
                  <a:cubicBezTo>
                    <a:pt x="428" y="107"/>
                    <a:pt x="428" y="107"/>
                    <a:pt x="428" y="107"/>
                  </a:cubicBezTo>
                  <a:cubicBezTo>
                    <a:pt x="428" y="126"/>
                    <a:pt x="428" y="126"/>
                    <a:pt x="428" y="126"/>
                  </a:cubicBezTo>
                  <a:cubicBezTo>
                    <a:pt x="494" y="126"/>
                    <a:pt x="494" y="126"/>
                    <a:pt x="494" y="126"/>
                  </a:cubicBezTo>
                  <a:cubicBezTo>
                    <a:pt x="500" y="126"/>
                    <a:pt x="503" y="129"/>
                    <a:pt x="503" y="136"/>
                  </a:cubicBezTo>
                  <a:cubicBezTo>
                    <a:pt x="503" y="304"/>
                    <a:pt x="503" y="304"/>
                    <a:pt x="503" y="304"/>
                  </a:cubicBezTo>
                  <a:cubicBezTo>
                    <a:pt x="503" y="311"/>
                    <a:pt x="500" y="314"/>
                    <a:pt x="494" y="314"/>
                  </a:cubicBezTo>
                  <a:cubicBezTo>
                    <a:pt x="281" y="314"/>
                    <a:pt x="281" y="314"/>
                    <a:pt x="281" y="314"/>
                  </a:cubicBezTo>
                  <a:cubicBezTo>
                    <a:pt x="279" y="317"/>
                    <a:pt x="278" y="320"/>
                    <a:pt x="276" y="323"/>
                  </a:cubicBezTo>
                  <a:cubicBezTo>
                    <a:pt x="274" y="327"/>
                    <a:pt x="272" y="329"/>
                    <a:pt x="270" y="331"/>
                  </a:cubicBezTo>
                  <a:cubicBezTo>
                    <a:pt x="543" y="331"/>
                    <a:pt x="543" y="331"/>
                    <a:pt x="543" y="331"/>
                  </a:cubicBezTo>
                  <a:cubicBezTo>
                    <a:pt x="549" y="331"/>
                    <a:pt x="552" y="335"/>
                    <a:pt x="552" y="341"/>
                  </a:cubicBezTo>
                  <a:cubicBezTo>
                    <a:pt x="552" y="382"/>
                    <a:pt x="552" y="382"/>
                    <a:pt x="552" y="382"/>
                  </a:cubicBezTo>
                  <a:cubicBezTo>
                    <a:pt x="552" y="389"/>
                    <a:pt x="549" y="392"/>
                    <a:pt x="543" y="392"/>
                  </a:cubicBezTo>
                  <a:cubicBezTo>
                    <a:pt x="454" y="392"/>
                    <a:pt x="454" y="392"/>
                    <a:pt x="454" y="392"/>
                  </a:cubicBezTo>
                  <a:cubicBezTo>
                    <a:pt x="483" y="412"/>
                    <a:pt x="518" y="429"/>
                    <a:pt x="559" y="445"/>
                  </a:cubicBezTo>
                  <a:cubicBezTo>
                    <a:pt x="565" y="447"/>
                    <a:pt x="567" y="452"/>
                    <a:pt x="565" y="459"/>
                  </a:cubicBezTo>
                  <a:cubicBezTo>
                    <a:pt x="547" y="508"/>
                    <a:pt x="547" y="508"/>
                    <a:pt x="547" y="508"/>
                  </a:cubicBezTo>
                  <a:cubicBezTo>
                    <a:pt x="544" y="514"/>
                    <a:pt x="540" y="515"/>
                    <a:pt x="535" y="513"/>
                  </a:cubicBezTo>
                  <a:cubicBezTo>
                    <a:pt x="522" y="508"/>
                    <a:pt x="507" y="501"/>
                    <a:pt x="490" y="493"/>
                  </a:cubicBezTo>
                  <a:cubicBezTo>
                    <a:pt x="490" y="499"/>
                    <a:pt x="490" y="499"/>
                    <a:pt x="490" y="499"/>
                  </a:cubicBezTo>
                  <a:cubicBezTo>
                    <a:pt x="490" y="500"/>
                    <a:pt x="490" y="500"/>
                    <a:pt x="490" y="500"/>
                  </a:cubicBezTo>
                  <a:cubicBezTo>
                    <a:pt x="490" y="502"/>
                    <a:pt x="489" y="503"/>
                    <a:pt x="489" y="505"/>
                  </a:cubicBezTo>
                  <a:cubicBezTo>
                    <a:pt x="489" y="515"/>
                    <a:pt x="488" y="524"/>
                    <a:pt x="487" y="532"/>
                  </a:cubicBezTo>
                  <a:cubicBezTo>
                    <a:pt x="486" y="541"/>
                    <a:pt x="485" y="548"/>
                    <a:pt x="484" y="555"/>
                  </a:cubicBezTo>
                  <a:cubicBezTo>
                    <a:pt x="482" y="562"/>
                    <a:pt x="481" y="568"/>
                    <a:pt x="479" y="574"/>
                  </a:cubicBezTo>
                  <a:cubicBezTo>
                    <a:pt x="477" y="580"/>
                    <a:pt x="476" y="585"/>
                    <a:pt x="474" y="589"/>
                  </a:cubicBezTo>
                  <a:cubicBezTo>
                    <a:pt x="471" y="596"/>
                    <a:pt x="465" y="602"/>
                    <a:pt x="458" y="608"/>
                  </a:cubicBezTo>
                  <a:cubicBezTo>
                    <a:pt x="451" y="614"/>
                    <a:pt x="443" y="618"/>
                    <a:pt x="435" y="619"/>
                  </a:cubicBezTo>
                  <a:cubicBezTo>
                    <a:pt x="427" y="620"/>
                    <a:pt x="417" y="621"/>
                    <a:pt x="404" y="621"/>
                  </a:cubicBezTo>
                  <a:cubicBezTo>
                    <a:pt x="376" y="621"/>
                    <a:pt x="345" y="620"/>
                    <a:pt x="311" y="617"/>
                  </a:cubicBezTo>
                  <a:cubicBezTo>
                    <a:pt x="305" y="616"/>
                    <a:pt x="302" y="613"/>
                    <a:pt x="302" y="608"/>
                  </a:cubicBezTo>
                  <a:cubicBezTo>
                    <a:pt x="300" y="555"/>
                    <a:pt x="300" y="555"/>
                    <a:pt x="300" y="555"/>
                  </a:cubicBezTo>
                  <a:cubicBezTo>
                    <a:pt x="300" y="552"/>
                    <a:pt x="301" y="549"/>
                    <a:pt x="303" y="547"/>
                  </a:cubicBezTo>
                  <a:cubicBezTo>
                    <a:pt x="305" y="545"/>
                    <a:pt x="307" y="544"/>
                    <a:pt x="311" y="544"/>
                  </a:cubicBezTo>
                  <a:cubicBezTo>
                    <a:pt x="325" y="545"/>
                    <a:pt x="338" y="546"/>
                    <a:pt x="350" y="547"/>
                  </a:cubicBezTo>
                  <a:cubicBezTo>
                    <a:pt x="362" y="547"/>
                    <a:pt x="373" y="547"/>
                    <a:pt x="383" y="547"/>
                  </a:cubicBezTo>
                  <a:cubicBezTo>
                    <a:pt x="393" y="547"/>
                    <a:pt x="400" y="545"/>
                    <a:pt x="402" y="540"/>
                  </a:cubicBezTo>
                  <a:cubicBezTo>
                    <a:pt x="403" y="538"/>
                    <a:pt x="404" y="534"/>
                    <a:pt x="405" y="527"/>
                  </a:cubicBezTo>
                  <a:cubicBezTo>
                    <a:pt x="406" y="520"/>
                    <a:pt x="407" y="511"/>
                    <a:pt x="408" y="499"/>
                  </a:cubicBezTo>
                  <a:cubicBezTo>
                    <a:pt x="294" y="499"/>
                    <a:pt x="294" y="499"/>
                    <a:pt x="294" y="499"/>
                  </a:cubicBezTo>
                  <a:cubicBezTo>
                    <a:pt x="255" y="561"/>
                    <a:pt x="180" y="605"/>
                    <a:pt x="69" y="631"/>
                  </a:cubicBezTo>
                  <a:cubicBezTo>
                    <a:pt x="65" y="632"/>
                    <a:pt x="62" y="630"/>
                    <a:pt x="60" y="626"/>
                  </a:cubicBezTo>
                  <a:cubicBezTo>
                    <a:pt x="38" y="579"/>
                    <a:pt x="38" y="579"/>
                    <a:pt x="38" y="579"/>
                  </a:cubicBezTo>
                  <a:cubicBezTo>
                    <a:pt x="36" y="575"/>
                    <a:pt x="36" y="572"/>
                    <a:pt x="37" y="568"/>
                  </a:cubicBezTo>
                  <a:cubicBezTo>
                    <a:pt x="39" y="565"/>
                    <a:pt x="41" y="563"/>
                    <a:pt x="45" y="562"/>
                  </a:cubicBezTo>
                  <a:cubicBezTo>
                    <a:pt x="93" y="552"/>
                    <a:pt x="130" y="541"/>
                    <a:pt x="157" y="528"/>
                  </a:cubicBezTo>
                  <a:cubicBezTo>
                    <a:pt x="175" y="520"/>
                    <a:pt x="191" y="510"/>
                    <a:pt x="204" y="499"/>
                  </a:cubicBezTo>
                  <a:cubicBezTo>
                    <a:pt x="119" y="499"/>
                    <a:pt x="119" y="499"/>
                    <a:pt x="119" y="499"/>
                  </a:cubicBezTo>
                  <a:cubicBezTo>
                    <a:pt x="113" y="499"/>
                    <a:pt x="110" y="496"/>
                    <a:pt x="110" y="489"/>
                  </a:cubicBezTo>
                  <a:cubicBezTo>
                    <a:pt x="110" y="475"/>
                    <a:pt x="110" y="475"/>
                    <a:pt x="110" y="475"/>
                  </a:cubicBezTo>
                  <a:cubicBezTo>
                    <a:pt x="99" y="482"/>
                    <a:pt x="87" y="488"/>
                    <a:pt x="74" y="494"/>
                  </a:cubicBezTo>
                  <a:cubicBezTo>
                    <a:pt x="61" y="501"/>
                    <a:pt x="48" y="507"/>
                    <a:pt x="32" y="513"/>
                  </a:cubicBezTo>
                  <a:cubicBezTo>
                    <a:pt x="28" y="515"/>
                    <a:pt x="24" y="514"/>
                    <a:pt x="21" y="508"/>
                  </a:cubicBezTo>
                  <a:lnTo>
                    <a:pt x="3" y="459"/>
                  </a:lnTo>
                  <a:close/>
                  <a:moveTo>
                    <a:pt x="423" y="199"/>
                  </a:moveTo>
                  <a:cubicBezTo>
                    <a:pt x="423" y="174"/>
                    <a:pt x="423" y="174"/>
                    <a:pt x="423" y="174"/>
                  </a:cubicBezTo>
                  <a:cubicBezTo>
                    <a:pt x="144" y="174"/>
                    <a:pt x="144" y="174"/>
                    <a:pt x="144" y="174"/>
                  </a:cubicBezTo>
                  <a:cubicBezTo>
                    <a:pt x="144" y="199"/>
                    <a:pt x="144" y="199"/>
                    <a:pt x="144" y="199"/>
                  </a:cubicBezTo>
                  <a:lnTo>
                    <a:pt x="423" y="199"/>
                  </a:lnTo>
                  <a:close/>
                  <a:moveTo>
                    <a:pt x="144" y="265"/>
                  </a:moveTo>
                  <a:cubicBezTo>
                    <a:pt x="423" y="265"/>
                    <a:pt x="423" y="265"/>
                    <a:pt x="423" y="265"/>
                  </a:cubicBezTo>
                  <a:cubicBezTo>
                    <a:pt x="423" y="241"/>
                    <a:pt x="423" y="241"/>
                    <a:pt x="423" y="241"/>
                  </a:cubicBezTo>
                  <a:cubicBezTo>
                    <a:pt x="144" y="241"/>
                    <a:pt x="144" y="241"/>
                    <a:pt x="144" y="241"/>
                  </a:cubicBezTo>
                  <a:lnTo>
                    <a:pt x="144" y="265"/>
                  </a:lnTo>
                  <a:close/>
                  <a:moveTo>
                    <a:pt x="312" y="404"/>
                  </a:moveTo>
                  <a:cubicBezTo>
                    <a:pt x="315" y="404"/>
                    <a:pt x="318" y="405"/>
                    <a:pt x="320" y="407"/>
                  </a:cubicBezTo>
                  <a:cubicBezTo>
                    <a:pt x="322" y="410"/>
                    <a:pt x="322" y="412"/>
                    <a:pt x="322" y="416"/>
                  </a:cubicBezTo>
                  <a:cubicBezTo>
                    <a:pt x="321" y="419"/>
                    <a:pt x="320" y="422"/>
                    <a:pt x="320" y="425"/>
                  </a:cubicBezTo>
                  <a:cubicBezTo>
                    <a:pt x="320" y="427"/>
                    <a:pt x="319" y="430"/>
                    <a:pt x="319" y="433"/>
                  </a:cubicBezTo>
                  <a:cubicBezTo>
                    <a:pt x="394" y="433"/>
                    <a:pt x="394" y="433"/>
                    <a:pt x="394" y="433"/>
                  </a:cubicBezTo>
                  <a:cubicBezTo>
                    <a:pt x="387" y="427"/>
                    <a:pt x="380" y="421"/>
                    <a:pt x="372" y="414"/>
                  </a:cubicBezTo>
                  <a:cubicBezTo>
                    <a:pt x="364" y="407"/>
                    <a:pt x="356" y="400"/>
                    <a:pt x="348" y="392"/>
                  </a:cubicBezTo>
                  <a:cubicBezTo>
                    <a:pt x="220" y="392"/>
                    <a:pt x="220" y="392"/>
                    <a:pt x="220" y="392"/>
                  </a:cubicBezTo>
                  <a:cubicBezTo>
                    <a:pt x="213" y="398"/>
                    <a:pt x="207" y="405"/>
                    <a:pt x="200" y="411"/>
                  </a:cubicBezTo>
                  <a:cubicBezTo>
                    <a:pt x="193" y="417"/>
                    <a:pt x="186" y="423"/>
                    <a:pt x="179" y="429"/>
                  </a:cubicBezTo>
                  <a:cubicBezTo>
                    <a:pt x="178" y="430"/>
                    <a:pt x="177" y="431"/>
                    <a:pt x="176" y="431"/>
                  </a:cubicBezTo>
                  <a:cubicBezTo>
                    <a:pt x="176" y="432"/>
                    <a:pt x="175" y="432"/>
                    <a:pt x="174" y="433"/>
                  </a:cubicBezTo>
                  <a:cubicBezTo>
                    <a:pt x="242" y="433"/>
                    <a:pt x="242" y="433"/>
                    <a:pt x="242" y="433"/>
                  </a:cubicBezTo>
                  <a:cubicBezTo>
                    <a:pt x="243" y="430"/>
                    <a:pt x="244" y="427"/>
                    <a:pt x="244" y="424"/>
                  </a:cubicBezTo>
                  <a:cubicBezTo>
                    <a:pt x="244" y="421"/>
                    <a:pt x="245" y="418"/>
                    <a:pt x="245" y="414"/>
                  </a:cubicBezTo>
                  <a:cubicBezTo>
                    <a:pt x="246" y="407"/>
                    <a:pt x="250" y="404"/>
                    <a:pt x="255" y="404"/>
                  </a:cubicBezTo>
                  <a:lnTo>
                    <a:pt x="312" y="404"/>
                  </a:lnTo>
                  <a:close/>
                  <a:moveTo>
                    <a:pt x="351" y="126"/>
                  </a:moveTo>
                  <a:cubicBezTo>
                    <a:pt x="351" y="107"/>
                    <a:pt x="351" y="107"/>
                    <a:pt x="351" y="107"/>
                  </a:cubicBezTo>
                  <a:cubicBezTo>
                    <a:pt x="217" y="107"/>
                    <a:pt x="217" y="107"/>
                    <a:pt x="217" y="107"/>
                  </a:cubicBezTo>
                  <a:cubicBezTo>
                    <a:pt x="217" y="126"/>
                    <a:pt x="217" y="126"/>
                    <a:pt x="217" y="126"/>
                  </a:cubicBezTo>
                  <a:lnTo>
                    <a:pt x="351" y="126"/>
                  </a:lnTo>
                  <a:close/>
                </a:path>
              </a:pathLst>
            </a:custGeom>
            <a:pattFill prst="pct90">
              <a:fgClr>
                <a:srgbClr val="000000"/>
              </a:fgClr>
              <a:bgClr>
                <a:srgbClr val="FF0066"/>
              </a:bgClr>
            </a:pattFill>
            <a:ln>
              <a:noFill/>
            </a:ln>
            <a:effectLst>
              <a:glow rad="139700">
                <a:schemeClr val="bg1">
                  <a:alpha val="40000"/>
                </a:schemeClr>
              </a:glo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" name="Freeform 12"/>
            <p:cNvSpPr>
              <a:spLocks noEditPoints="1"/>
            </p:cNvSpPr>
            <p:nvPr/>
          </p:nvSpPr>
          <p:spPr bwMode="auto">
            <a:xfrm>
              <a:off x="8325863" y="1552315"/>
              <a:ext cx="1621342" cy="1808609"/>
            </a:xfrm>
            <a:custGeom>
              <a:avLst/>
              <a:gdLst>
                <a:gd name="T0" fmla="*/ 531 w 559"/>
                <a:gd name="T1" fmla="*/ 603 h 621"/>
                <a:gd name="T2" fmla="*/ 323 w 559"/>
                <a:gd name="T3" fmla="*/ 611 h 621"/>
                <a:gd name="T4" fmla="*/ 251 w 559"/>
                <a:gd name="T5" fmla="*/ 621 h 621"/>
                <a:gd name="T6" fmla="*/ 241 w 559"/>
                <a:gd name="T7" fmla="*/ 513 h 621"/>
                <a:gd name="T8" fmla="*/ 22 w 559"/>
                <a:gd name="T9" fmla="*/ 596 h 621"/>
                <a:gd name="T10" fmla="*/ 7 w 559"/>
                <a:gd name="T11" fmla="*/ 532 h 621"/>
                <a:gd name="T12" fmla="*/ 121 w 559"/>
                <a:gd name="T13" fmla="*/ 496 h 621"/>
                <a:gd name="T14" fmla="*/ 24 w 559"/>
                <a:gd name="T15" fmla="*/ 463 h 621"/>
                <a:gd name="T16" fmla="*/ 14 w 559"/>
                <a:gd name="T17" fmla="*/ 406 h 621"/>
                <a:gd name="T18" fmla="*/ 241 w 559"/>
                <a:gd name="T19" fmla="*/ 396 h 621"/>
                <a:gd name="T20" fmla="*/ 66 w 559"/>
                <a:gd name="T21" fmla="*/ 370 h 621"/>
                <a:gd name="T22" fmla="*/ 57 w 559"/>
                <a:gd name="T23" fmla="*/ 229 h 621"/>
                <a:gd name="T24" fmla="*/ 1 w 559"/>
                <a:gd name="T25" fmla="*/ 194 h 621"/>
                <a:gd name="T26" fmla="*/ 46 w 559"/>
                <a:gd name="T27" fmla="*/ 98 h 621"/>
                <a:gd name="T28" fmla="*/ 89 w 559"/>
                <a:gd name="T29" fmla="*/ 1 h 621"/>
                <a:gd name="T30" fmla="*/ 151 w 559"/>
                <a:gd name="T31" fmla="*/ 16 h 621"/>
                <a:gd name="T32" fmla="*/ 148 w 559"/>
                <a:gd name="T33" fmla="*/ 39 h 621"/>
                <a:gd name="T34" fmla="*/ 266 w 559"/>
                <a:gd name="T35" fmla="*/ 53 h 621"/>
                <a:gd name="T36" fmla="*/ 280 w 559"/>
                <a:gd name="T37" fmla="*/ 7 h 621"/>
                <a:gd name="T38" fmla="*/ 348 w 559"/>
                <a:gd name="T39" fmla="*/ 7 h 621"/>
                <a:gd name="T40" fmla="*/ 356 w 559"/>
                <a:gd name="T41" fmla="*/ 22 h 621"/>
                <a:gd name="T42" fmla="*/ 347 w 559"/>
                <a:gd name="T43" fmla="*/ 53 h 621"/>
                <a:gd name="T44" fmla="*/ 521 w 559"/>
                <a:gd name="T45" fmla="*/ 63 h 621"/>
                <a:gd name="T46" fmla="*/ 512 w 559"/>
                <a:gd name="T47" fmla="*/ 119 h 621"/>
                <a:gd name="T48" fmla="*/ 337 w 559"/>
                <a:gd name="T49" fmla="*/ 148 h 621"/>
                <a:gd name="T50" fmla="*/ 503 w 559"/>
                <a:gd name="T51" fmla="*/ 158 h 621"/>
                <a:gd name="T52" fmla="*/ 494 w 559"/>
                <a:gd name="T53" fmla="*/ 201 h 621"/>
                <a:gd name="T54" fmla="*/ 337 w 559"/>
                <a:gd name="T55" fmla="*/ 230 h 621"/>
                <a:gd name="T56" fmla="*/ 503 w 559"/>
                <a:gd name="T57" fmla="*/ 240 h 621"/>
                <a:gd name="T58" fmla="*/ 494 w 559"/>
                <a:gd name="T59" fmla="*/ 284 h 621"/>
                <a:gd name="T60" fmla="*/ 337 w 559"/>
                <a:gd name="T61" fmla="*/ 312 h 621"/>
                <a:gd name="T62" fmla="*/ 521 w 559"/>
                <a:gd name="T63" fmla="*/ 323 h 621"/>
                <a:gd name="T64" fmla="*/ 512 w 559"/>
                <a:gd name="T65" fmla="*/ 370 h 621"/>
                <a:gd name="T66" fmla="*/ 323 w 559"/>
                <a:gd name="T67" fmla="*/ 396 h 621"/>
                <a:gd name="T68" fmla="*/ 544 w 559"/>
                <a:gd name="T69" fmla="*/ 406 h 621"/>
                <a:gd name="T70" fmla="*/ 534 w 559"/>
                <a:gd name="T71" fmla="*/ 463 h 621"/>
                <a:gd name="T72" fmla="*/ 444 w 559"/>
                <a:gd name="T73" fmla="*/ 496 h 621"/>
                <a:gd name="T74" fmla="*/ 558 w 559"/>
                <a:gd name="T75" fmla="*/ 532 h 621"/>
                <a:gd name="T76" fmla="*/ 542 w 559"/>
                <a:gd name="T77" fmla="*/ 596 h 621"/>
                <a:gd name="T78" fmla="*/ 135 w 559"/>
                <a:gd name="T79" fmla="*/ 119 h 621"/>
                <a:gd name="T80" fmla="*/ 256 w 559"/>
                <a:gd name="T81" fmla="*/ 148 h 621"/>
                <a:gd name="T82" fmla="*/ 256 w 559"/>
                <a:gd name="T83" fmla="*/ 201 h 621"/>
                <a:gd name="T84" fmla="*/ 135 w 559"/>
                <a:gd name="T85" fmla="*/ 230 h 621"/>
                <a:gd name="T86" fmla="*/ 256 w 559"/>
                <a:gd name="T87" fmla="*/ 201 h 621"/>
                <a:gd name="T88" fmla="*/ 135 w 559"/>
                <a:gd name="T89" fmla="*/ 312 h 621"/>
                <a:gd name="T90" fmla="*/ 256 w 559"/>
                <a:gd name="T91" fmla="*/ 284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59" h="621">
                  <a:moveTo>
                    <a:pt x="542" y="596"/>
                  </a:moveTo>
                  <a:cubicBezTo>
                    <a:pt x="540" y="602"/>
                    <a:pt x="536" y="605"/>
                    <a:pt x="531" y="603"/>
                  </a:cubicBezTo>
                  <a:cubicBezTo>
                    <a:pt x="447" y="576"/>
                    <a:pt x="378" y="546"/>
                    <a:pt x="323" y="513"/>
                  </a:cubicBezTo>
                  <a:cubicBezTo>
                    <a:pt x="323" y="611"/>
                    <a:pt x="323" y="611"/>
                    <a:pt x="323" y="611"/>
                  </a:cubicBezTo>
                  <a:cubicBezTo>
                    <a:pt x="323" y="618"/>
                    <a:pt x="320" y="621"/>
                    <a:pt x="314" y="621"/>
                  </a:cubicBezTo>
                  <a:cubicBezTo>
                    <a:pt x="251" y="621"/>
                    <a:pt x="251" y="621"/>
                    <a:pt x="251" y="621"/>
                  </a:cubicBezTo>
                  <a:cubicBezTo>
                    <a:pt x="244" y="621"/>
                    <a:pt x="241" y="618"/>
                    <a:pt x="241" y="611"/>
                  </a:cubicBezTo>
                  <a:cubicBezTo>
                    <a:pt x="241" y="513"/>
                    <a:pt x="241" y="513"/>
                    <a:pt x="241" y="513"/>
                  </a:cubicBezTo>
                  <a:cubicBezTo>
                    <a:pt x="186" y="546"/>
                    <a:pt x="117" y="576"/>
                    <a:pt x="33" y="603"/>
                  </a:cubicBezTo>
                  <a:cubicBezTo>
                    <a:pt x="28" y="605"/>
                    <a:pt x="24" y="602"/>
                    <a:pt x="22" y="596"/>
                  </a:cubicBezTo>
                  <a:cubicBezTo>
                    <a:pt x="6" y="541"/>
                    <a:pt x="6" y="541"/>
                    <a:pt x="6" y="541"/>
                  </a:cubicBezTo>
                  <a:cubicBezTo>
                    <a:pt x="5" y="537"/>
                    <a:pt x="5" y="534"/>
                    <a:pt x="7" y="532"/>
                  </a:cubicBezTo>
                  <a:cubicBezTo>
                    <a:pt x="8" y="529"/>
                    <a:pt x="10" y="528"/>
                    <a:pt x="13" y="527"/>
                  </a:cubicBezTo>
                  <a:cubicBezTo>
                    <a:pt x="53" y="516"/>
                    <a:pt x="89" y="506"/>
                    <a:pt x="121" y="496"/>
                  </a:cubicBezTo>
                  <a:cubicBezTo>
                    <a:pt x="152" y="485"/>
                    <a:pt x="181" y="474"/>
                    <a:pt x="206" y="463"/>
                  </a:cubicBezTo>
                  <a:cubicBezTo>
                    <a:pt x="24" y="463"/>
                    <a:pt x="24" y="463"/>
                    <a:pt x="24" y="463"/>
                  </a:cubicBezTo>
                  <a:cubicBezTo>
                    <a:pt x="18" y="463"/>
                    <a:pt x="14" y="459"/>
                    <a:pt x="14" y="452"/>
                  </a:cubicBezTo>
                  <a:cubicBezTo>
                    <a:pt x="14" y="406"/>
                    <a:pt x="14" y="406"/>
                    <a:pt x="14" y="406"/>
                  </a:cubicBezTo>
                  <a:cubicBezTo>
                    <a:pt x="14" y="399"/>
                    <a:pt x="18" y="396"/>
                    <a:pt x="24" y="396"/>
                  </a:cubicBezTo>
                  <a:cubicBezTo>
                    <a:pt x="241" y="396"/>
                    <a:pt x="241" y="396"/>
                    <a:pt x="241" y="396"/>
                  </a:cubicBezTo>
                  <a:cubicBezTo>
                    <a:pt x="241" y="370"/>
                    <a:pt x="241" y="370"/>
                    <a:pt x="241" y="370"/>
                  </a:cubicBezTo>
                  <a:cubicBezTo>
                    <a:pt x="66" y="370"/>
                    <a:pt x="66" y="370"/>
                    <a:pt x="66" y="370"/>
                  </a:cubicBezTo>
                  <a:cubicBezTo>
                    <a:pt x="60" y="370"/>
                    <a:pt x="57" y="367"/>
                    <a:pt x="57" y="360"/>
                  </a:cubicBezTo>
                  <a:cubicBezTo>
                    <a:pt x="57" y="229"/>
                    <a:pt x="57" y="229"/>
                    <a:pt x="57" y="229"/>
                  </a:cubicBezTo>
                  <a:cubicBezTo>
                    <a:pt x="6" y="201"/>
                    <a:pt x="6" y="201"/>
                    <a:pt x="6" y="201"/>
                  </a:cubicBezTo>
                  <a:cubicBezTo>
                    <a:pt x="3" y="199"/>
                    <a:pt x="1" y="197"/>
                    <a:pt x="1" y="194"/>
                  </a:cubicBezTo>
                  <a:cubicBezTo>
                    <a:pt x="0" y="191"/>
                    <a:pt x="1" y="188"/>
                    <a:pt x="2" y="186"/>
                  </a:cubicBezTo>
                  <a:cubicBezTo>
                    <a:pt x="19" y="157"/>
                    <a:pt x="33" y="128"/>
                    <a:pt x="46" y="98"/>
                  </a:cubicBezTo>
                  <a:cubicBezTo>
                    <a:pt x="58" y="69"/>
                    <a:pt x="69" y="38"/>
                    <a:pt x="79" y="7"/>
                  </a:cubicBezTo>
                  <a:cubicBezTo>
                    <a:pt x="81" y="2"/>
                    <a:pt x="84" y="0"/>
                    <a:pt x="89" y="1"/>
                  </a:cubicBezTo>
                  <a:cubicBezTo>
                    <a:pt x="143" y="11"/>
                    <a:pt x="143" y="11"/>
                    <a:pt x="143" y="11"/>
                  </a:cubicBezTo>
                  <a:cubicBezTo>
                    <a:pt x="147" y="12"/>
                    <a:pt x="149" y="14"/>
                    <a:pt x="151" y="16"/>
                  </a:cubicBezTo>
                  <a:cubicBezTo>
                    <a:pt x="152" y="18"/>
                    <a:pt x="152" y="21"/>
                    <a:pt x="151" y="24"/>
                  </a:cubicBezTo>
                  <a:cubicBezTo>
                    <a:pt x="150" y="29"/>
                    <a:pt x="149" y="34"/>
                    <a:pt x="148" y="39"/>
                  </a:cubicBezTo>
                  <a:cubicBezTo>
                    <a:pt x="147" y="43"/>
                    <a:pt x="145" y="48"/>
                    <a:pt x="143" y="53"/>
                  </a:cubicBezTo>
                  <a:cubicBezTo>
                    <a:pt x="266" y="53"/>
                    <a:pt x="266" y="53"/>
                    <a:pt x="266" y="53"/>
                  </a:cubicBezTo>
                  <a:cubicBezTo>
                    <a:pt x="269" y="44"/>
                    <a:pt x="272" y="36"/>
                    <a:pt x="274" y="29"/>
                  </a:cubicBezTo>
                  <a:cubicBezTo>
                    <a:pt x="276" y="21"/>
                    <a:pt x="278" y="14"/>
                    <a:pt x="280" y="7"/>
                  </a:cubicBezTo>
                  <a:cubicBezTo>
                    <a:pt x="281" y="2"/>
                    <a:pt x="284" y="0"/>
                    <a:pt x="289" y="1"/>
                  </a:cubicBezTo>
                  <a:cubicBezTo>
                    <a:pt x="348" y="7"/>
                    <a:pt x="348" y="7"/>
                    <a:pt x="348" y="7"/>
                  </a:cubicBezTo>
                  <a:cubicBezTo>
                    <a:pt x="351" y="8"/>
                    <a:pt x="353" y="9"/>
                    <a:pt x="355" y="12"/>
                  </a:cubicBezTo>
                  <a:cubicBezTo>
                    <a:pt x="357" y="15"/>
                    <a:pt x="357" y="18"/>
                    <a:pt x="356" y="22"/>
                  </a:cubicBezTo>
                  <a:cubicBezTo>
                    <a:pt x="355" y="27"/>
                    <a:pt x="353" y="33"/>
                    <a:pt x="351" y="38"/>
                  </a:cubicBezTo>
                  <a:cubicBezTo>
                    <a:pt x="350" y="43"/>
                    <a:pt x="348" y="48"/>
                    <a:pt x="347" y="53"/>
                  </a:cubicBezTo>
                  <a:cubicBezTo>
                    <a:pt x="512" y="53"/>
                    <a:pt x="512" y="53"/>
                    <a:pt x="512" y="53"/>
                  </a:cubicBezTo>
                  <a:cubicBezTo>
                    <a:pt x="518" y="53"/>
                    <a:pt x="521" y="56"/>
                    <a:pt x="521" y="63"/>
                  </a:cubicBezTo>
                  <a:cubicBezTo>
                    <a:pt x="521" y="109"/>
                    <a:pt x="521" y="109"/>
                    <a:pt x="521" y="109"/>
                  </a:cubicBezTo>
                  <a:cubicBezTo>
                    <a:pt x="521" y="116"/>
                    <a:pt x="518" y="119"/>
                    <a:pt x="512" y="119"/>
                  </a:cubicBezTo>
                  <a:cubicBezTo>
                    <a:pt x="337" y="119"/>
                    <a:pt x="337" y="119"/>
                    <a:pt x="337" y="119"/>
                  </a:cubicBezTo>
                  <a:cubicBezTo>
                    <a:pt x="337" y="148"/>
                    <a:pt x="337" y="148"/>
                    <a:pt x="337" y="148"/>
                  </a:cubicBezTo>
                  <a:cubicBezTo>
                    <a:pt x="494" y="148"/>
                    <a:pt x="494" y="148"/>
                    <a:pt x="494" y="148"/>
                  </a:cubicBezTo>
                  <a:cubicBezTo>
                    <a:pt x="500" y="148"/>
                    <a:pt x="503" y="151"/>
                    <a:pt x="503" y="158"/>
                  </a:cubicBezTo>
                  <a:cubicBezTo>
                    <a:pt x="503" y="192"/>
                    <a:pt x="503" y="192"/>
                    <a:pt x="503" y="192"/>
                  </a:cubicBezTo>
                  <a:cubicBezTo>
                    <a:pt x="503" y="198"/>
                    <a:pt x="500" y="201"/>
                    <a:pt x="494" y="201"/>
                  </a:cubicBezTo>
                  <a:cubicBezTo>
                    <a:pt x="337" y="201"/>
                    <a:pt x="337" y="201"/>
                    <a:pt x="337" y="201"/>
                  </a:cubicBezTo>
                  <a:cubicBezTo>
                    <a:pt x="337" y="230"/>
                    <a:pt x="337" y="230"/>
                    <a:pt x="337" y="230"/>
                  </a:cubicBezTo>
                  <a:cubicBezTo>
                    <a:pt x="494" y="230"/>
                    <a:pt x="494" y="230"/>
                    <a:pt x="494" y="230"/>
                  </a:cubicBezTo>
                  <a:cubicBezTo>
                    <a:pt x="500" y="230"/>
                    <a:pt x="503" y="233"/>
                    <a:pt x="503" y="240"/>
                  </a:cubicBezTo>
                  <a:cubicBezTo>
                    <a:pt x="503" y="274"/>
                    <a:pt x="503" y="274"/>
                    <a:pt x="503" y="274"/>
                  </a:cubicBezTo>
                  <a:cubicBezTo>
                    <a:pt x="503" y="281"/>
                    <a:pt x="500" y="284"/>
                    <a:pt x="494" y="284"/>
                  </a:cubicBezTo>
                  <a:cubicBezTo>
                    <a:pt x="337" y="284"/>
                    <a:pt x="337" y="284"/>
                    <a:pt x="337" y="284"/>
                  </a:cubicBezTo>
                  <a:cubicBezTo>
                    <a:pt x="337" y="312"/>
                    <a:pt x="337" y="312"/>
                    <a:pt x="337" y="312"/>
                  </a:cubicBezTo>
                  <a:cubicBezTo>
                    <a:pt x="512" y="312"/>
                    <a:pt x="512" y="312"/>
                    <a:pt x="512" y="312"/>
                  </a:cubicBezTo>
                  <a:cubicBezTo>
                    <a:pt x="518" y="312"/>
                    <a:pt x="521" y="316"/>
                    <a:pt x="521" y="323"/>
                  </a:cubicBezTo>
                  <a:cubicBezTo>
                    <a:pt x="521" y="360"/>
                    <a:pt x="521" y="360"/>
                    <a:pt x="521" y="360"/>
                  </a:cubicBezTo>
                  <a:cubicBezTo>
                    <a:pt x="521" y="367"/>
                    <a:pt x="518" y="370"/>
                    <a:pt x="512" y="370"/>
                  </a:cubicBezTo>
                  <a:cubicBezTo>
                    <a:pt x="323" y="370"/>
                    <a:pt x="323" y="370"/>
                    <a:pt x="323" y="370"/>
                  </a:cubicBezTo>
                  <a:cubicBezTo>
                    <a:pt x="323" y="396"/>
                    <a:pt x="323" y="396"/>
                    <a:pt x="323" y="396"/>
                  </a:cubicBezTo>
                  <a:cubicBezTo>
                    <a:pt x="534" y="396"/>
                    <a:pt x="534" y="396"/>
                    <a:pt x="534" y="396"/>
                  </a:cubicBezTo>
                  <a:cubicBezTo>
                    <a:pt x="541" y="396"/>
                    <a:pt x="544" y="399"/>
                    <a:pt x="544" y="406"/>
                  </a:cubicBezTo>
                  <a:cubicBezTo>
                    <a:pt x="544" y="452"/>
                    <a:pt x="544" y="452"/>
                    <a:pt x="544" y="452"/>
                  </a:cubicBezTo>
                  <a:cubicBezTo>
                    <a:pt x="544" y="459"/>
                    <a:pt x="541" y="463"/>
                    <a:pt x="534" y="463"/>
                  </a:cubicBezTo>
                  <a:cubicBezTo>
                    <a:pt x="358" y="463"/>
                    <a:pt x="358" y="463"/>
                    <a:pt x="358" y="463"/>
                  </a:cubicBezTo>
                  <a:cubicBezTo>
                    <a:pt x="383" y="474"/>
                    <a:pt x="412" y="485"/>
                    <a:pt x="444" y="496"/>
                  </a:cubicBezTo>
                  <a:cubicBezTo>
                    <a:pt x="475" y="506"/>
                    <a:pt x="511" y="516"/>
                    <a:pt x="551" y="527"/>
                  </a:cubicBezTo>
                  <a:cubicBezTo>
                    <a:pt x="554" y="528"/>
                    <a:pt x="556" y="529"/>
                    <a:pt x="558" y="532"/>
                  </a:cubicBezTo>
                  <a:cubicBezTo>
                    <a:pt x="559" y="534"/>
                    <a:pt x="559" y="537"/>
                    <a:pt x="558" y="541"/>
                  </a:cubicBezTo>
                  <a:lnTo>
                    <a:pt x="542" y="596"/>
                  </a:lnTo>
                  <a:close/>
                  <a:moveTo>
                    <a:pt x="256" y="119"/>
                  </a:moveTo>
                  <a:cubicBezTo>
                    <a:pt x="135" y="119"/>
                    <a:pt x="135" y="119"/>
                    <a:pt x="135" y="119"/>
                  </a:cubicBezTo>
                  <a:cubicBezTo>
                    <a:pt x="135" y="148"/>
                    <a:pt x="135" y="148"/>
                    <a:pt x="135" y="148"/>
                  </a:cubicBezTo>
                  <a:cubicBezTo>
                    <a:pt x="256" y="148"/>
                    <a:pt x="256" y="148"/>
                    <a:pt x="256" y="148"/>
                  </a:cubicBezTo>
                  <a:lnTo>
                    <a:pt x="256" y="119"/>
                  </a:lnTo>
                  <a:close/>
                  <a:moveTo>
                    <a:pt x="256" y="201"/>
                  </a:moveTo>
                  <a:cubicBezTo>
                    <a:pt x="135" y="201"/>
                    <a:pt x="135" y="201"/>
                    <a:pt x="135" y="201"/>
                  </a:cubicBezTo>
                  <a:cubicBezTo>
                    <a:pt x="135" y="230"/>
                    <a:pt x="135" y="230"/>
                    <a:pt x="135" y="230"/>
                  </a:cubicBezTo>
                  <a:cubicBezTo>
                    <a:pt x="256" y="230"/>
                    <a:pt x="256" y="230"/>
                    <a:pt x="256" y="230"/>
                  </a:cubicBezTo>
                  <a:lnTo>
                    <a:pt x="256" y="201"/>
                  </a:lnTo>
                  <a:close/>
                  <a:moveTo>
                    <a:pt x="135" y="284"/>
                  </a:moveTo>
                  <a:cubicBezTo>
                    <a:pt x="135" y="312"/>
                    <a:pt x="135" y="312"/>
                    <a:pt x="135" y="312"/>
                  </a:cubicBezTo>
                  <a:cubicBezTo>
                    <a:pt x="256" y="312"/>
                    <a:pt x="256" y="312"/>
                    <a:pt x="256" y="312"/>
                  </a:cubicBezTo>
                  <a:cubicBezTo>
                    <a:pt x="256" y="284"/>
                    <a:pt x="256" y="284"/>
                    <a:pt x="256" y="284"/>
                  </a:cubicBezTo>
                  <a:lnTo>
                    <a:pt x="135" y="284"/>
                  </a:lnTo>
                  <a:close/>
                </a:path>
              </a:pathLst>
            </a:custGeom>
            <a:pattFill prst="pct90">
              <a:fgClr>
                <a:srgbClr val="000000"/>
              </a:fgClr>
              <a:bgClr>
                <a:srgbClr val="00B050"/>
              </a:bgClr>
            </a:pattFill>
            <a:ln>
              <a:noFill/>
            </a:ln>
            <a:effectLst>
              <a:glow rad="139700">
                <a:schemeClr val="bg1">
                  <a:alpha val="40000"/>
                </a:schemeClr>
              </a:glo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pic>
        <p:nvPicPr>
          <p:cNvPr id="2" name="図 1"/>
          <p:cNvPicPr>
            <a:picLocks noChangeAspect="1"/>
          </p:cNvPicPr>
          <p:nvPr/>
        </p:nvPicPr>
        <p:blipFill>
          <a:blip r:embed="rId4" cstate="print">
            <a:lum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09922" y="11453160"/>
            <a:ext cx="4126171" cy="4867513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5" cstate="print">
            <a:lum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031665" y="17504635"/>
            <a:ext cx="6235830" cy="3141467"/>
          </a:xfrm>
          <a:prstGeom prst="rect">
            <a:avLst/>
          </a:prstGeom>
        </p:spPr>
      </p:pic>
      <p:grpSp>
        <p:nvGrpSpPr>
          <p:cNvPr id="24" name="グループ化 23"/>
          <p:cNvGrpSpPr/>
          <p:nvPr/>
        </p:nvGrpSpPr>
        <p:grpSpPr>
          <a:xfrm>
            <a:off x="6417662" y="9369029"/>
            <a:ext cx="18475375" cy="2696793"/>
            <a:chOff x="1972088" y="5284451"/>
            <a:chExt cx="6608241" cy="970671"/>
          </a:xfrm>
        </p:grpSpPr>
        <p:sp>
          <p:nvSpPr>
            <p:cNvPr id="11" name="角丸四角形 10"/>
            <p:cNvSpPr/>
            <p:nvPr/>
          </p:nvSpPr>
          <p:spPr>
            <a:xfrm>
              <a:off x="1972088" y="5284451"/>
              <a:ext cx="6608241" cy="97067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正方形/長方形 8"/>
            <p:cNvSpPr/>
            <p:nvPr/>
          </p:nvSpPr>
          <p:spPr>
            <a:xfrm>
              <a:off x="2364648" y="5381577"/>
              <a:ext cx="6057089" cy="34341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説明会＆見学会　</a:t>
              </a:r>
              <a:r>
                <a:rPr lang="en-US" altLang="ja-JP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10</a:t>
              </a:r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月</a:t>
              </a:r>
              <a:r>
                <a:rPr lang="en-US" altLang="ja-JP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10</a:t>
              </a:r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日（金）　</a:t>
              </a:r>
              <a:r>
                <a:rPr lang="en-US" altLang="ja-JP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10</a:t>
              </a:r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時～</a:t>
              </a:r>
              <a:r>
                <a:rPr lang="en-US" altLang="ja-JP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12</a:t>
              </a:r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時</a:t>
              </a:r>
            </a:p>
          </p:txBody>
        </p:sp>
        <p:sp>
          <p:nvSpPr>
            <p:cNvPr id="32" name="正方形/長方形 31"/>
            <p:cNvSpPr/>
            <p:nvPr/>
          </p:nvSpPr>
          <p:spPr>
            <a:xfrm>
              <a:off x="2364649" y="5812996"/>
              <a:ext cx="5558719" cy="343417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TW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願書受付　　　</a:t>
              </a:r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　</a:t>
              </a:r>
              <a:r>
                <a:rPr lang="en-US" altLang="ja-JP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11</a:t>
              </a:r>
              <a:r>
                <a:rPr lang="zh-TW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月</a:t>
              </a:r>
              <a:r>
                <a:rPr lang="ja-JP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  </a:t>
              </a:r>
              <a:r>
                <a:rPr lang="en-US" altLang="ja-JP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r>
                <a:rPr lang="zh-TW" altLang="en-US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日（金）　８時～</a:t>
              </a:r>
              <a:endParaRPr lang="ja-JP" altLang="en-US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pic>
          <p:nvPicPr>
            <p:cNvPr id="12" name="図 11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09841" y="5405555"/>
              <a:ext cx="270669" cy="270669"/>
            </a:xfrm>
            <a:prstGeom prst="rect">
              <a:avLst/>
            </a:prstGeom>
          </p:spPr>
        </p:pic>
        <p:pic>
          <p:nvPicPr>
            <p:cNvPr id="14" name="図 13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09841" y="5834414"/>
              <a:ext cx="247134" cy="247134"/>
            </a:xfrm>
            <a:prstGeom prst="rect">
              <a:avLst/>
            </a:prstGeom>
          </p:spPr>
        </p:pic>
        <p:cxnSp>
          <p:nvCxnSpPr>
            <p:cNvPr id="21" name="直線コネクタ 20"/>
            <p:cNvCxnSpPr/>
            <p:nvPr/>
          </p:nvCxnSpPr>
          <p:spPr>
            <a:xfrm>
              <a:off x="2134893" y="5769787"/>
              <a:ext cx="6286844" cy="0"/>
            </a:xfrm>
            <a:prstGeom prst="line">
              <a:avLst/>
            </a:prstGeom>
            <a:ln w="12700">
              <a:solidFill>
                <a:srgbClr val="FFD5E3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正方形/長方形 45"/>
          <p:cNvSpPr/>
          <p:nvPr/>
        </p:nvSpPr>
        <p:spPr>
          <a:xfrm>
            <a:off x="4717014" y="17388236"/>
            <a:ext cx="6147784" cy="288632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rtlCol="0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/>
          </a:p>
        </p:txBody>
      </p:sp>
      <p:cxnSp>
        <p:nvCxnSpPr>
          <p:cNvPr id="47" name="直線コネクタ 46"/>
          <p:cNvCxnSpPr/>
          <p:nvPr/>
        </p:nvCxnSpPr>
        <p:spPr>
          <a:xfrm>
            <a:off x="4806454" y="17504634"/>
            <a:ext cx="6147784" cy="16208"/>
          </a:xfrm>
          <a:prstGeom prst="line">
            <a:avLst/>
          </a:prstGeom>
          <a:ln w="38100">
            <a:solidFill>
              <a:srgbClr val="FFFFCC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正方形/長方形 47"/>
          <p:cNvSpPr/>
          <p:nvPr/>
        </p:nvSpPr>
        <p:spPr>
          <a:xfrm>
            <a:off x="6678900" y="17216234"/>
            <a:ext cx="2219371" cy="600219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rtlCol="0" anchor="t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2800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豊洲駅</a:t>
            </a:r>
            <a:endParaRPr lang="en-US" altLang="ja-JP" sz="2800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9" name="正方形/長方形 48"/>
          <p:cNvSpPr/>
          <p:nvPr/>
        </p:nvSpPr>
        <p:spPr>
          <a:xfrm>
            <a:off x="5286883" y="16895187"/>
            <a:ext cx="127822" cy="390839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rtlCol="0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/>
          </a:p>
        </p:txBody>
      </p:sp>
      <p:sp>
        <p:nvSpPr>
          <p:cNvPr id="50" name="正方形/長方形 49"/>
          <p:cNvSpPr/>
          <p:nvPr/>
        </p:nvSpPr>
        <p:spPr>
          <a:xfrm rot="5400000">
            <a:off x="7727393" y="15498783"/>
            <a:ext cx="127020" cy="614778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rtlCol="0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/>
          </a:p>
        </p:txBody>
      </p:sp>
      <p:sp>
        <p:nvSpPr>
          <p:cNvPr id="51" name="正方形/長方形 50"/>
          <p:cNvSpPr/>
          <p:nvPr/>
        </p:nvSpPr>
        <p:spPr>
          <a:xfrm>
            <a:off x="7676211" y="17816452"/>
            <a:ext cx="196657" cy="2987134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rtlCol="0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/>
          </a:p>
        </p:txBody>
      </p:sp>
      <p:sp>
        <p:nvSpPr>
          <p:cNvPr id="52" name="正方形/長方形 51"/>
          <p:cNvSpPr/>
          <p:nvPr/>
        </p:nvSpPr>
        <p:spPr>
          <a:xfrm rot="1847685">
            <a:off x="5083634" y="19265382"/>
            <a:ext cx="2965578" cy="1270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rtlCol="0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/>
          </a:p>
        </p:txBody>
      </p:sp>
      <p:sp>
        <p:nvSpPr>
          <p:cNvPr id="53" name="正方形/長方形 52"/>
          <p:cNvSpPr/>
          <p:nvPr/>
        </p:nvSpPr>
        <p:spPr>
          <a:xfrm rot="5400000">
            <a:off x="9200428" y="18403386"/>
            <a:ext cx="140150" cy="318858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rtlCol="0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/>
          </a:p>
        </p:txBody>
      </p:sp>
      <p:sp>
        <p:nvSpPr>
          <p:cNvPr id="54" name="円/楕円 53"/>
          <p:cNvSpPr/>
          <p:nvPr/>
        </p:nvSpPr>
        <p:spPr>
          <a:xfrm>
            <a:off x="7950215" y="18722053"/>
            <a:ext cx="203571" cy="202295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rtlCol="0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/>
          </a:p>
        </p:txBody>
      </p:sp>
      <p:sp>
        <p:nvSpPr>
          <p:cNvPr id="55" name="テキスト ボックス 28"/>
          <p:cNvSpPr txBox="1"/>
          <p:nvPr/>
        </p:nvSpPr>
        <p:spPr>
          <a:xfrm>
            <a:off x="7950215" y="18577108"/>
            <a:ext cx="1363155" cy="565247"/>
          </a:xfrm>
          <a:prstGeom prst="rect">
            <a:avLst/>
          </a:prstGeom>
          <a:noFill/>
        </p:spPr>
        <p:txBody>
          <a:bodyPr wrap="square" lIns="254980" tIns="127490" rIns="254980" bIns="127490" rtlCol="0">
            <a:sp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郵便局</a:t>
            </a:r>
          </a:p>
        </p:txBody>
      </p:sp>
      <p:sp>
        <p:nvSpPr>
          <p:cNvPr id="56" name="円/楕円 55"/>
          <p:cNvSpPr/>
          <p:nvPr/>
        </p:nvSpPr>
        <p:spPr>
          <a:xfrm>
            <a:off x="7410552" y="20067753"/>
            <a:ext cx="203571" cy="202295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rtlCol="0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/>
          </a:p>
        </p:txBody>
      </p:sp>
      <p:sp>
        <p:nvSpPr>
          <p:cNvPr id="57" name="テキスト ボックス 39"/>
          <p:cNvSpPr txBox="1"/>
          <p:nvPr/>
        </p:nvSpPr>
        <p:spPr>
          <a:xfrm>
            <a:off x="5930209" y="19953950"/>
            <a:ext cx="1613500" cy="565247"/>
          </a:xfrm>
          <a:prstGeom prst="rect">
            <a:avLst/>
          </a:prstGeom>
          <a:noFill/>
        </p:spPr>
        <p:txBody>
          <a:bodyPr wrap="square" lIns="254980" tIns="127490" rIns="254980" bIns="127490" rtlCol="0">
            <a:sp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コンビニ</a:t>
            </a:r>
          </a:p>
        </p:txBody>
      </p:sp>
      <p:pic>
        <p:nvPicPr>
          <p:cNvPr id="27" name="図 26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29487" y="18691259"/>
            <a:ext cx="304092" cy="302185"/>
          </a:xfrm>
          <a:prstGeom prst="rect">
            <a:avLst/>
          </a:prstGeom>
        </p:spPr>
      </p:pic>
      <p:sp>
        <p:nvSpPr>
          <p:cNvPr id="10" name="角丸四角形吹き出し 9"/>
          <p:cNvSpPr/>
          <p:nvPr/>
        </p:nvSpPr>
        <p:spPr>
          <a:xfrm>
            <a:off x="5764914" y="18676290"/>
            <a:ext cx="1377307" cy="787944"/>
          </a:xfrm>
          <a:prstGeom prst="wedgeRoundRectCallout">
            <a:avLst>
              <a:gd name="adj1" fmla="val 62380"/>
              <a:gd name="adj2" fmla="val -28323"/>
              <a:gd name="adj3" fmla="val 16667"/>
            </a:avLst>
          </a:prstGeom>
          <a:solidFill>
            <a:srgbClr val="FF97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テキスト ボックス 41"/>
          <p:cNvSpPr txBox="1"/>
          <p:nvPr/>
        </p:nvSpPr>
        <p:spPr>
          <a:xfrm>
            <a:off x="5789275" y="18799485"/>
            <a:ext cx="1315193" cy="615553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2000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あすくる</a:t>
            </a:r>
            <a:endParaRPr lang="en-US" altLang="ja-JP" sz="2000" b="1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lang="ja-JP" altLang="en-US" sz="2000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幼稚園</a:t>
            </a:r>
            <a:endParaRPr lang="en-US" altLang="ja-JP" sz="2000" b="1" dirty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" name="角丸四角形 12"/>
          <p:cNvSpPr/>
          <p:nvPr/>
        </p:nvSpPr>
        <p:spPr>
          <a:xfrm>
            <a:off x="18758399" y="20182446"/>
            <a:ext cx="8289737" cy="812821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254980" tIns="127490" rIns="254980" bIns="127490"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正方形/長方形 25"/>
          <p:cNvSpPr/>
          <p:nvPr/>
        </p:nvSpPr>
        <p:spPr>
          <a:xfrm>
            <a:off x="18684623" y="20084537"/>
            <a:ext cx="8655037" cy="1114108"/>
          </a:xfrm>
          <a:prstGeom prst="rect">
            <a:avLst/>
          </a:prstGeom>
        </p:spPr>
        <p:txBody>
          <a:bodyPr wrap="none" lIns="254980" tIns="127490" rIns="254980" bIns="127490">
            <a:spAutoFit/>
          </a:bodyPr>
          <a:lstStyle/>
          <a:p>
            <a:r>
              <a:rPr lang="en-US" altLang="ja-JP" b="1" spc="1673" dirty="0">
                <a:solidFill>
                  <a:srgbClr val="FF0066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03-1234-5678</a:t>
            </a:r>
          </a:p>
        </p:txBody>
      </p:sp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57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57.pptx" id="{CC9D33E7-EECB-40A3-9C80-E0AA6A042B98}" vid="{7FCEB0FB-F152-43E2-992C-5FFB7FC46B2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57</Template>
  <TotalTime>0</TotalTime>
  <Words>149</Words>
  <Application>Microsoft Macintosh PowerPoint</Application>
  <PresentationFormat>ユーザー設定</PresentationFormat>
  <Paragraphs>35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57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三木 健太郎</cp:lastModifiedBy>
  <cp:revision>4</cp:revision>
  <cp:lastPrinted>2013-04-25T06:18:16Z</cp:lastPrinted>
  <dcterms:created xsi:type="dcterms:W3CDTF">2013-08-07T01:30:42Z</dcterms:created>
  <dcterms:modified xsi:type="dcterms:W3CDTF">2013-09-24T20:35:44Z</dcterms:modified>
</cp:coreProperties>
</file>