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CC3300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31" d="100"/>
          <a:sy n="31" d="100"/>
        </p:scale>
        <p:origin x="-2580" y="-8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2013/8/7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1004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7"/>
            <a:ext cx="5831681" cy="2633505"/>
          </a:xfrm>
        </p:spPr>
        <p:txBody>
          <a:bodyPr/>
          <a:lstStyle>
            <a:lvl1pPr marL="0" indent="0" algn="ctr">
              <a:buNone/>
              <a:defRPr sz="4016"/>
            </a:lvl1pPr>
            <a:lvl2pPr marL="765014" indent="0" algn="ctr">
              <a:buNone/>
              <a:defRPr sz="3347"/>
            </a:lvl2pPr>
            <a:lvl3pPr marL="1530030" indent="0" algn="ctr">
              <a:buNone/>
              <a:defRPr sz="3013"/>
            </a:lvl3pPr>
            <a:lvl4pPr marL="2295044" indent="0" algn="ctr">
              <a:buNone/>
              <a:defRPr sz="2677"/>
            </a:lvl4pPr>
            <a:lvl5pPr marL="3060061" indent="0" algn="ctr">
              <a:buNone/>
              <a:defRPr sz="2677"/>
            </a:lvl5pPr>
            <a:lvl6pPr marL="3825075" indent="0" algn="ctr">
              <a:buNone/>
              <a:defRPr sz="2677"/>
            </a:lvl6pPr>
            <a:lvl7pPr marL="4590089" indent="0" algn="ctr">
              <a:buNone/>
              <a:defRPr sz="2677"/>
            </a:lvl7pPr>
            <a:lvl8pPr marL="5355105" indent="0" algn="ctr">
              <a:buNone/>
              <a:defRPr sz="2677"/>
            </a:lvl8pPr>
            <a:lvl9pPr marL="6120119" indent="0" algn="ctr">
              <a:buNone/>
              <a:defRPr sz="2677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7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7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84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3402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2630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278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3233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2666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4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4185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9087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5836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0602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8585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8"/>
            <a:ext cx="6706433" cy="4537305"/>
          </a:xfrm>
        </p:spPr>
        <p:txBody>
          <a:bodyPr anchor="b"/>
          <a:lstStyle>
            <a:lvl1pPr>
              <a:defRPr sz="1004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4016">
                <a:solidFill>
                  <a:schemeClr val="tx1"/>
                </a:solidFill>
              </a:defRPr>
            </a:lvl1pPr>
            <a:lvl2pPr marL="765014" indent="0">
              <a:buNone/>
              <a:defRPr sz="3347">
                <a:solidFill>
                  <a:schemeClr val="tx1">
                    <a:tint val="75000"/>
                  </a:schemeClr>
                </a:solidFill>
              </a:defRPr>
            </a:lvl2pPr>
            <a:lvl3pPr marL="1530030" indent="0">
              <a:buNone/>
              <a:defRPr sz="3013">
                <a:solidFill>
                  <a:schemeClr val="tx1">
                    <a:tint val="75000"/>
                  </a:schemeClr>
                </a:solidFill>
              </a:defRPr>
            </a:lvl3pPr>
            <a:lvl4pPr marL="2295044" indent="0">
              <a:buNone/>
              <a:defRPr sz="2677">
                <a:solidFill>
                  <a:schemeClr val="tx1">
                    <a:tint val="75000"/>
                  </a:schemeClr>
                </a:solidFill>
              </a:defRPr>
            </a:lvl4pPr>
            <a:lvl5pPr marL="3060061" indent="0">
              <a:buNone/>
              <a:defRPr sz="2677">
                <a:solidFill>
                  <a:schemeClr val="tx1">
                    <a:tint val="75000"/>
                  </a:schemeClr>
                </a:solidFill>
              </a:defRPr>
            </a:lvl5pPr>
            <a:lvl6pPr marL="3825075" indent="0">
              <a:buNone/>
              <a:defRPr sz="2677">
                <a:solidFill>
                  <a:schemeClr val="tx1">
                    <a:tint val="75000"/>
                  </a:schemeClr>
                </a:solidFill>
              </a:defRPr>
            </a:lvl6pPr>
            <a:lvl7pPr marL="4590089" indent="0">
              <a:buNone/>
              <a:defRPr sz="2677">
                <a:solidFill>
                  <a:schemeClr val="tx1">
                    <a:tint val="75000"/>
                  </a:schemeClr>
                </a:solidFill>
              </a:defRPr>
            </a:lvl7pPr>
            <a:lvl8pPr marL="5355105" indent="0">
              <a:buNone/>
              <a:defRPr sz="2677">
                <a:solidFill>
                  <a:schemeClr val="tx1">
                    <a:tint val="75000"/>
                  </a:schemeClr>
                </a:solidFill>
              </a:defRPr>
            </a:lvl8pPr>
            <a:lvl9pPr marL="6120119" indent="0">
              <a:buNone/>
              <a:defRPr sz="267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2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6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5"/>
            <a:ext cx="3289432" cy="1310441"/>
          </a:xfrm>
        </p:spPr>
        <p:txBody>
          <a:bodyPr anchor="b"/>
          <a:lstStyle>
            <a:lvl1pPr marL="0" indent="0">
              <a:buNone/>
              <a:defRPr sz="4016" b="1"/>
            </a:lvl1pPr>
            <a:lvl2pPr marL="765014" indent="0">
              <a:buNone/>
              <a:defRPr sz="3347" b="1"/>
            </a:lvl2pPr>
            <a:lvl3pPr marL="1530030" indent="0">
              <a:buNone/>
              <a:defRPr sz="3013" b="1"/>
            </a:lvl3pPr>
            <a:lvl4pPr marL="2295044" indent="0">
              <a:buNone/>
              <a:defRPr sz="2677" b="1"/>
            </a:lvl4pPr>
            <a:lvl5pPr marL="3060061" indent="0">
              <a:buNone/>
              <a:defRPr sz="2677" b="1"/>
            </a:lvl5pPr>
            <a:lvl6pPr marL="3825075" indent="0">
              <a:buNone/>
              <a:defRPr sz="2677" b="1"/>
            </a:lvl6pPr>
            <a:lvl7pPr marL="4590089" indent="0">
              <a:buNone/>
              <a:defRPr sz="2677" b="1"/>
            </a:lvl7pPr>
            <a:lvl8pPr marL="5355105" indent="0">
              <a:buNone/>
              <a:defRPr sz="2677" b="1"/>
            </a:lvl8pPr>
            <a:lvl9pPr marL="6120119" indent="0">
              <a:buNone/>
              <a:defRPr sz="2677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5"/>
            <a:ext cx="3289432" cy="58603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5"/>
            <a:ext cx="3305632" cy="1310441"/>
          </a:xfrm>
        </p:spPr>
        <p:txBody>
          <a:bodyPr anchor="b"/>
          <a:lstStyle>
            <a:lvl1pPr marL="0" indent="0">
              <a:buNone/>
              <a:defRPr sz="4016" b="1"/>
            </a:lvl1pPr>
            <a:lvl2pPr marL="765014" indent="0">
              <a:buNone/>
              <a:defRPr sz="3347" b="1"/>
            </a:lvl2pPr>
            <a:lvl3pPr marL="1530030" indent="0">
              <a:buNone/>
              <a:defRPr sz="3013" b="1"/>
            </a:lvl3pPr>
            <a:lvl4pPr marL="2295044" indent="0">
              <a:buNone/>
              <a:defRPr sz="2677" b="1"/>
            </a:lvl4pPr>
            <a:lvl5pPr marL="3060061" indent="0">
              <a:buNone/>
              <a:defRPr sz="2677" b="1"/>
            </a:lvl5pPr>
            <a:lvl6pPr marL="3825075" indent="0">
              <a:buNone/>
              <a:defRPr sz="2677" b="1"/>
            </a:lvl6pPr>
            <a:lvl7pPr marL="4590089" indent="0">
              <a:buNone/>
              <a:defRPr sz="2677" b="1"/>
            </a:lvl7pPr>
            <a:lvl8pPr marL="5355105" indent="0">
              <a:buNone/>
              <a:defRPr sz="2677" b="1"/>
            </a:lvl8pPr>
            <a:lvl9pPr marL="6120119" indent="0">
              <a:buNone/>
              <a:defRPr sz="2677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5"/>
            <a:ext cx="3305632" cy="58603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535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5354"/>
            </a:lvl1pPr>
            <a:lvl2pPr>
              <a:defRPr sz="4685"/>
            </a:lvl2pPr>
            <a:lvl3pPr>
              <a:defRPr sz="4016"/>
            </a:lvl3pPr>
            <a:lvl4pPr>
              <a:defRPr sz="3347"/>
            </a:lvl4pPr>
            <a:lvl5pPr>
              <a:defRPr sz="3347"/>
            </a:lvl5pPr>
            <a:lvl6pPr>
              <a:defRPr sz="3347"/>
            </a:lvl6pPr>
            <a:lvl7pPr>
              <a:defRPr sz="3347"/>
            </a:lvl7pPr>
            <a:lvl8pPr>
              <a:defRPr sz="3347"/>
            </a:lvl8pPr>
            <a:lvl9pPr>
              <a:defRPr sz="334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2677"/>
            </a:lvl1pPr>
            <a:lvl2pPr marL="765014" indent="0">
              <a:buNone/>
              <a:defRPr sz="2341"/>
            </a:lvl2pPr>
            <a:lvl3pPr marL="1530030" indent="0">
              <a:buNone/>
              <a:defRPr sz="2007"/>
            </a:lvl3pPr>
            <a:lvl4pPr marL="2295044" indent="0">
              <a:buNone/>
              <a:defRPr sz="1672"/>
            </a:lvl4pPr>
            <a:lvl5pPr marL="3060061" indent="0">
              <a:buNone/>
              <a:defRPr sz="1672"/>
            </a:lvl5pPr>
            <a:lvl6pPr marL="3825075" indent="0">
              <a:buNone/>
              <a:defRPr sz="1672"/>
            </a:lvl6pPr>
            <a:lvl7pPr marL="4590089" indent="0">
              <a:buNone/>
              <a:defRPr sz="1672"/>
            </a:lvl7pPr>
            <a:lvl8pPr marL="5355105" indent="0">
              <a:buNone/>
              <a:defRPr sz="1672"/>
            </a:lvl8pPr>
            <a:lvl9pPr marL="6120119" indent="0">
              <a:buNone/>
              <a:defRPr sz="167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535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5354"/>
            </a:lvl1pPr>
            <a:lvl2pPr marL="765014" indent="0">
              <a:buNone/>
              <a:defRPr sz="4685"/>
            </a:lvl2pPr>
            <a:lvl3pPr marL="1530030" indent="0">
              <a:buNone/>
              <a:defRPr sz="4016"/>
            </a:lvl3pPr>
            <a:lvl4pPr marL="2295044" indent="0">
              <a:buNone/>
              <a:defRPr sz="3347"/>
            </a:lvl4pPr>
            <a:lvl5pPr marL="3060061" indent="0">
              <a:buNone/>
              <a:defRPr sz="3347"/>
            </a:lvl5pPr>
            <a:lvl6pPr marL="3825075" indent="0">
              <a:buNone/>
              <a:defRPr sz="3347"/>
            </a:lvl6pPr>
            <a:lvl7pPr marL="4590089" indent="0">
              <a:buNone/>
              <a:defRPr sz="3347"/>
            </a:lvl7pPr>
            <a:lvl8pPr marL="5355105" indent="0">
              <a:buNone/>
              <a:defRPr sz="3347"/>
            </a:lvl8pPr>
            <a:lvl9pPr marL="6120119" indent="0">
              <a:buNone/>
              <a:defRPr sz="3347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2677"/>
            </a:lvl1pPr>
            <a:lvl2pPr marL="765014" indent="0">
              <a:buNone/>
              <a:defRPr sz="2341"/>
            </a:lvl2pPr>
            <a:lvl3pPr marL="1530030" indent="0">
              <a:buNone/>
              <a:defRPr sz="2007"/>
            </a:lvl3pPr>
            <a:lvl4pPr marL="2295044" indent="0">
              <a:buNone/>
              <a:defRPr sz="1672"/>
            </a:lvl4pPr>
            <a:lvl5pPr marL="3060061" indent="0">
              <a:buNone/>
              <a:defRPr sz="1672"/>
            </a:lvl5pPr>
            <a:lvl6pPr marL="3825075" indent="0">
              <a:buNone/>
              <a:defRPr sz="1672"/>
            </a:lvl6pPr>
            <a:lvl7pPr marL="4590089" indent="0">
              <a:buNone/>
              <a:defRPr sz="1672"/>
            </a:lvl7pPr>
            <a:lvl8pPr marL="5355105" indent="0">
              <a:buNone/>
              <a:defRPr sz="1672"/>
            </a:lvl8pPr>
            <a:lvl9pPr marL="6120119" indent="0">
              <a:buNone/>
              <a:defRPr sz="167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2" y="10109836"/>
            <a:ext cx="1749504" cy="5807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530030" rtl="0" eaLnBrk="1" latinLnBrk="0" hangingPunct="1">
        <a:lnSpc>
          <a:spcPct val="90000"/>
        </a:lnSpc>
        <a:spcBef>
          <a:spcPct val="0"/>
        </a:spcBef>
        <a:buNone/>
        <a:defRPr kumimoji="1" sz="73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508" indent="-382508" algn="l" defTabSz="1530030" rtl="0" eaLnBrk="1" latinLnBrk="0" hangingPunct="1">
        <a:lnSpc>
          <a:spcPct val="90000"/>
        </a:lnSpc>
        <a:spcBef>
          <a:spcPts val="1672"/>
        </a:spcBef>
        <a:buFont typeface="Arial" panose="020B0604020202020204" pitchFamily="34" charset="0"/>
        <a:buChar char="•"/>
        <a:defRPr kumimoji="1" sz="4685" kern="1200">
          <a:solidFill>
            <a:schemeClr val="tx1"/>
          </a:solidFill>
          <a:latin typeface="+mn-lt"/>
          <a:ea typeface="+mn-ea"/>
          <a:cs typeface="+mn-cs"/>
        </a:defRPr>
      </a:lvl1pPr>
      <a:lvl2pPr marL="1147523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4016" kern="1200">
          <a:solidFill>
            <a:schemeClr val="tx1"/>
          </a:solidFill>
          <a:latin typeface="+mn-lt"/>
          <a:ea typeface="+mn-ea"/>
          <a:cs typeface="+mn-cs"/>
        </a:defRPr>
      </a:lvl2pPr>
      <a:lvl3pPr marL="1912538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3347" kern="1200">
          <a:solidFill>
            <a:schemeClr val="tx1"/>
          </a:solidFill>
          <a:latin typeface="+mn-lt"/>
          <a:ea typeface="+mn-ea"/>
          <a:cs typeface="+mn-cs"/>
        </a:defRPr>
      </a:lvl3pPr>
      <a:lvl4pPr marL="2677552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4pPr>
      <a:lvl5pPr marL="3442567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5pPr>
      <a:lvl6pPr marL="4207581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6pPr>
      <a:lvl7pPr marL="4972598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7pPr>
      <a:lvl8pPr marL="5737613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8pPr>
      <a:lvl9pPr marL="6502627" indent="-382508" algn="l" defTabSz="1530030" rtl="0" eaLnBrk="1" latinLnBrk="0" hangingPunct="1">
        <a:lnSpc>
          <a:spcPct val="90000"/>
        </a:lnSpc>
        <a:spcBef>
          <a:spcPts val="836"/>
        </a:spcBef>
        <a:buFont typeface="Arial" panose="020B0604020202020204" pitchFamily="34" charset="0"/>
        <a:buChar char="•"/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1pPr>
      <a:lvl2pPr marL="765014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2pPr>
      <a:lvl3pPr marL="1530030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3pPr>
      <a:lvl4pPr marL="2295044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4pPr>
      <a:lvl5pPr marL="3060061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5pPr>
      <a:lvl6pPr marL="3825075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6pPr>
      <a:lvl7pPr marL="4590089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7pPr>
      <a:lvl8pPr marL="5355105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8pPr>
      <a:lvl9pPr marL="6120119" algn="l" defTabSz="1530030" rtl="0" eaLnBrk="1" latinLnBrk="0" hangingPunct="1">
        <a:defRPr kumimoji="1" sz="3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34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WMF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760102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7846" y="-8362"/>
            <a:ext cx="7775575" cy="3824987"/>
          </a:xfrm>
          <a:prstGeom prst="rect">
            <a:avLst/>
          </a:prstGeom>
          <a:pattFill prst="dotDmnd">
            <a:fgClr>
              <a:srgbClr val="FF0000"/>
            </a:fgClr>
            <a:bgClr>
              <a:srgbClr val="C000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/>
        </p:nvSpPr>
        <p:spPr>
          <a:xfrm>
            <a:off x="0" y="9517423"/>
            <a:ext cx="7775575" cy="1392897"/>
          </a:xfrm>
          <a:prstGeom prst="rect">
            <a:avLst/>
          </a:prstGeom>
          <a:pattFill prst="pct30">
            <a:fgClr>
              <a:schemeClr val="accent2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56524"/>
            <a:ext cx="7775575" cy="5781194"/>
          </a:xfrm>
          <a:prstGeom prst="rect">
            <a:avLst/>
          </a:prstGeom>
        </p:spPr>
      </p:pic>
      <p:sp>
        <p:nvSpPr>
          <p:cNvPr id="35" name="正方形/長方形 34"/>
          <p:cNvSpPr/>
          <p:nvPr/>
        </p:nvSpPr>
        <p:spPr>
          <a:xfrm>
            <a:off x="445634" y="9579748"/>
            <a:ext cx="4418974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居酒屋あすくる</a:t>
            </a:r>
          </a:p>
          <a:p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東京都豊洲</a:t>
            </a:r>
            <a:r>
              <a:rPr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３－２－３</a:t>
            </a:r>
            <a:r>
              <a:rPr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(17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時～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23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　ラストオーダー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22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16" name="円/楕円 15"/>
          <p:cNvSpPr/>
          <p:nvPr/>
        </p:nvSpPr>
        <p:spPr>
          <a:xfrm>
            <a:off x="333304" y="5396630"/>
            <a:ext cx="2317997" cy="1144889"/>
          </a:xfrm>
          <a:prstGeom prst="ellipse">
            <a:avLst/>
          </a:prstGeom>
          <a:pattFill prst="smCheck">
            <a:fgClr>
              <a:srgbClr val="CC3300"/>
            </a:fgClr>
            <a:bgClr>
              <a:srgbClr val="C00000"/>
            </a:bgClr>
          </a:pattFill>
          <a:ln w="76200">
            <a:solidFill>
              <a:schemeClr val="bg1"/>
            </a:solidFill>
          </a:ln>
          <a:effectLst>
            <a:outerShdw blurRad="38100" dist="38100" dir="5400000" algn="ctr" rotWithShape="0">
              <a:srgbClr val="000000">
                <a:alpha val="1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964" spc="3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ボイルかに</a:t>
            </a:r>
            <a:endParaRPr lang="ja-JP" altLang="en-US" sz="1964" spc="300" dirty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17" name="円/楕円 16"/>
          <p:cNvSpPr/>
          <p:nvPr/>
        </p:nvSpPr>
        <p:spPr>
          <a:xfrm>
            <a:off x="2853757" y="5396630"/>
            <a:ext cx="2177981" cy="1144889"/>
          </a:xfrm>
          <a:prstGeom prst="ellipse">
            <a:avLst/>
          </a:prstGeom>
          <a:pattFill prst="smCheck">
            <a:fgClr>
              <a:srgbClr val="CC3300"/>
            </a:fgClr>
            <a:bgClr>
              <a:srgbClr val="C00000"/>
            </a:bgClr>
          </a:pattFill>
          <a:ln w="76200">
            <a:solidFill>
              <a:schemeClr val="bg1"/>
            </a:solidFill>
          </a:ln>
          <a:effectLst>
            <a:outerShdw blurRad="38100" dist="38100" dir="5400000" algn="ctr" rotWithShape="0">
              <a:srgbClr val="000000">
                <a:alpha val="1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964" spc="3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かに刺身</a:t>
            </a:r>
            <a:endParaRPr lang="ja-JP" altLang="en-US" sz="1964" spc="300" dirty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5234194" y="5396630"/>
            <a:ext cx="2177981" cy="1144889"/>
          </a:xfrm>
          <a:prstGeom prst="ellipse">
            <a:avLst/>
          </a:prstGeom>
          <a:pattFill prst="smCheck">
            <a:fgClr>
              <a:srgbClr val="CC3300"/>
            </a:fgClr>
            <a:bgClr>
              <a:srgbClr val="C00000"/>
            </a:bgClr>
          </a:pattFill>
          <a:ln w="76200">
            <a:solidFill>
              <a:schemeClr val="bg1"/>
            </a:solidFill>
          </a:ln>
          <a:effectLst>
            <a:outerShdw blurRad="38100" dist="38100" dir="5400000" algn="ctr" rotWithShape="0">
              <a:srgbClr val="000000">
                <a:alpha val="1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964" spc="3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焼きがに</a:t>
            </a:r>
            <a:endParaRPr lang="ja-JP" altLang="en-US" sz="1964" spc="300" dirty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20" name="円/楕円 19"/>
          <p:cNvSpPr/>
          <p:nvPr/>
        </p:nvSpPr>
        <p:spPr>
          <a:xfrm>
            <a:off x="4053763" y="6792529"/>
            <a:ext cx="2177981" cy="1144889"/>
          </a:xfrm>
          <a:prstGeom prst="ellipse">
            <a:avLst/>
          </a:prstGeom>
          <a:pattFill prst="smCheck">
            <a:fgClr>
              <a:srgbClr val="CC3300"/>
            </a:fgClr>
            <a:bgClr>
              <a:srgbClr val="C00000"/>
            </a:bgClr>
          </a:pattFill>
          <a:ln w="76200">
            <a:solidFill>
              <a:schemeClr val="bg1"/>
            </a:solidFill>
          </a:ln>
          <a:effectLst>
            <a:outerShdw blurRad="38100" dist="38100" dir="5400000" algn="ctr" rotWithShape="0">
              <a:srgbClr val="000000">
                <a:alpha val="1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964" spc="300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かに寿司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96" y="405177"/>
            <a:ext cx="2742593" cy="778435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677637" y="478330"/>
            <a:ext cx="2646879" cy="461665"/>
          </a:xfrm>
          <a:prstGeom prst="rect">
            <a:avLst/>
          </a:prstGeom>
          <a:effectLst>
            <a:outerShdw blurRad="12700" dist="12700" dir="5400000" algn="t" rotWithShape="0">
              <a:prstClr val="black">
                <a:alpha val="26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ja-JP" altLang="en-US" sz="24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居酒屋あすくるの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745481" y="10160581"/>
            <a:ext cx="30187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spc="3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03-1234-5678</a:t>
            </a:r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4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97" y="10198093"/>
            <a:ext cx="305540" cy="305540"/>
          </a:xfrm>
          <a:prstGeom prst="rect">
            <a:avLst/>
          </a:prstGeom>
        </p:spPr>
      </p:pic>
      <p:sp>
        <p:nvSpPr>
          <p:cNvPr id="36" name="テキスト ボックス 35"/>
          <p:cNvSpPr txBox="1"/>
          <p:nvPr/>
        </p:nvSpPr>
        <p:spPr>
          <a:xfrm>
            <a:off x="3678116" y="10213731"/>
            <a:ext cx="1461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JR</a:t>
            </a:r>
            <a:r>
              <a:rPr lang="ja-JP" altLang="en-US" sz="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○○駅西口出て徒歩</a:t>
            </a:r>
            <a:r>
              <a:rPr lang="en-US" altLang="ja-JP" sz="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sz="7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地下鉄</a:t>
            </a:r>
            <a:r>
              <a:rPr lang="en-US" altLang="ja-JP" sz="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A1</a:t>
            </a:r>
            <a:r>
              <a:rPr lang="ja-JP" altLang="en-US" sz="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出口出て徒歩</a:t>
            </a:r>
            <a:r>
              <a:rPr lang="en-US" altLang="ja-JP" sz="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sz="7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角丸四角形 37"/>
          <p:cNvSpPr/>
          <p:nvPr/>
        </p:nvSpPr>
        <p:spPr>
          <a:xfrm>
            <a:off x="5140044" y="9735781"/>
            <a:ext cx="2269422" cy="126549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角丸四角形 38"/>
          <p:cNvSpPr/>
          <p:nvPr/>
        </p:nvSpPr>
        <p:spPr>
          <a:xfrm>
            <a:off x="5140044" y="10320906"/>
            <a:ext cx="2269422" cy="126549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5140044" y="10105905"/>
            <a:ext cx="2269422" cy="55437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角丸四角形 40"/>
          <p:cNvSpPr/>
          <p:nvPr/>
        </p:nvSpPr>
        <p:spPr>
          <a:xfrm rot="5400000">
            <a:off x="5173365" y="10027601"/>
            <a:ext cx="1030054" cy="152639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角丸四角形 42"/>
          <p:cNvSpPr/>
          <p:nvPr/>
        </p:nvSpPr>
        <p:spPr>
          <a:xfrm rot="5400000">
            <a:off x="6492690" y="10164405"/>
            <a:ext cx="812259" cy="96827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角丸四角形 43"/>
          <p:cNvSpPr/>
          <p:nvPr/>
        </p:nvSpPr>
        <p:spPr>
          <a:xfrm rot="6907765">
            <a:off x="5983063" y="10223147"/>
            <a:ext cx="812259" cy="96827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角丸四角形 41"/>
          <p:cNvSpPr/>
          <p:nvPr/>
        </p:nvSpPr>
        <p:spPr>
          <a:xfrm>
            <a:off x="6512176" y="9616081"/>
            <a:ext cx="753597" cy="330259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星 5 44"/>
          <p:cNvSpPr/>
          <p:nvPr/>
        </p:nvSpPr>
        <p:spPr>
          <a:xfrm>
            <a:off x="6083487" y="10453974"/>
            <a:ext cx="130224" cy="130224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ローチャート: 順次アクセス記憶 45"/>
          <p:cNvSpPr/>
          <p:nvPr/>
        </p:nvSpPr>
        <p:spPr>
          <a:xfrm>
            <a:off x="5868554" y="10383936"/>
            <a:ext cx="203976" cy="179929"/>
          </a:xfrm>
          <a:prstGeom prst="flowChartMagneticTap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ここ</a:t>
            </a:r>
            <a:endParaRPr kumimoji="1" lang="ja-JP" altLang="en-US" sz="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6501977" y="9637019"/>
            <a:ext cx="7793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/>
              <a:t>JR</a:t>
            </a:r>
            <a:r>
              <a:rPr lang="ja-JP" altLang="en-US" sz="1200" dirty="0"/>
              <a:t>○○駅</a:t>
            </a:r>
          </a:p>
        </p:txBody>
      </p:sp>
      <p:sp>
        <p:nvSpPr>
          <p:cNvPr id="48" name="円/楕円 47"/>
          <p:cNvSpPr/>
          <p:nvPr/>
        </p:nvSpPr>
        <p:spPr>
          <a:xfrm>
            <a:off x="6274755" y="10248352"/>
            <a:ext cx="45719" cy="45719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円/楕円 48"/>
          <p:cNvSpPr/>
          <p:nvPr/>
        </p:nvSpPr>
        <p:spPr>
          <a:xfrm>
            <a:off x="6510047" y="10213543"/>
            <a:ext cx="45719" cy="45719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円/楕円 49"/>
          <p:cNvSpPr/>
          <p:nvPr/>
        </p:nvSpPr>
        <p:spPr>
          <a:xfrm>
            <a:off x="6386210" y="10482800"/>
            <a:ext cx="45719" cy="45719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912593" y="10237590"/>
            <a:ext cx="380480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 smtClean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コンビニ</a:t>
            </a:r>
            <a:endParaRPr kumimoji="1" lang="ja-JP" altLang="en-US" sz="600" b="1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541541" y="10203566"/>
            <a:ext cx="303536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 smtClean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郵便局</a:t>
            </a:r>
            <a:endParaRPr kumimoji="1" lang="ja-JP" altLang="en-US" sz="600" b="1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420728" y="10470934"/>
            <a:ext cx="226591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 smtClean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花屋</a:t>
            </a:r>
            <a:endParaRPr kumimoji="1" lang="ja-JP" altLang="en-US" sz="600" b="1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円/楕円 18"/>
          <p:cNvSpPr/>
          <p:nvPr/>
        </p:nvSpPr>
        <p:spPr>
          <a:xfrm>
            <a:off x="1667199" y="6792529"/>
            <a:ext cx="2177981" cy="1144889"/>
          </a:xfrm>
          <a:prstGeom prst="ellipse">
            <a:avLst/>
          </a:prstGeom>
          <a:pattFill prst="smCheck">
            <a:fgClr>
              <a:srgbClr val="CC3300"/>
            </a:fgClr>
            <a:bgClr>
              <a:srgbClr val="C00000"/>
            </a:bgClr>
          </a:pattFill>
          <a:ln w="76200">
            <a:solidFill>
              <a:schemeClr val="bg1"/>
            </a:solidFill>
          </a:ln>
          <a:effectLst>
            <a:outerShdw blurRad="38100" dist="38100" dir="5400000" algn="ctr" rotWithShape="0">
              <a:srgbClr val="000000">
                <a:alpha val="1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964" spc="3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かにすき</a:t>
            </a:r>
            <a:endParaRPr lang="ja-JP" altLang="en-US" sz="1964" spc="300" dirty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60" name="角丸四角形 59"/>
          <p:cNvSpPr/>
          <p:nvPr/>
        </p:nvSpPr>
        <p:spPr>
          <a:xfrm>
            <a:off x="620299" y="2201876"/>
            <a:ext cx="6566886" cy="139124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rgbClr val="FF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1742336" y="2282320"/>
            <a:ext cx="4993355" cy="1477328"/>
          </a:xfrm>
          <a:prstGeom prst="rect">
            <a:avLst/>
          </a:prstGeom>
          <a:effectLst>
            <a:outerShdw blurRad="38100" dist="25400" dir="5400000" algn="t" rotWithShape="0">
              <a:prstClr val="black">
                <a:alpha val="40000"/>
              </a:prstClr>
            </a:outerShdw>
          </a:effectLst>
        </p:spPr>
        <p:txBody>
          <a:bodyPr wrap="none" lIns="0" tIns="0" rIns="0" bIns="0">
            <a:spAutoFit/>
          </a:bodyPr>
          <a:lstStyle/>
          <a:p>
            <a:r>
              <a:rPr lang="ja-JP" altLang="en-US" sz="9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9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3,900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6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868519">
            <a:off x="6459816" y="1912257"/>
            <a:ext cx="1071710" cy="824235"/>
          </a:xfrm>
          <a:prstGeom prst="rect">
            <a:avLst/>
          </a:prstGeom>
        </p:spPr>
      </p:pic>
      <p:sp>
        <p:nvSpPr>
          <p:cNvPr id="29" name="正方形/長方形 28"/>
          <p:cNvSpPr/>
          <p:nvPr/>
        </p:nvSpPr>
        <p:spPr>
          <a:xfrm>
            <a:off x="6000482" y="3380444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制限時間９０分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746688" y="2964789"/>
            <a:ext cx="1263735" cy="169277"/>
          </a:xfrm>
          <a:prstGeom prst="rect">
            <a:avLst/>
          </a:prstGeom>
        </p:spPr>
        <p:txBody>
          <a:bodyPr wrap="none" lIns="36000" tIns="0" rIns="36000" bIns="0">
            <a:spAutoFit/>
          </a:bodyPr>
          <a:lstStyle/>
          <a:p>
            <a:r>
              <a:rPr lang="en-US" altLang="ja-JP" sz="1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小学生以下半額）</a:t>
            </a:r>
            <a:endParaRPr lang="en-US" altLang="ja-JP" sz="11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759078" y="2584403"/>
            <a:ext cx="12955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お一人様 </a:t>
            </a:r>
            <a:endParaRPr lang="ja-JP" altLang="en-US" sz="2000" dirty="0"/>
          </a:p>
        </p:txBody>
      </p:sp>
      <p:pic>
        <p:nvPicPr>
          <p:cNvPr id="61" name="図 60"/>
          <p:cNvPicPr>
            <a:picLocks noChangeAspect="1"/>
          </p:cNvPicPr>
          <p:nvPr/>
        </p:nvPicPr>
        <p:blipFill>
          <a:blip r:embed="rId6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81739">
            <a:off x="223223" y="2973308"/>
            <a:ext cx="1071710" cy="824235"/>
          </a:xfrm>
          <a:prstGeom prst="rect">
            <a:avLst/>
          </a:prstGeom>
        </p:spPr>
      </p:pic>
      <p:grpSp>
        <p:nvGrpSpPr>
          <p:cNvPr id="26" name="グループ化 25"/>
          <p:cNvGrpSpPr/>
          <p:nvPr/>
        </p:nvGrpSpPr>
        <p:grpSpPr>
          <a:xfrm>
            <a:off x="467360" y="1056121"/>
            <a:ext cx="6896542" cy="945812"/>
            <a:chOff x="145098" y="1019175"/>
            <a:chExt cx="7778750" cy="10668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145098" y="1019175"/>
              <a:ext cx="7775575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148273" y="1081088"/>
              <a:ext cx="977900" cy="909638"/>
            </a:xfrm>
            <a:custGeom>
              <a:avLst/>
              <a:gdLst>
                <a:gd name="T0" fmla="*/ 60 w 272"/>
                <a:gd name="T1" fmla="*/ 196 h 251"/>
                <a:gd name="T2" fmla="*/ 103 w 272"/>
                <a:gd name="T3" fmla="*/ 213 h 251"/>
                <a:gd name="T4" fmla="*/ 119 w 272"/>
                <a:gd name="T5" fmla="*/ 199 h 251"/>
                <a:gd name="T6" fmla="*/ 141 w 272"/>
                <a:gd name="T7" fmla="*/ 107 h 251"/>
                <a:gd name="T8" fmla="*/ 124 w 272"/>
                <a:gd name="T9" fmla="*/ 82 h 251"/>
                <a:gd name="T10" fmla="*/ 97 w 272"/>
                <a:gd name="T11" fmla="*/ 88 h 251"/>
                <a:gd name="T12" fmla="*/ 48 w 272"/>
                <a:gd name="T13" fmla="*/ 208 h 251"/>
                <a:gd name="T14" fmla="*/ 20 w 272"/>
                <a:gd name="T15" fmla="*/ 247 h 251"/>
                <a:gd name="T16" fmla="*/ 6 w 272"/>
                <a:gd name="T17" fmla="*/ 219 h 251"/>
                <a:gd name="T18" fmla="*/ 14 w 272"/>
                <a:gd name="T19" fmla="*/ 197 h 251"/>
                <a:gd name="T20" fmla="*/ 69 w 272"/>
                <a:gd name="T21" fmla="*/ 96 h 251"/>
                <a:gd name="T22" fmla="*/ 36 w 272"/>
                <a:gd name="T23" fmla="*/ 112 h 251"/>
                <a:gd name="T24" fmla="*/ 27 w 272"/>
                <a:gd name="T25" fmla="*/ 115 h 251"/>
                <a:gd name="T26" fmla="*/ 10 w 272"/>
                <a:gd name="T27" fmla="*/ 104 h 251"/>
                <a:gd name="T28" fmla="*/ 0 w 272"/>
                <a:gd name="T29" fmla="*/ 76 h 251"/>
                <a:gd name="T30" fmla="*/ 2 w 272"/>
                <a:gd name="T31" fmla="*/ 68 h 251"/>
                <a:gd name="T32" fmla="*/ 29 w 272"/>
                <a:gd name="T33" fmla="*/ 87 h 251"/>
                <a:gd name="T34" fmla="*/ 75 w 272"/>
                <a:gd name="T35" fmla="*/ 78 h 251"/>
                <a:gd name="T36" fmla="*/ 86 w 272"/>
                <a:gd name="T37" fmla="*/ 29 h 251"/>
                <a:gd name="T38" fmla="*/ 61 w 272"/>
                <a:gd name="T39" fmla="*/ 4 h 251"/>
                <a:gd name="T40" fmla="*/ 73 w 272"/>
                <a:gd name="T41" fmla="*/ 0 h 251"/>
                <a:gd name="T42" fmla="*/ 99 w 272"/>
                <a:gd name="T43" fmla="*/ 4 h 251"/>
                <a:gd name="T44" fmla="*/ 126 w 272"/>
                <a:gd name="T45" fmla="*/ 25 h 251"/>
                <a:gd name="T46" fmla="*/ 122 w 272"/>
                <a:gd name="T47" fmla="*/ 35 h 251"/>
                <a:gd name="T48" fmla="*/ 103 w 272"/>
                <a:gd name="T49" fmla="*/ 73 h 251"/>
                <a:gd name="T50" fmla="*/ 125 w 272"/>
                <a:gd name="T51" fmla="*/ 70 h 251"/>
                <a:gd name="T52" fmla="*/ 158 w 272"/>
                <a:gd name="T53" fmla="*/ 84 h 251"/>
                <a:gd name="T54" fmla="*/ 168 w 272"/>
                <a:gd name="T55" fmla="*/ 126 h 251"/>
                <a:gd name="T56" fmla="*/ 137 w 272"/>
                <a:gd name="T57" fmla="*/ 231 h 251"/>
                <a:gd name="T58" fmla="*/ 99 w 272"/>
                <a:gd name="T59" fmla="*/ 251 h 251"/>
                <a:gd name="T60" fmla="*/ 89 w 272"/>
                <a:gd name="T61" fmla="*/ 246 h 251"/>
                <a:gd name="T62" fmla="*/ 87 w 272"/>
                <a:gd name="T63" fmla="*/ 234 h 251"/>
                <a:gd name="T64" fmla="*/ 58 w 272"/>
                <a:gd name="T65" fmla="*/ 200 h 251"/>
                <a:gd name="T66" fmla="*/ 60 w 272"/>
                <a:gd name="T67" fmla="*/ 196 h 251"/>
                <a:gd name="T68" fmla="*/ 189 w 272"/>
                <a:gd name="T69" fmla="*/ 69 h 251"/>
                <a:gd name="T70" fmla="*/ 249 w 272"/>
                <a:gd name="T71" fmla="*/ 99 h 251"/>
                <a:gd name="T72" fmla="*/ 272 w 272"/>
                <a:gd name="T73" fmla="*/ 151 h 251"/>
                <a:gd name="T74" fmla="*/ 251 w 272"/>
                <a:gd name="T75" fmla="*/ 181 h 251"/>
                <a:gd name="T76" fmla="*/ 238 w 272"/>
                <a:gd name="T77" fmla="*/ 175 h 251"/>
                <a:gd name="T78" fmla="*/ 191 w 272"/>
                <a:gd name="T79" fmla="*/ 167 h 251"/>
                <a:gd name="T80" fmla="*/ 191 w 272"/>
                <a:gd name="T81" fmla="*/ 164 h 251"/>
                <a:gd name="T82" fmla="*/ 235 w 272"/>
                <a:gd name="T83" fmla="*/ 151 h 251"/>
                <a:gd name="T84" fmla="*/ 237 w 272"/>
                <a:gd name="T85" fmla="*/ 146 h 251"/>
                <a:gd name="T86" fmla="*/ 229 w 272"/>
                <a:gd name="T87" fmla="*/ 117 h 251"/>
                <a:gd name="T88" fmla="*/ 188 w 272"/>
                <a:gd name="T89" fmla="*/ 73 h 251"/>
                <a:gd name="T90" fmla="*/ 189 w 272"/>
                <a:gd name="T91" fmla="*/ 69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2" h="251">
                  <a:moveTo>
                    <a:pt x="60" y="196"/>
                  </a:moveTo>
                  <a:cubicBezTo>
                    <a:pt x="83" y="208"/>
                    <a:pt x="97" y="213"/>
                    <a:pt x="103" y="213"/>
                  </a:cubicBezTo>
                  <a:cubicBezTo>
                    <a:pt x="110" y="213"/>
                    <a:pt x="114" y="210"/>
                    <a:pt x="119" y="199"/>
                  </a:cubicBezTo>
                  <a:cubicBezTo>
                    <a:pt x="132" y="173"/>
                    <a:pt x="141" y="134"/>
                    <a:pt x="141" y="107"/>
                  </a:cubicBezTo>
                  <a:cubicBezTo>
                    <a:pt x="141" y="89"/>
                    <a:pt x="136" y="82"/>
                    <a:pt x="124" y="82"/>
                  </a:cubicBezTo>
                  <a:cubicBezTo>
                    <a:pt x="116" y="82"/>
                    <a:pt x="109" y="84"/>
                    <a:pt x="97" y="88"/>
                  </a:cubicBezTo>
                  <a:cubicBezTo>
                    <a:pt x="68" y="158"/>
                    <a:pt x="52" y="198"/>
                    <a:pt x="48" y="208"/>
                  </a:cubicBezTo>
                  <a:cubicBezTo>
                    <a:pt x="34" y="240"/>
                    <a:pt x="28" y="247"/>
                    <a:pt x="20" y="247"/>
                  </a:cubicBezTo>
                  <a:cubicBezTo>
                    <a:pt x="11" y="247"/>
                    <a:pt x="6" y="236"/>
                    <a:pt x="6" y="219"/>
                  </a:cubicBezTo>
                  <a:cubicBezTo>
                    <a:pt x="6" y="208"/>
                    <a:pt x="7" y="204"/>
                    <a:pt x="14" y="197"/>
                  </a:cubicBezTo>
                  <a:cubicBezTo>
                    <a:pt x="29" y="182"/>
                    <a:pt x="46" y="151"/>
                    <a:pt x="69" y="96"/>
                  </a:cubicBezTo>
                  <a:cubicBezTo>
                    <a:pt x="53" y="103"/>
                    <a:pt x="44" y="107"/>
                    <a:pt x="36" y="112"/>
                  </a:cubicBezTo>
                  <a:cubicBezTo>
                    <a:pt x="32" y="115"/>
                    <a:pt x="30" y="115"/>
                    <a:pt x="27" y="115"/>
                  </a:cubicBezTo>
                  <a:cubicBezTo>
                    <a:pt x="22" y="115"/>
                    <a:pt x="16" y="111"/>
                    <a:pt x="10" y="104"/>
                  </a:cubicBezTo>
                  <a:cubicBezTo>
                    <a:pt x="4" y="95"/>
                    <a:pt x="0" y="84"/>
                    <a:pt x="0" y="76"/>
                  </a:cubicBezTo>
                  <a:cubicBezTo>
                    <a:pt x="0" y="73"/>
                    <a:pt x="0" y="72"/>
                    <a:pt x="2" y="68"/>
                  </a:cubicBezTo>
                  <a:cubicBezTo>
                    <a:pt x="8" y="81"/>
                    <a:pt x="16" y="87"/>
                    <a:pt x="29" y="87"/>
                  </a:cubicBezTo>
                  <a:cubicBezTo>
                    <a:pt x="36" y="87"/>
                    <a:pt x="51" y="84"/>
                    <a:pt x="75" y="78"/>
                  </a:cubicBezTo>
                  <a:cubicBezTo>
                    <a:pt x="82" y="60"/>
                    <a:pt x="86" y="41"/>
                    <a:pt x="86" y="29"/>
                  </a:cubicBezTo>
                  <a:cubicBezTo>
                    <a:pt x="86" y="17"/>
                    <a:pt x="79" y="9"/>
                    <a:pt x="61" y="4"/>
                  </a:cubicBezTo>
                  <a:cubicBezTo>
                    <a:pt x="66" y="0"/>
                    <a:pt x="69" y="0"/>
                    <a:pt x="73" y="0"/>
                  </a:cubicBezTo>
                  <a:cubicBezTo>
                    <a:pt x="80" y="0"/>
                    <a:pt x="91" y="2"/>
                    <a:pt x="99" y="4"/>
                  </a:cubicBezTo>
                  <a:cubicBezTo>
                    <a:pt x="117" y="10"/>
                    <a:pt x="126" y="17"/>
                    <a:pt x="126" y="25"/>
                  </a:cubicBezTo>
                  <a:cubicBezTo>
                    <a:pt x="126" y="28"/>
                    <a:pt x="125" y="31"/>
                    <a:pt x="122" y="35"/>
                  </a:cubicBezTo>
                  <a:cubicBezTo>
                    <a:pt x="116" y="45"/>
                    <a:pt x="112" y="52"/>
                    <a:pt x="103" y="73"/>
                  </a:cubicBezTo>
                  <a:cubicBezTo>
                    <a:pt x="113" y="71"/>
                    <a:pt x="118" y="70"/>
                    <a:pt x="125" y="70"/>
                  </a:cubicBezTo>
                  <a:cubicBezTo>
                    <a:pt x="140" y="70"/>
                    <a:pt x="151" y="75"/>
                    <a:pt x="158" y="84"/>
                  </a:cubicBezTo>
                  <a:cubicBezTo>
                    <a:pt x="165" y="93"/>
                    <a:pt x="168" y="105"/>
                    <a:pt x="168" y="126"/>
                  </a:cubicBezTo>
                  <a:cubicBezTo>
                    <a:pt x="168" y="163"/>
                    <a:pt x="154" y="210"/>
                    <a:pt x="137" y="231"/>
                  </a:cubicBezTo>
                  <a:cubicBezTo>
                    <a:pt x="127" y="243"/>
                    <a:pt x="113" y="251"/>
                    <a:pt x="99" y="251"/>
                  </a:cubicBezTo>
                  <a:cubicBezTo>
                    <a:pt x="95" y="251"/>
                    <a:pt x="91" y="249"/>
                    <a:pt x="89" y="246"/>
                  </a:cubicBezTo>
                  <a:cubicBezTo>
                    <a:pt x="88" y="243"/>
                    <a:pt x="88" y="243"/>
                    <a:pt x="87" y="234"/>
                  </a:cubicBezTo>
                  <a:cubicBezTo>
                    <a:pt x="86" y="227"/>
                    <a:pt x="78" y="217"/>
                    <a:pt x="58" y="200"/>
                  </a:cubicBezTo>
                  <a:lnTo>
                    <a:pt x="60" y="196"/>
                  </a:lnTo>
                  <a:close/>
                  <a:moveTo>
                    <a:pt x="189" y="69"/>
                  </a:moveTo>
                  <a:cubicBezTo>
                    <a:pt x="215" y="74"/>
                    <a:pt x="232" y="83"/>
                    <a:pt x="249" y="99"/>
                  </a:cubicBezTo>
                  <a:cubicBezTo>
                    <a:pt x="264" y="114"/>
                    <a:pt x="272" y="133"/>
                    <a:pt x="272" y="151"/>
                  </a:cubicBezTo>
                  <a:cubicBezTo>
                    <a:pt x="272" y="170"/>
                    <a:pt x="265" y="181"/>
                    <a:pt x="251" y="181"/>
                  </a:cubicBezTo>
                  <a:cubicBezTo>
                    <a:pt x="246" y="181"/>
                    <a:pt x="243" y="179"/>
                    <a:pt x="238" y="175"/>
                  </a:cubicBezTo>
                  <a:cubicBezTo>
                    <a:pt x="231" y="169"/>
                    <a:pt x="226" y="168"/>
                    <a:pt x="191" y="167"/>
                  </a:cubicBezTo>
                  <a:cubicBezTo>
                    <a:pt x="191" y="164"/>
                    <a:pt x="191" y="164"/>
                    <a:pt x="191" y="164"/>
                  </a:cubicBezTo>
                  <a:cubicBezTo>
                    <a:pt x="216" y="158"/>
                    <a:pt x="230" y="154"/>
                    <a:pt x="235" y="151"/>
                  </a:cubicBezTo>
                  <a:cubicBezTo>
                    <a:pt x="237" y="150"/>
                    <a:pt x="237" y="149"/>
                    <a:pt x="237" y="146"/>
                  </a:cubicBezTo>
                  <a:cubicBezTo>
                    <a:pt x="237" y="140"/>
                    <a:pt x="234" y="126"/>
                    <a:pt x="229" y="117"/>
                  </a:cubicBezTo>
                  <a:cubicBezTo>
                    <a:pt x="220" y="95"/>
                    <a:pt x="207" y="82"/>
                    <a:pt x="188" y="73"/>
                  </a:cubicBezTo>
                  <a:lnTo>
                    <a:pt x="189" y="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6"/>
            <p:cNvSpPr>
              <a:spLocks noEditPoints="1"/>
            </p:cNvSpPr>
            <p:nvPr/>
          </p:nvSpPr>
          <p:spPr bwMode="auto">
            <a:xfrm>
              <a:off x="1392873" y="1112838"/>
              <a:ext cx="833438" cy="868363"/>
            </a:xfrm>
            <a:custGeom>
              <a:avLst/>
              <a:gdLst>
                <a:gd name="T0" fmla="*/ 62 w 232"/>
                <a:gd name="T1" fmla="*/ 118 h 239"/>
                <a:gd name="T2" fmla="*/ 45 w 232"/>
                <a:gd name="T3" fmla="*/ 203 h 239"/>
                <a:gd name="T4" fmla="*/ 46 w 232"/>
                <a:gd name="T5" fmla="*/ 214 h 239"/>
                <a:gd name="T6" fmla="*/ 46 w 232"/>
                <a:gd name="T7" fmla="*/ 218 h 239"/>
                <a:gd name="T8" fmla="*/ 44 w 232"/>
                <a:gd name="T9" fmla="*/ 231 h 239"/>
                <a:gd name="T10" fmla="*/ 31 w 232"/>
                <a:gd name="T11" fmla="*/ 239 h 239"/>
                <a:gd name="T12" fmla="*/ 12 w 232"/>
                <a:gd name="T13" fmla="*/ 223 h 239"/>
                <a:gd name="T14" fmla="*/ 0 w 232"/>
                <a:gd name="T15" fmla="*/ 156 h 239"/>
                <a:gd name="T16" fmla="*/ 13 w 232"/>
                <a:gd name="T17" fmla="*/ 66 h 239"/>
                <a:gd name="T18" fmla="*/ 19 w 232"/>
                <a:gd name="T19" fmla="*/ 29 h 239"/>
                <a:gd name="T20" fmla="*/ 9 w 232"/>
                <a:gd name="T21" fmla="*/ 0 h 239"/>
                <a:gd name="T22" fmla="*/ 36 w 232"/>
                <a:gd name="T23" fmla="*/ 17 h 239"/>
                <a:gd name="T24" fmla="*/ 53 w 232"/>
                <a:gd name="T25" fmla="*/ 51 h 239"/>
                <a:gd name="T26" fmla="*/ 46 w 232"/>
                <a:gd name="T27" fmla="*/ 70 h 239"/>
                <a:gd name="T28" fmla="*/ 23 w 232"/>
                <a:gd name="T29" fmla="*/ 151 h 239"/>
                <a:gd name="T30" fmla="*/ 28 w 232"/>
                <a:gd name="T31" fmla="*/ 182 h 239"/>
                <a:gd name="T32" fmla="*/ 40 w 232"/>
                <a:gd name="T33" fmla="*/ 156 h 239"/>
                <a:gd name="T34" fmla="*/ 58 w 232"/>
                <a:gd name="T35" fmla="*/ 117 h 239"/>
                <a:gd name="T36" fmla="*/ 62 w 232"/>
                <a:gd name="T37" fmla="*/ 118 h 239"/>
                <a:gd name="T38" fmla="*/ 96 w 232"/>
                <a:gd name="T39" fmla="*/ 133 h 239"/>
                <a:gd name="T40" fmla="*/ 95 w 232"/>
                <a:gd name="T41" fmla="*/ 146 h 239"/>
                <a:gd name="T42" fmla="*/ 108 w 232"/>
                <a:gd name="T43" fmla="*/ 181 h 239"/>
                <a:gd name="T44" fmla="*/ 154 w 232"/>
                <a:gd name="T45" fmla="*/ 193 h 239"/>
                <a:gd name="T46" fmla="*/ 182 w 232"/>
                <a:gd name="T47" fmla="*/ 191 h 239"/>
                <a:gd name="T48" fmla="*/ 199 w 232"/>
                <a:gd name="T49" fmla="*/ 186 h 239"/>
                <a:gd name="T50" fmla="*/ 205 w 232"/>
                <a:gd name="T51" fmla="*/ 185 h 239"/>
                <a:gd name="T52" fmla="*/ 225 w 232"/>
                <a:gd name="T53" fmla="*/ 194 h 239"/>
                <a:gd name="T54" fmla="*/ 232 w 232"/>
                <a:gd name="T55" fmla="*/ 208 h 239"/>
                <a:gd name="T56" fmla="*/ 177 w 232"/>
                <a:gd name="T57" fmla="*/ 226 h 239"/>
                <a:gd name="T58" fmla="*/ 87 w 232"/>
                <a:gd name="T59" fmla="*/ 164 h 239"/>
                <a:gd name="T60" fmla="*/ 92 w 232"/>
                <a:gd name="T61" fmla="*/ 132 h 239"/>
                <a:gd name="T62" fmla="*/ 96 w 232"/>
                <a:gd name="T63" fmla="*/ 133 h 239"/>
                <a:gd name="T64" fmla="*/ 92 w 232"/>
                <a:gd name="T65" fmla="*/ 37 h 239"/>
                <a:gd name="T66" fmla="*/ 120 w 232"/>
                <a:gd name="T67" fmla="*/ 45 h 239"/>
                <a:gd name="T68" fmla="*/ 182 w 232"/>
                <a:gd name="T69" fmla="*/ 31 h 239"/>
                <a:gd name="T70" fmla="*/ 191 w 232"/>
                <a:gd name="T71" fmla="*/ 28 h 239"/>
                <a:gd name="T72" fmla="*/ 218 w 232"/>
                <a:gd name="T73" fmla="*/ 50 h 239"/>
                <a:gd name="T74" fmla="*/ 202 w 232"/>
                <a:gd name="T75" fmla="*/ 62 h 239"/>
                <a:gd name="T76" fmla="*/ 165 w 232"/>
                <a:gd name="T77" fmla="*/ 71 h 239"/>
                <a:gd name="T78" fmla="*/ 118 w 232"/>
                <a:gd name="T79" fmla="*/ 92 h 239"/>
                <a:gd name="T80" fmla="*/ 116 w 232"/>
                <a:gd name="T81" fmla="*/ 89 h 239"/>
                <a:gd name="T82" fmla="*/ 144 w 232"/>
                <a:gd name="T83" fmla="*/ 64 h 239"/>
                <a:gd name="T84" fmla="*/ 137 w 232"/>
                <a:gd name="T85" fmla="*/ 64 h 239"/>
                <a:gd name="T86" fmla="*/ 89 w 232"/>
                <a:gd name="T87" fmla="*/ 39 h 239"/>
                <a:gd name="T88" fmla="*/ 92 w 232"/>
                <a:gd name="T89" fmla="*/ 3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2" h="239">
                  <a:moveTo>
                    <a:pt x="62" y="118"/>
                  </a:moveTo>
                  <a:cubicBezTo>
                    <a:pt x="48" y="174"/>
                    <a:pt x="45" y="190"/>
                    <a:pt x="45" y="203"/>
                  </a:cubicBezTo>
                  <a:cubicBezTo>
                    <a:pt x="45" y="206"/>
                    <a:pt x="45" y="206"/>
                    <a:pt x="46" y="214"/>
                  </a:cubicBezTo>
                  <a:cubicBezTo>
                    <a:pt x="46" y="215"/>
                    <a:pt x="46" y="216"/>
                    <a:pt x="46" y="218"/>
                  </a:cubicBezTo>
                  <a:cubicBezTo>
                    <a:pt x="46" y="224"/>
                    <a:pt x="46" y="229"/>
                    <a:pt x="44" y="231"/>
                  </a:cubicBezTo>
                  <a:cubicBezTo>
                    <a:pt x="41" y="236"/>
                    <a:pt x="36" y="239"/>
                    <a:pt x="31" y="239"/>
                  </a:cubicBezTo>
                  <a:cubicBezTo>
                    <a:pt x="23" y="239"/>
                    <a:pt x="16" y="233"/>
                    <a:pt x="12" y="223"/>
                  </a:cubicBezTo>
                  <a:cubicBezTo>
                    <a:pt x="4" y="206"/>
                    <a:pt x="0" y="182"/>
                    <a:pt x="0" y="156"/>
                  </a:cubicBezTo>
                  <a:cubicBezTo>
                    <a:pt x="0" y="130"/>
                    <a:pt x="3" y="112"/>
                    <a:pt x="13" y="66"/>
                  </a:cubicBezTo>
                  <a:cubicBezTo>
                    <a:pt x="17" y="44"/>
                    <a:pt x="19" y="36"/>
                    <a:pt x="19" y="29"/>
                  </a:cubicBezTo>
                  <a:cubicBezTo>
                    <a:pt x="19" y="18"/>
                    <a:pt x="16" y="10"/>
                    <a:pt x="9" y="0"/>
                  </a:cubicBezTo>
                  <a:cubicBezTo>
                    <a:pt x="17" y="1"/>
                    <a:pt x="26" y="6"/>
                    <a:pt x="36" y="17"/>
                  </a:cubicBezTo>
                  <a:cubicBezTo>
                    <a:pt x="47" y="31"/>
                    <a:pt x="53" y="42"/>
                    <a:pt x="53" y="51"/>
                  </a:cubicBezTo>
                  <a:cubicBezTo>
                    <a:pt x="53" y="56"/>
                    <a:pt x="52" y="60"/>
                    <a:pt x="46" y="70"/>
                  </a:cubicBezTo>
                  <a:cubicBezTo>
                    <a:pt x="30" y="99"/>
                    <a:pt x="23" y="125"/>
                    <a:pt x="23" y="151"/>
                  </a:cubicBezTo>
                  <a:cubicBezTo>
                    <a:pt x="23" y="163"/>
                    <a:pt x="24" y="172"/>
                    <a:pt x="28" y="182"/>
                  </a:cubicBezTo>
                  <a:cubicBezTo>
                    <a:pt x="36" y="167"/>
                    <a:pt x="37" y="163"/>
                    <a:pt x="40" y="156"/>
                  </a:cubicBezTo>
                  <a:cubicBezTo>
                    <a:pt x="55" y="123"/>
                    <a:pt x="55" y="123"/>
                    <a:pt x="58" y="117"/>
                  </a:cubicBezTo>
                  <a:lnTo>
                    <a:pt x="62" y="118"/>
                  </a:lnTo>
                  <a:close/>
                  <a:moveTo>
                    <a:pt x="96" y="133"/>
                  </a:moveTo>
                  <a:cubicBezTo>
                    <a:pt x="95" y="140"/>
                    <a:pt x="95" y="143"/>
                    <a:pt x="95" y="146"/>
                  </a:cubicBezTo>
                  <a:cubicBezTo>
                    <a:pt x="95" y="162"/>
                    <a:pt x="99" y="173"/>
                    <a:pt x="108" y="181"/>
                  </a:cubicBezTo>
                  <a:cubicBezTo>
                    <a:pt x="118" y="190"/>
                    <a:pt x="132" y="193"/>
                    <a:pt x="154" y="193"/>
                  </a:cubicBezTo>
                  <a:cubicBezTo>
                    <a:pt x="163" y="193"/>
                    <a:pt x="173" y="192"/>
                    <a:pt x="182" y="191"/>
                  </a:cubicBezTo>
                  <a:cubicBezTo>
                    <a:pt x="189" y="190"/>
                    <a:pt x="189" y="190"/>
                    <a:pt x="199" y="186"/>
                  </a:cubicBezTo>
                  <a:cubicBezTo>
                    <a:pt x="201" y="185"/>
                    <a:pt x="203" y="185"/>
                    <a:pt x="205" y="185"/>
                  </a:cubicBezTo>
                  <a:cubicBezTo>
                    <a:pt x="211" y="185"/>
                    <a:pt x="219" y="189"/>
                    <a:pt x="225" y="194"/>
                  </a:cubicBezTo>
                  <a:cubicBezTo>
                    <a:pt x="230" y="199"/>
                    <a:pt x="232" y="204"/>
                    <a:pt x="232" y="208"/>
                  </a:cubicBezTo>
                  <a:cubicBezTo>
                    <a:pt x="232" y="221"/>
                    <a:pt x="218" y="226"/>
                    <a:pt x="177" y="226"/>
                  </a:cubicBezTo>
                  <a:cubicBezTo>
                    <a:pt x="117" y="226"/>
                    <a:pt x="87" y="205"/>
                    <a:pt x="87" y="164"/>
                  </a:cubicBezTo>
                  <a:cubicBezTo>
                    <a:pt x="87" y="153"/>
                    <a:pt x="88" y="144"/>
                    <a:pt x="92" y="132"/>
                  </a:cubicBezTo>
                  <a:lnTo>
                    <a:pt x="96" y="133"/>
                  </a:lnTo>
                  <a:close/>
                  <a:moveTo>
                    <a:pt x="92" y="37"/>
                  </a:moveTo>
                  <a:cubicBezTo>
                    <a:pt x="102" y="44"/>
                    <a:pt x="109" y="45"/>
                    <a:pt x="120" y="45"/>
                  </a:cubicBezTo>
                  <a:cubicBezTo>
                    <a:pt x="139" y="45"/>
                    <a:pt x="167" y="39"/>
                    <a:pt x="182" y="31"/>
                  </a:cubicBezTo>
                  <a:cubicBezTo>
                    <a:pt x="188" y="28"/>
                    <a:pt x="188" y="28"/>
                    <a:pt x="191" y="28"/>
                  </a:cubicBezTo>
                  <a:cubicBezTo>
                    <a:pt x="203" y="28"/>
                    <a:pt x="218" y="40"/>
                    <a:pt x="218" y="50"/>
                  </a:cubicBezTo>
                  <a:cubicBezTo>
                    <a:pt x="218" y="57"/>
                    <a:pt x="214" y="60"/>
                    <a:pt x="202" y="62"/>
                  </a:cubicBezTo>
                  <a:cubicBezTo>
                    <a:pt x="188" y="64"/>
                    <a:pt x="178" y="66"/>
                    <a:pt x="165" y="71"/>
                  </a:cubicBezTo>
                  <a:cubicBezTo>
                    <a:pt x="142" y="79"/>
                    <a:pt x="133" y="83"/>
                    <a:pt x="118" y="92"/>
                  </a:cubicBezTo>
                  <a:cubicBezTo>
                    <a:pt x="116" y="89"/>
                    <a:pt x="116" y="89"/>
                    <a:pt x="116" y="89"/>
                  </a:cubicBezTo>
                  <a:cubicBezTo>
                    <a:pt x="126" y="79"/>
                    <a:pt x="140" y="67"/>
                    <a:pt x="144" y="64"/>
                  </a:cubicBezTo>
                  <a:cubicBezTo>
                    <a:pt x="141" y="64"/>
                    <a:pt x="138" y="64"/>
                    <a:pt x="137" y="64"/>
                  </a:cubicBezTo>
                  <a:cubicBezTo>
                    <a:pt x="116" y="64"/>
                    <a:pt x="102" y="57"/>
                    <a:pt x="89" y="39"/>
                  </a:cubicBezTo>
                  <a:lnTo>
                    <a:pt x="92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7"/>
            <p:cNvSpPr>
              <a:spLocks noEditPoints="1"/>
            </p:cNvSpPr>
            <p:nvPr/>
          </p:nvSpPr>
          <p:spPr bwMode="auto">
            <a:xfrm>
              <a:off x="2448561" y="1036638"/>
              <a:ext cx="1042988" cy="1046163"/>
            </a:xfrm>
            <a:custGeom>
              <a:avLst/>
              <a:gdLst>
                <a:gd name="T0" fmla="*/ 267 w 290"/>
                <a:gd name="T1" fmla="*/ 119 h 288"/>
                <a:gd name="T2" fmla="*/ 223 w 290"/>
                <a:gd name="T3" fmla="*/ 103 h 288"/>
                <a:gd name="T4" fmla="*/ 258 w 290"/>
                <a:gd name="T5" fmla="*/ 196 h 288"/>
                <a:gd name="T6" fmla="*/ 244 w 290"/>
                <a:gd name="T7" fmla="*/ 199 h 288"/>
                <a:gd name="T8" fmla="*/ 281 w 290"/>
                <a:gd name="T9" fmla="*/ 245 h 288"/>
                <a:gd name="T10" fmla="*/ 260 w 290"/>
                <a:gd name="T11" fmla="*/ 269 h 288"/>
                <a:gd name="T12" fmla="*/ 253 w 290"/>
                <a:gd name="T13" fmla="*/ 282 h 288"/>
                <a:gd name="T14" fmla="*/ 160 w 290"/>
                <a:gd name="T15" fmla="*/ 231 h 288"/>
                <a:gd name="T16" fmla="*/ 44 w 290"/>
                <a:gd name="T17" fmla="*/ 276 h 288"/>
                <a:gd name="T18" fmla="*/ 22 w 290"/>
                <a:gd name="T19" fmla="*/ 243 h 288"/>
                <a:gd name="T20" fmla="*/ 60 w 290"/>
                <a:gd name="T21" fmla="*/ 241 h 288"/>
                <a:gd name="T22" fmla="*/ 2 w 290"/>
                <a:gd name="T23" fmla="*/ 130 h 288"/>
                <a:gd name="T24" fmla="*/ 77 w 290"/>
                <a:gd name="T25" fmla="*/ 58 h 288"/>
                <a:gd name="T26" fmla="*/ 165 w 290"/>
                <a:gd name="T27" fmla="*/ 16 h 288"/>
                <a:gd name="T28" fmla="*/ 189 w 290"/>
                <a:gd name="T29" fmla="*/ 52 h 288"/>
                <a:gd name="T30" fmla="*/ 290 w 290"/>
                <a:gd name="T31" fmla="*/ 92 h 288"/>
                <a:gd name="T32" fmla="*/ 199 w 290"/>
                <a:gd name="T33" fmla="*/ 85 h 288"/>
                <a:gd name="T34" fmla="*/ 82 w 290"/>
                <a:gd name="T35" fmla="*/ 87 h 288"/>
                <a:gd name="T36" fmla="*/ 124 w 290"/>
                <a:gd name="T37" fmla="*/ 95 h 288"/>
                <a:gd name="T38" fmla="*/ 122 w 290"/>
                <a:gd name="T39" fmla="*/ 57 h 288"/>
                <a:gd name="T40" fmla="*/ 157 w 290"/>
                <a:gd name="T41" fmla="*/ 73 h 288"/>
                <a:gd name="T42" fmla="*/ 189 w 290"/>
                <a:gd name="T43" fmla="*/ 95 h 288"/>
                <a:gd name="T44" fmla="*/ 191 w 290"/>
                <a:gd name="T45" fmla="*/ 101 h 288"/>
                <a:gd name="T46" fmla="*/ 92 w 290"/>
                <a:gd name="T47" fmla="*/ 133 h 288"/>
                <a:gd name="T48" fmla="*/ 92 w 290"/>
                <a:gd name="T49" fmla="*/ 140 h 288"/>
                <a:gd name="T50" fmla="*/ 191 w 290"/>
                <a:gd name="T51" fmla="*/ 174 h 288"/>
                <a:gd name="T52" fmla="*/ 92 w 290"/>
                <a:gd name="T53" fmla="*/ 140 h 288"/>
                <a:gd name="T54" fmla="*/ 92 w 290"/>
                <a:gd name="T55" fmla="*/ 237 h 288"/>
                <a:gd name="T56" fmla="*/ 131 w 290"/>
                <a:gd name="T57" fmla="*/ 181 h 288"/>
                <a:gd name="T58" fmla="*/ 136 w 290"/>
                <a:gd name="T59" fmla="*/ 181 h 288"/>
                <a:gd name="T60" fmla="*/ 207 w 290"/>
                <a:gd name="T61" fmla="*/ 189 h 288"/>
                <a:gd name="T62" fmla="*/ 191 w 290"/>
                <a:gd name="T63" fmla="*/ 185 h 288"/>
                <a:gd name="T64" fmla="*/ 136 w 290"/>
                <a:gd name="T65" fmla="*/ 181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0" h="288">
                  <a:moveTo>
                    <a:pt x="290" y="92"/>
                  </a:moveTo>
                  <a:cubicBezTo>
                    <a:pt x="278" y="97"/>
                    <a:pt x="272" y="104"/>
                    <a:pt x="267" y="119"/>
                  </a:cubicBezTo>
                  <a:cubicBezTo>
                    <a:pt x="266" y="123"/>
                    <a:pt x="265" y="124"/>
                    <a:pt x="264" y="124"/>
                  </a:cubicBezTo>
                  <a:cubicBezTo>
                    <a:pt x="258" y="124"/>
                    <a:pt x="239" y="115"/>
                    <a:pt x="223" y="103"/>
                  </a:cubicBezTo>
                  <a:cubicBezTo>
                    <a:pt x="223" y="130"/>
                    <a:pt x="223" y="148"/>
                    <a:pt x="223" y="172"/>
                  </a:cubicBezTo>
                  <a:cubicBezTo>
                    <a:pt x="255" y="191"/>
                    <a:pt x="258" y="193"/>
                    <a:pt x="258" y="196"/>
                  </a:cubicBezTo>
                  <a:cubicBezTo>
                    <a:pt x="258" y="198"/>
                    <a:pt x="256" y="199"/>
                    <a:pt x="253" y="199"/>
                  </a:cubicBezTo>
                  <a:cubicBezTo>
                    <a:pt x="250" y="199"/>
                    <a:pt x="247" y="199"/>
                    <a:pt x="244" y="199"/>
                  </a:cubicBezTo>
                  <a:cubicBezTo>
                    <a:pt x="219" y="212"/>
                    <a:pt x="204" y="218"/>
                    <a:pt x="183" y="225"/>
                  </a:cubicBezTo>
                  <a:cubicBezTo>
                    <a:pt x="208" y="238"/>
                    <a:pt x="237" y="244"/>
                    <a:pt x="281" y="245"/>
                  </a:cubicBezTo>
                  <a:cubicBezTo>
                    <a:pt x="281" y="249"/>
                    <a:pt x="281" y="249"/>
                    <a:pt x="281" y="249"/>
                  </a:cubicBezTo>
                  <a:cubicBezTo>
                    <a:pt x="270" y="254"/>
                    <a:pt x="265" y="259"/>
                    <a:pt x="260" y="269"/>
                  </a:cubicBezTo>
                  <a:cubicBezTo>
                    <a:pt x="258" y="272"/>
                    <a:pt x="258" y="275"/>
                    <a:pt x="257" y="279"/>
                  </a:cubicBezTo>
                  <a:cubicBezTo>
                    <a:pt x="256" y="281"/>
                    <a:pt x="255" y="282"/>
                    <a:pt x="253" y="282"/>
                  </a:cubicBezTo>
                  <a:cubicBezTo>
                    <a:pt x="251" y="282"/>
                    <a:pt x="247" y="282"/>
                    <a:pt x="242" y="280"/>
                  </a:cubicBezTo>
                  <a:cubicBezTo>
                    <a:pt x="208" y="270"/>
                    <a:pt x="182" y="253"/>
                    <a:pt x="160" y="231"/>
                  </a:cubicBezTo>
                  <a:cubicBezTo>
                    <a:pt x="143" y="239"/>
                    <a:pt x="133" y="244"/>
                    <a:pt x="117" y="250"/>
                  </a:cubicBezTo>
                  <a:cubicBezTo>
                    <a:pt x="116" y="250"/>
                    <a:pt x="92" y="259"/>
                    <a:pt x="44" y="276"/>
                  </a:cubicBezTo>
                  <a:cubicBezTo>
                    <a:pt x="43" y="285"/>
                    <a:pt x="42" y="288"/>
                    <a:pt x="39" y="288"/>
                  </a:cubicBezTo>
                  <a:cubicBezTo>
                    <a:pt x="35" y="288"/>
                    <a:pt x="33" y="284"/>
                    <a:pt x="22" y="243"/>
                  </a:cubicBezTo>
                  <a:cubicBezTo>
                    <a:pt x="24" y="243"/>
                    <a:pt x="25" y="243"/>
                    <a:pt x="26" y="243"/>
                  </a:cubicBezTo>
                  <a:cubicBezTo>
                    <a:pt x="35" y="243"/>
                    <a:pt x="41" y="243"/>
                    <a:pt x="60" y="241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43" y="112"/>
                    <a:pt x="28" y="119"/>
                    <a:pt x="2" y="13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34" y="102"/>
                    <a:pt x="52" y="87"/>
                    <a:pt x="77" y="58"/>
                  </a:cubicBezTo>
                  <a:cubicBezTo>
                    <a:pt x="99" y="32"/>
                    <a:pt x="110" y="17"/>
                    <a:pt x="117" y="0"/>
                  </a:cubicBezTo>
                  <a:cubicBezTo>
                    <a:pt x="165" y="12"/>
                    <a:pt x="165" y="12"/>
                    <a:pt x="165" y="16"/>
                  </a:cubicBezTo>
                  <a:cubicBezTo>
                    <a:pt x="165" y="19"/>
                    <a:pt x="162" y="20"/>
                    <a:pt x="154" y="21"/>
                  </a:cubicBezTo>
                  <a:cubicBezTo>
                    <a:pt x="165" y="35"/>
                    <a:pt x="173" y="42"/>
                    <a:pt x="189" y="52"/>
                  </a:cubicBezTo>
                  <a:cubicBezTo>
                    <a:pt x="218" y="72"/>
                    <a:pt x="250" y="83"/>
                    <a:pt x="290" y="88"/>
                  </a:cubicBezTo>
                  <a:lnTo>
                    <a:pt x="290" y="92"/>
                  </a:lnTo>
                  <a:close/>
                  <a:moveTo>
                    <a:pt x="189" y="95"/>
                  </a:moveTo>
                  <a:cubicBezTo>
                    <a:pt x="194" y="90"/>
                    <a:pt x="195" y="89"/>
                    <a:pt x="199" y="85"/>
                  </a:cubicBezTo>
                  <a:cubicBezTo>
                    <a:pt x="176" y="66"/>
                    <a:pt x="162" y="47"/>
                    <a:pt x="149" y="23"/>
                  </a:cubicBezTo>
                  <a:cubicBezTo>
                    <a:pt x="126" y="50"/>
                    <a:pt x="106" y="69"/>
                    <a:pt x="82" y="87"/>
                  </a:cubicBezTo>
                  <a:cubicBezTo>
                    <a:pt x="85" y="89"/>
                    <a:pt x="88" y="91"/>
                    <a:pt x="94" y="95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78"/>
                    <a:pt x="124" y="78"/>
                    <a:pt x="124" y="78"/>
                  </a:cubicBezTo>
                  <a:cubicBezTo>
                    <a:pt x="124" y="71"/>
                    <a:pt x="124" y="67"/>
                    <a:pt x="122" y="57"/>
                  </a:cubicBezTo>
                  <a:cubicBezTo>
                    <a:pt x="165" y="62"/>
                    <a:pt x="168" y="62"/>
                    <a:pt x="168" y="66"/>
                  </a:cubicBezTo>
                  <a:cubicBezTo>
                    <a:pt x="168" y="69"/>
                    <a:pt x="165" y="71"/>
                    <a:pt x="157" y="73"/>
                  </a:cubicBezTo>
                  <a:cubicBezTo>
                    <a:pt x="157" y="95"/>
                    <a:pt x="157" y="95"/>
                    <a:pt x="157" y="95"/>
                  </a:cubicBezTo>
                  <a:lnTo>
                    <a:pt x="189" y="95"/>
                  </a:lnTo>
                  <a:close/>
                  <a:moveTo>
                    <a:pt x="191" y="133"/>
                  </a:moveTo>
                  <a:cubicBezTo>
                    <a:pt x="191" y="101"/>
                    <a:pt x="191" y="101"/>
                    <a:pt x="191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92" y="133"/>
                    <a:pt x="92" y="133"/>
                    <a:pt x="92" y="133"/>
                  </a:cubicBezTo>
                  <a:lnTo>
                    <a:pt x="191" y="133"/>
                  </a:lnTo>
                  <a:close/>
                  <a:moveTo>
                    <a:pt x="92" y="140"/>
                  </a:moveTo>
                  <a:cubicBezTo>
                    <a:pt x="92" y="174"/>
                    <a:pt x="92" y="174"/>
                    <a:pt x="92" y="174"/>
                  </a:cubicBezTo>
                  <a:cubicBezTo>
                    <a:pt x="191" y="174"/>
                    <a:pt x="191" y="174"/>
                    <a:pt x="191" y="174"/>
                  </a:cubicBezTo>
                  <a:cubicBezTo>
                    <a:pt x="191" y="140"/>
                    <a:pt x="191" y="140"/>
                    <a:pt x="191" y="140"/>
                  </a:cubicBezTo>
                  <a:lnTo>
                    <a:pt x="92" y="140"/>
                  </a:lnTo>
                  <a:close/>
                  <a:moveTo>
                    <a:pt x="92" y="181"/>
                  </a:moveTo>
                  <a:cubicBezTo>
                    <a:pt x="92" y="237"/>
                    <a:pt x="92" y="237"/>
                    <a:pt x="92" y="237"/>
                  </a:cubicBezTo>
                  <a:cubicBezTo>
                    <a:pt x="134" y="231"/>
                    <a:pt x="135" y="231"/>
                    <a:pt x="157" y="227"/>
                  </a:cubicBezTo>
                  <a:cubicBezTo>
                    <a:pt x="144" y="212"/>
                    <a:pt x="136" y="198"/>
                    <a:pt x="131" y="181"/>
                  </a:cubicBezTo>
                  <a:lnTo>
                    <a:pt x="92" y="181"/>
                  </a:lnTo>
                  <a:close/>
                  <a:moveTo>
                    <a:pt x="136" y="181"/>
                  </a:moveTo>
                  <a:cubicBezTo>
                    <a:pt x="144" y="197"/>
                    <a:pt x="156" y="209"/>
                    <a:pt x="176" y="221"/>
                  </a:cubicBezTo>
                  <a:cubicBezTo>
                    <a:pt x="187" y="212"/>
                    <a:pt x="198" y="201"/>
                    <a:pt x="207" y="189"/>
                  </a:cubicBezTo>
                  <a:cubicBezTo>
                    <a:pt x="202" y="189"/>
                    <a:pt x="200" y="190"/>
                    <a:pt x="197" y="190"/>
                  </a:cubicBezTo>
                  <a:cubicBezTo>
                    <a:pt x="193" y="190"/>
                    <a:pt x="191" y="189"/>
                    <a:pt x="191" y="185"/>
                  </a:cubicBezTo>
                  <a:cubicBezTo>
                    <a:pt x="191" y="181"/>
                    <a:pt x="191" y="181"/>
                    <a:pt x="191" y="181"/>
                  </a:cubicBezTo>
                  <a:lnTo>
                    <a:pt x="136" y="1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8"/>
            <p:cNvSpPr>
              <a:spLocks noEditPoints="1"/>
            </p:cNvSpPr>
            <p:nvPr/>
          </p:nvSpPr>
          <p:spPr bwMode="auto">
            <a:xfrm>
              <a:off x="3636011" y="1131888"/>
              <a:ext cx="1003300" cy="736600"/>
            </a:xfrm>
            <a:custGeom>
              <a:avLst/>
              <a:gdLst>
                <a:gd name="T0" fmla="*/ 23 w 279"/>
                <a:gd name="T1" fmla="*/ 119 h 203"/>
                <a:gd name="T2" fmla="*/ 50 w 279"/>
                <a:gd name="T3" fmla="*/ 99 h 203"/>
                <a:gd name="T4" fmla="*/ 95 w 279"/>
                <a:gd name="T5" fmla="*/ 60 h 203"/>
                <a:gd name="T6" fmla="*/ 112 w 279"/>
                <a:gd name="T7" fmla="*/ 56 h 203"/>
                <a:gd name="T8" fmla="*/ 166 w 279"/>
                <a:gd name="T9" fmla="*/ 89 h 203"/>
                <a:gd name="T10" fmla="*/ 237 w 279"/>
                <a:gd name="T11" fmla="*/ 142 h 203"/>
                <a:gd name="T12" fmla="*/ 258 w 279"/>
                <a:gd name="T13" fmla="*/ 150 h 203"/>
                <a:gd name="T14" fmla="*/ 279 w 279"/>
                <a:gd name="T15" fmla="*/ 187 h 203"/>
                <a:gd name="T16" fmla="*/ 268 w 279"/>
                <a:gd name="T17" fmla="*/ 203 h 203"/>
                <a:gd name="T18" fmla="*/ 230 w 279"/>
                <a:gd name="T19" fmla="*/ 183 h 203"/>
                <a:gd name="T20" fmla="*/ 154 w 279"/>
                <a:gd name="T21" fmla="*/ 109 h 203"/>
                <a:gd name="T22" fmla="*/ 110 w 279"/>
                <a:gd name="T23" fmla="*/ 70 h 203"/>
                <a:gd name="T24" fmla="*/ 84 w 279"/>
                <a:gd name="T25" fmla="*/ 93 h 203"/>
                <a:gd name="T26" fmla="*/ 60 w 279"/>
                <a:gd name="T27" fmla="*/ 139 h 203"/>
                <a:gd name="T28" fmla="*/ 55 w 279"/>
                <a:gd name="T29" fmla="*/ 150 h 203"/>
                <a:gd name="T30" fmla="*/ 45 w 279"/>
                <a:gd name="T31" fmla="*/ 154 h 203"/>
                <a:gd name="T32" fmla="*/ 13 w 279"/>
                <a:gd name="T33" fmla="*/ 136 h 203"/>
                <a:gd name="T34" fmla="*/ 0 w 279"/>
                <a:gd name="T35" fmla="*/ 109 h 203"/>
                <a:gd name="T36" fmla="*/ 1 w 279"/>
                <a:gd name="T37" fmla="*/ 103 h 203"/>
                <a:gd name="T38" fmla="*/ 23 w 279"/>
                <a:gd name="T39" fmla="*/ 119 h 203"/>
                <a:gd name="T40" fmla="*/ 169 w 279"/>
                <a:gd name="T41" fmla="*/ 20 h 203"/>
                <a:gd name="T42" fmla="*/ 203 w 279"/>
                <a:gd name="T43" fmla="*/ 33 h 203"/>
                <a:gd name="T44" fmla="*/ 221 w 279"/>
                <a:gd name="T45" fmla="*/ 54 h 203"/>
                <a:gd name="T46" fmla="*/ 210 w 279"/>
                <a:gd name="T47" fmla="*/ 70 h 203"/>
                <a:gd name="T48" fmla="*/ 202 w 279"/>
                <a:gd name="T49" fmla="*/ 63 h 203"/>
                <a:gd name="T50" fmla="*/ 168 w 279"/>
                <a:gd name="T51" fmla="*/ 22 h 203"/>
                <a:gd name="T52" fmla="*/ 169 w 279"/>
                <a:gd name="T53" fmla="*/ 20 h 203"/>
                <a:gd name="T54" fmla="*/ 196 w 279"/>
                <a:gd name="T55" fmla="*/ 0 h 203"/>
                <a:gd name="T56" fmla="*/ 235 w 279"/>
                <a:gd name="T57" fmla="*/ 12 h 203"/>
                <a:gd name="T58" fmla="*/ 248 w 279"/>
                <a:gd name="T59" fmla="*/ 30 h 203"/>
                <a:gd name="T60" fmla="*/ 239 w 279"/>
                <a:gd name="T61" fmla="*/ 46 h 203"/>
                <a:gd name="T62" fmla="*/ 232 w 279"/>
                <a:gd name="T63" fmla="*/ 39 h 203"/>
                <a:gd name="T64" fmla="*/ 195 w 279"/>
                <a:gd name="T65" fmla="*/ 3 h 203"/>
                <a:gd name="T66" fmla="*/ 196 w 279"/>
                <a:gd name="T67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9" h="203">
                  <a:moveTo>
                    <a:pt x="23" y="119"/>
                  </a:moveTo>
                  <a:cubicBezTo>
                    <a:pt x="29" y="119"/>
                    <a:pt x="35" y="115"/>
                    <a:pt x="50" y="99"/>
                  </a:cubicBezTo>
                  <a:cubicBezTo>
                    <a:pt x="80" y="70"/>
                    <a:pt x="85" y="65"/>
                    <a:pt x="95" y="60"/>
                  </a:cubicBezTo>
                  <a:cubicBezTo>
                    <a:pt x="101" y="57"/>
                    <a:pt x="106" y="56"/>
                    <a:pt x="112" y="56"/>
                  </a:cubicBezTo>
                  <a:cubicBezTo>
                    <a:pt x="125" y="56"/>
                    <a:pt x="134" y="61"/>
                    <a:pt x="166" y="89"/>
                  </a:cubicBezTo>
                  <a:cubicBezTo>
                    <a:pt x="198" y="117"/>
                    <a:pt x="215" y="130"/>
                    <a:pt x="237" y="142"/>
                  </a:cubicBezTo>
                  <a:cubicBezTo>
                    <a:pt x="245" y="146"/>
                    <a:pt x="247" y="147"/>
                    <a:pt x="258" y="150"/>
                  </a:cubicBezTo>
                  <a:cubicBezTo>
                    <a:pt x="269" y="154"/>
                    <a:pt x="279" y="171"/>
                    <a:pt x="279" y="187"/>
                  </a:cubicBezTo>
                  <a:cubicBezTo>
                    <a:pt x="279" y="197"/>
                    <a:pt x="274" y="203"/>
                    <a:pt x="268" y="203"/>
                  </a:cubicBezTo>
                  <a:cubicBezTo>
                    <a:pt x="260" y="203"/>
                    <a:pt x="245" y="195"/>
                    <a:pt x="230" y="183"/>
                  </a:cubicBezTo>
                  <a:cubicBezTo>
                    <a:pt x="205" y="165"/>
                    <a:pt x="184" y="144"/>
                    <a:pt x="154" y="109"/>
                  </a:cubicBezTo>
                  <a:cubicBezTo>
                    <a:pt x="126" y="76"/>
                    <a:pt x="119" y="70"/>
                    <a:pt x="110" y="70"/>
                  </a:cubicBezTo>
                  <a:cubicBezTo>
                    <a:pt x="102" y="70"/>
                    <a:pt x="94" y="77"/>
                    <a:pt x="84" y="93"/>
                  </a:cubicBezTo>
                  <a:cubicBezTo>
                    <a:pt x="75" y="105"/>
                    <a:pt x="65" y="125"/>
                    <a:pt x="60" y="139"/>
                  </a:cubicBezTo>
                  <a:cubicBezTo>
                    <a:pt x="58" y="146"/>
                    <a:pt x="57" y="148"/>
                    <a:pt x="55" y="150"/>
                  </a:cubicBezTo>
                  <a:cubicBezTo>
                    <a:pt x="52" y="153"/>
                    <a:pt x="48" y="154"/>
                    <a:pt x="45" y="154"/>
                  </a:cubicBezTo>
                  <a:cubicBezTo>
                    <a:pt x="36" y="154"/>
                    <a:pt x="24" y="147"/>
                    <a:pt x="13" y="136"/>
                  </a:cubicBezTo>
                  <a:cubicBezTo>
                    <a:pt x="5" y="127"/>
                    <a:pt x="0" y="117"/>
                    <a:pt x="0" y="109"/>
                  </a:cubicBezTo>
                  <a:cubicBezTo>
                    <a:pt x="0" y="108"/>
                    <a:pt x="0" y="108"/>
                    <a:pt x="1" y="103"/>
                  </a:cubicBezTo>
                  <a:cubicBezTo>
                    <a:pt x="8" y="113"/>
                    <a:pt x="16" y="119"/>
                    <a:pt x="23" y="119"/>
                  </a:cubicBezTo>
                  <a:close/>
                  <a:moveTo>
                    <a:pt x="169" y="20"/>
                  </a:moveTo>
                  <a:cubicBezTo>
                    <a:pt x="183" y="23"/>
                    <a:pt x="194" y="27"/>
                    <a:pt x="203" y="33"/>
                  </a:cubicBezTo>
                  <a:cubicBezTo>
                    <a:pt x="216" y="40"/>
                    <a:pt x="221" y="45"/>
                    <a:pt x="221" y="54"/>
                  </a:cubicBezTo>
                  <a:cubicBezTo>
                    <a:pt x="221" y="63"/>
                    <a:pt x="216" y="70"/>
                    <a:pt x="210" y="70"/>
                  </a:cubicBezTo>
                  <a:cubicBezTo>
                    <a:pt x="207" y="70"/>
                    <a:pt x="205" y="68"/>
                    <a:pt x="202" y="63"/>
                  </a:cubicBezTo>
                  <a:cubicBezTo>
                    <a:pt x="192" y="44"/>
                    <a:pt x="184" y="34"/>
                    <a:pt x="168" y="22"/>
                  </a:cubicBezTo>
                  <a:lnTo>
                    <a:pt x="169" y="20"/>
                  </a:lnTo>
                  <a:close/>
                  <a:moveTo>
                    <a:pt x="196" y="0"/>
                  </a:moveTo>
                  <a:cubicBezTo>
                    <a:pt x="211" y="2"/>
                    <a:pt x="225" y="6"/>
                    <a:pt x="235" y="12"/>
                  </a:cubicBezTo>
                  <a:cubicBezTo>
                    <a:pt x="245" y="17"/>
                    <a:pt x="248" y="22"/>
                    <a:pt x="248" y="30"/>
                  </a:cubicBezTo>
                  <a:cubicBezTo>
                    <a:pt x="248" y="39"/>
                    <a:pt x="244" y="46"/>
                    <a:pt x="239" y="46"/>
                  </a:cubicBezTo>
                  <a:cubicBezTo>
                    <a:pt x="236" y="46"/>
                    <a:pt x="235" y="44"/>
                    <a:pt x="232" y="39"/>
                  </a:cubicBezTo>
                  <a:cubicBezTo>
                    <a:pt x="222" y="23"/>
                    <a:pt x="212" y="13"/>
                    <a:pt x="195" y="3"/>
                  </a:cubicBezTo>
                  <a:lnTo>
                    <a:pt x="1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9"/>
            <p:cNvSpPr>
              <a:spLocks noEditPoints="1"/>
            </p:cNvSpPr>
            <p:nvPr/>
          </p:nvSpPr>
          <p:spPr bwMode="auto">
            <a:xfrm>
              <a:off x="4790123" y="1044575"/>
              <a:ext cx="1049338" cy="1004888"/>
            </a:xfrm>
            <a:custGeom>
              <a:avLst/>
              <a:gdLst>
                <a:gd name="T0" fmla="*/ 118 w 292"/>
                <a:gd name="T1" fmla="*/ 38 h 277"/>
                <a:gd name="T2" fmla="*/ 148 w 292"/>
                <a:gd name="T3" fmla="*/ 65 h 277"/>
                <a:gd name="T4" fmla="*/ 70 w 292"/>
                <a:gd name="T5" fmla="*/ 67 h 277"/>
                <a:gd name="T6" fmla="*/ 92 w 292"/>
                <a:gd name="T7" fmla="*/ 110 h 277"/>
                <a:gd name="T8" fmla="*/ 131 w 292"/>
                <a:gd name="T9" fmla="*/ 110 h 277"/>
                <a:gd name="T10" fmla="*/ 126 w 292"/>
                <a:gd name="T11" fmla="*/ 123 h 277"/>
                <a:gd name="T12" fmla="*/ 92 w 292"/>
                <a:gd name="T13" fmla="*/ 268 h 277"/>
                <a:gd name="T14" fmla="*/ 66 w 292"/>
                <a:gd name="T15" fmla="*/ 266 h 277"/>
                <a:gd name="T16" fmla="*/ 40 w 292"/>
                <a:gd name="T17" fmla="*/ 239 h 277"/>
                <a:gd name="T18" fmla="*/ 74 w 292"/>
                <a:gd name="T19" fmla="*/ 238 h 277"/>
                <a:gd name="T20" fmla="*/ 95 w 292"/>
                <a:gd name="T21" fmla="*/ 117 h 277"/>
                <a:gd name="T22" fmla="*/ 52 w 292"/>
                <a:gd name="T23" fmla="*/ 203 h 277"/>
                <a:gd name="T24" fmla="*/ 0 w 292"/>
                <a:gd name="T25" fmla="*/ 274 h 277"/>
                <a:gd name="T26" fmla="*/ 37 w 292"/>
                <a:gd name="T27" fmla="*/ 67 h 277"/>
                <a:gd name="T28" fmla="*/ 7 w 292"/>
                <a:gd name="T29" fmla="*/ 69 h 277"/>
                <a:gd name="T30" fmla="*/ 24 w 292"/>
                <a:gd name="T31" fmla="*/ 61 h 277"/>
                <a:gd name="T32" fmla="*/ 51 w 292"/>
                <a:gd name="T33" fmla="*/ 25 h 277"/>
                <a:gd name="T34" fmla="*/ 70 w 292"/>
                <a:gd name="T35" fmla="*/ 4 h 277"/>
                <a:gd name="T36" fmla="*/ 83 w 292"/>
                <a:gd name="T37" fmla="*/ 19 h 277"/>
                <a:gd name="T38" fmla="*/ 98 w 292"/>
                <a:gd name="T39" fmla="*/ 61 h 277"/>
                <a:gd name="T40" fmla="*/ 220 w 292"/>
                <a:gd name="T41" fmla="*/ 197 h 277"/>
                <a:gd name="T42" fmla="*/ 292 w 292"/>
                <a:gd name="T43" fmla="*/ 238 h 277"/>
                <a:gd name="T44" fmla="*/ 265 w 292"/>
                <a:gd name="T45" fmla="*/ 273 h 277"/>
                <a:gd name="T46" fmla="*/ 204 w 292"/>
                <a:gd name="T47" fmla="*/ 218 h 277"/>
                <a:gd name="T48" fmla="*/ 98 w 292"/>
                <a:gd name="T49" fmla="*/ 275 h 277"/>
                <a:gd name="T50" fmla="*/ 189 w 292"/>
                <a:gd name="T51" fmla="*/ 194 h 277"/>
                <a:gd name="T52" fmla="*/ 131 w 292"/>
                <a:gd name="T53" fmla="*/ 153 h 277"/>
                <a:gd name="T54" fmla="*/ 155 w 292"/>
                <a:gd name="T55" fmla="*/ 76 h 277"/>
                <a:gd name="T56" fmla="*/ 216 w 292"/>
                <a:gd name="T57" fmla="*/ 15 h 277"/>
                <a:gd name="T58" fmla="*/ 184 w 292"/>
                <a:gd name="T59" fmla="*/ 71 h 277"/>
                <a:gd name="T60" fmla="*/ 257 w 292"/>
                <a:gd name="T61" fmla="*/ 46 h 277"/>
                <a:gd name="T62" fmla="*/ 291 w 292"/>
                <a:gd name="T63" fmla="*/ 75 h 277"/>
                <a:gd name="T64" fmla="*/ 258 w 292"/>
                <a:gd name="T65" fmla="*/ 78 h 277"/>
                <a:gd name="T66" fmla="*/ 167 w 292"/>
                <a:gd name="T67" fmla="*/ 107 h 277"/>
                <a:gd name="T68" fmla="*/ 223 w 292"/>
                <a:gd name="T69" fmla="*/ 78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2" h="277">
                  <a:moveTo>
                    <a:pt x="98" y="61"/>
                  </a:moveTo>
                  <a:cubicBezTo>
                    <a:pt x="107" y="51"/>
                    <a:pt x="110" y="48"/>
                    <a:pt x="118" y="38"/>
                  </a:cubicBezTo>
                  <a:cubicBezTo>
                    <a:pt x="130" y="48"/>
                    <a:pt x="134" y="51"/>
                    <a:pt x="146" y="62"/>
                  </a:cubicBezTo>
                  <a:cubicBezTo>
                    <a:pt x="148" y="63"/>
                    <a:pt x="148" y="64"/>
                    <a:pt x="148" y="65"/>
                  </a:cubicBezTo>
                  <a:cubicBezTo>
                    <a:pt x="148" y="66"/>
                    <a:pt x="147" y="67"/>
                    <a:pt x="145" y="67"/>
                  </a:cubicBezTo>
                  <a:cubicBezTo>
                    <a:pt x="70" y="67"/>
                    <a:pt x="70" y="67"/>
                    <a:pt x="70" y="67"/>
                  </a:cubicBezTo>
                  <a:cubicBezTo>
                    <a:pt x="70" y="83"/>
                    <a:pt x="69" y="97"/>
                    <a:pt x="68" y="110"/>
                  </a:cubicBezTo>
                  <a:cubicBezTo>
                    <a:pt x="92" y="110"/>
                    <a:pt x="92" y="110"/>
                    <a:pt x="92" y="110"/>
                  </a:cubicBezTo>
                  <a:cubicBezTo>
                    <a:pt x="98" y="103"/>
                    <a:pt x="100" y="100"/>
                    <a:pt x="108" y="92"/>
                  </a:cubicBezTo>
                  <a:cubicBezTo>
                    <a:pt x="118" y="99"/>
                    <a:pt x="121" y="101"/>
                    <a:pt x="131" y="110"/>
                  </a:cubicBezTo>
                  <a:cubicBezTo>
                    <a:pt x="133" y="112"/>
                    <a:pt x="135" y="113"/>
                    <a:pt x="135" y="114"/>
                  </a:cubicBezTo>
                  <a:cubicBezTo>
                    <a:pt x="135" y="116"/>
                    <a:pt x="132" y="119"/>
                    <a:pt x="126" y="123"/>
                  </a:cubicBezTo>
                  <a:cubicBezTo>
                    <a:pt x="123" y="182"/>
                    <a:pt x="117" y="232"/>
                    <a:pt x="110" y="249"/>
                  </a:cubicBezTo>
                  <a:cubicBezTo>
                    <a:pt x="106" y="259"/>
                    <a:pt x="100" y="265"/>
                    <a:pt x="92" y="268"/>
                  </a:cubicBezTo>
                  <a:cubicBezTo>
                    <a:pt x="87" y="270"/>
                    <a:pt x="77" y="272"/>
                    <a:pt x="71" y="272"/>
                  </a:cubicBezTo>
                  <a:cubicBezTo>
                    <a:pt x="67" y="272"/>
                    <a:pt x="67" y="271"/>
                    <a:pt x="66" y="266"/>
                  </a:cubicBezTo>
                  <a:cubicBezTo>
                    <a:pt x="66" y="261"/>
                    <a:pt x="64" y="256"/>
                    <a:pt x="62" y="252"/>
                  </a:cubicBezTo>
                  <a:cubicBezTo>
                    <a:pt x="58" y="247"/>
                    <a:pt x="53" y="244"/>
                    <a:pt x="40" y="239"/>
                  </a:cubicBezTo>
                  <a:cubicBezTo>
                    <a:pt x="41" y="235"/>
                    <a:pt x="41" y="235"/>
                    <a:pt x="41" y="235"/>
                  </a:cubicBezTo>
                  <a:cubicBezTo>
                    <a:pt x="59" y="237"/>
                    <a:pt x="68" y="238"/>
                    <a:pt x="74" y="238"/>
                  </a:cubicBezTo>
                  <a:cubicBezTo>
                    <a:pt x="80" y="238"/>
                    <a:pt x="81" y="237"/>
                    <a:pt x="84" y="230"/>
                  </a:cubicBezTo>
                  <a:cubicBezTo>
                    <a:pt x="89" y="212"/>
                    <a:pt x="94" y="164"/>
                    <a:pt x="95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5" y="150"/>
                    <a:pt x="59" y="183"/>
                    <a:pt x="52" y="203"/>
                  </a:cubicBezTo>
                  <a:cubicBezTo>
                    <a:pt x="42" y="231"/>
                    <a:pt x="26" y="254"/>
                    <a:pt x="2" y="276"/>
                  </a:cubicBezTo>
                  <a:cubicBezTo>
                    <a:pt x="0" y="274"/>
                    <a:pt x="0" y="274"/>
                    <a:pt x="0" y="274"/>
                  </a:cubicBezTo>
                  <a:cubicBezTo>
                    <a:pt x="12" y="251"/>
                    <a:pt x="17" y="240"/>
                    <a:pt x="23" y="222"/>
                  </a:cubicBezTo>
                  <a:cubicBezTo>
                    <a:pt x="33" y="187"/>
                    <a:pt x="36" y="155"/>
                    <a:pt x="37" y="67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19" y="67"/>
                    <a:pt x="12" y="68"/>
                    <a:pt x="7" y="69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11" y="60"/>
                    <a:pt x="20" y="61"/>
                    <a:pt x="24" y="6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16"/>
                    <a:pt x="51" y="12"/>
                    <a:pt x="50" y="2"/>
                  </a:cubicBezTo>
                  <a:cubicBezTo>
                    <a:pt x="59" y="3"/>
                    <a:pt x="65" y="4"/>
                    <a:pt x="70" y="4"/>
                  </a:cubicBezTo>
                  <a:cubicBezTo>
                    <a:pt x="90" y="6"/>
                    <a:pt x="94" y="7"/>
                    <a:pt x="94" y="12"/>
                  </a:cubicBezTo>
                  <a:cubicBezTo>
                    <a:pt x="94" y="14"/>
                    <a:pt x="94" y="15"/>
                    <a:pt x="83" y="19"/>
                  </a:cubicBezTo>
                  <a:cubicBezTo>
                    <a:pt x="83" y="61"/>
                    <a:pt x="83" y="61"/>
                    <a:pt x="83" y="61"/>
                  </a:cubicBezTo>
                  <a:lnTo>
                    <a:pt x="98" y="61"/>
                  </a:lnTo>
                  <a:close/>
                  <a:moveTo>
                    <a:pt x="258" y="78"/>
                  </a:moveTo>
                  <a:cubicBezTo>
                    <a:pt x="254" y="126"/>
                    <a:pt x="242" y="163"/>
                    <a:pt x="220" y="197"/>
                  </a:cubicBezTo>
                  <a:cubicBezTo>
                    <a:pt x="246" y="219"/>
                    <a:pt x="261" y="227"/>
                    <a:pt x="292" y="235"/>
                  </a:cubicBezTo>
                  <a:cubicBezTo>
                    <a:pt x="292" y="238"/>
                    <a:pt x="292" y="238"/>
                    <a:pt x="292" y="238"/>
                  </a:cubicBezTo>
                  <a:cubicBezTo>
                    <a:pt x="279" y="244"/>
                    <a:pt x="272" y="253"/>
                    <a:pt x="268" y="268"/>
                  </a:cubicBezTo>
                  <a:cubicBezTo>
                    <a:pt x="267" y="272"/>
                    <a:pt x="267" y="273"/>
                    <a:pt x="265" y="273"/>
                  </a:cubicBezTo>
                  <a:cubicBezTo>
                    <a:pt x="263" y="273"/>
                    <a:pt x="255" y="268"/>
                    <a:pt x="246" y="261"/>
                  </a:cubicBezTo>
                  <a:cubicBezTo>
                    <a:pt x="229" y="250"/>
                    <a:pt x="220" y="240"/>
                    <a:pt x="204" y="218"/>
                  </a:cubicBezTo>
                  <a:cubicBezTo>
                    <a:pt x="177" y="246"/>
                    <a:pt x="153" y="260"/>
                    <a:pt x="100" y="277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122" y="262"/>
                    <a:pt x="136" y="252"/>
                    <a:pt x="153" y="236"/>
                  </a:cubicBezTo>
                  <a:cubicBezTo>
                    <a:pt x="167" y="223"/>
                    <a:pt x="178" y="210"/>
                    <a:pt x="189" y="194"/>
                  </a:cubicBezTo>
                  <a:cubicBezTo>
                    <a:pt x="176" y="169"/>
                    <a:pt x="168" y="146"/>
                    <a:pt x="163" y="114"/>
                  </a:cubicBezTo>
                  <a:cubicBezTo>
                    <a:pt x="147" y="137"/>
                    <a:pt x="146" y="138"/>
                    <a:pt x="131" y="153"/>
                  </a:cubicBezTo>
                  <a:cubicBezTo>
                    <a:pt x="129" y="151"/>
                    <a:pt x="129" y="151"/>
                    <a:pt x="129" y="151"/>
                  </a:cubicBezTo>
                  <a:cubicBezTo>
                    <a:pt x="141" y="127"/>
                    <a:pt x="148" y="106"/>
                    <a:pt x="155" y="76"/>
                  </a:cubicBezTo>
                  <a:cubicBezTo>
                    <a:pt x="163" y="46"/>
                    <a:pt x="167" y="20"/>
                    <a:pt x="167" y="0"/>
                  </a:cubicBezTo>
                  <a:cubicBezTo>
                    <a:pt x="209" y="8"/>
                    <a:pt x="216" y="10"/>
                    <a:pt x="216" y="15"/>
                  </a:cubicBezTo>
                  <a:cubicBezTo>
                    <a:pt x="216" y="18"/>
                    <a:pt x="214" y="19"/>
                    <a:pt x="203" y="22"/>
                  </a:cubicBezTo>
                  <a:cubicBezTo>
                    <a:pt x="195" y="46"/>
                    <a:pt x="191" y="57"/>
                    <a:pt x="184" y="71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45" y="60"/>
                    <a:pt x="248" y="57"/>
                    <a:pt x="257" y="46"/>
                  </a:cubicBezTo>
                  <a:cubicBezTo>
                    <a:pt x="271" y="57"/>
                    <a:pt x="276" y="60"/>
                    <a:pt x="289" y="72"/>
                  </a:cubicBezTo>
                  <a:cubicBezTo>
                    <a:pt x="290" y="73"/>
                    <a:pt x="291" y="75"/>
                    <a:pt x="291" y="75"/>
                  </a:cubicBezTo>
                  <a:cubicBezTo>
                    <a:pt x="291" y="77"/>
                    <a:pt x="290" y="78"/>
                    <a:pt x="288" y="78"/>
                  </a:cubicBezTo>
                  <a:lnTo>
                    <a:pt x="258" y="78"/>
                  </a:lnTo>
                  <a:close/>
                  <a:moveTo>
                    <a:pt x="182" y="78"/>
                  </a:moveTo>
                  <a:cubicBezTo>
                    <a:pt x="176" y="91"/>
                    <a:pt x="173" y="96"/>
                    <a:pt x="167" y="107"/>
                  </a:cubicBezTo>
                  <a:cubicBezTo>
                    <a:pt x="176" y="137"/>
                    <a:pt x="184" y="154"/>
                    <a:pt x="199" y="175"/>
                  </a:cubicBezTo>
                  <a:cubicBezTo>
                    <a:pt x="213" y="146"/>
                    <a:pt x="221" y="113"/>
                    <a:pt x="223" y="78"/>
                  </a:cubicBezTo>
                  <a:lnTo>
                    <a:pt x="182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10"/>
            <p:cNvSpPr>
              <a:spLocks noEditPoints="1"/>
            </p:cNvSpPr>
            <p:nvPr/>
          </p:nvSpPr>
          <p:spPr bwMode="auto">
            <a:xfrm>
              <a:off x="5947411" y="1019175"/>
              <a:ext cx="1060450" cy="1033463"/>
            </a:xfrm>
            <a:custGeom>
              <a:avLst/>
              <a:gdLst>
                <a:gd name="T0" fmla="*/ 137 w 295"/>
                <a:gd name="T1" fmla="*/ 23 h 285"/>
                <a:gd name="T2" fmla="*/ 132 w 295"/>
                <a:gd name="T3" fmla="*/ 112 h 285"/>
                <a:gd name="T4" fmla="*/ 153 w 295"/>
                <a:gd name="T5" fmla="*/ 141 h 285"/>
                <a:gd name="T6" fmla="*/ 101 w 295"/>
                <a:gd name="T7" fmla="*/ 186 h 285"/>
                <a:gd name="T8" fmla="*/ 151 w 295"/>
                <a:gd name="T9" fmla="*/ 188 h 285"/>
                <a:gd name="T10" fmla="*/ 101 w 295"/>
                <a:gd name="T11" fmla="*/ 192 h 285"/>
                <a:gd name="T12" fmla="*/ 295 w 295"/>
                <a:gd name="T13" fmla="*/ 244 h 285"/>
                <a:gd name="T14" fmla="*/ 270 w 295"/>
                <a:gd name="T15" fmla="*/ 278 h 285"/>
                <a:gd name="T16" fmla="*/ 135 w 295"/>
                <a:gd name="T17" fmla="*/ 275 h 285"/>
                <a:gd name="T18" fmla="*/ 3 w 295"/>
                <a:gd name="T19" fmla="*/ 285 h 285"/>
                <a:gd name="T20" fmla="*/ 27 w 295"/>
                <a:gd name="T21" fmla="*/ 167 h 285"/>
                <a:gd name="T22" fmla="*/ 68 w 295"/>
                <a:gd name="T23" fmla="*/ 167 h 285"/>
                <a:gd name="T24" fmla="*/ 72 w 295"/>
                <a:gd name="T25" fmla="*/ 230 h 285"/>
                <a:gd name="T26" fmla="*/ 9 w 295"/>
                <a:gd name="T27" fmla="*/ 145 h 285"/>
                <a:gd name="T28" fmla="*/ 110 w 295"/>
                <a:gd name="T29" fmla="*/ 136 h 285"/>
                <a:gd name="T30" fmla="*/ 102 w 295"/>
                <a:gd name="T31" fmla="*/ 114 h 285"/>
                <a:gd name="T32" fmla="*/ 56 w 295"/>
                <a:gd name="T33" fmla="*/ 114 h 285"/>
                <a:gd name="T34" fmla="*/ 25 w 295"/>
                <a:gd name="T35" fmla="*/ 116 h 285"/>
                <a:gd name="T36" fmla="*/ 25 w 295"/>
                <a:gd name="T37" fmla="*/ 7 h 285"/>
                <a:gd name="T38" fmla="*/ 102 w 295"/>
                <a:gd name="T39" fmla="*/ 30 h 285"/>
                <a:gd name="T40" fmla="*/ 102 w 295"/>
                <a:gd name="T41" fmla="*/ 61 h 285"/>
                <a:gd name="T42" fmla="*/ 56 w 295"/>
                <a:gd name="T43" fmla="*/ 102 h 285"/>
                <a:gd name="T44" fmla="*/ 56 w 295"/>
                <a:gd name="T45" fmla="*/ 68 h 285"/>
                <a:gd name="T46" fmla="*/ 212 w 295"/>
                <a:gd name="T47" fmla="*/ 215 h 285"/>
                <a:gd name="T48" fmla="*/ 130 w 295"/>
                <a:gd name="T49" fmla="*/ 246 h 285"/>
                <a:gd name="T50" fmla="*/ 168 w 295"/>
                <a:gd name="T51" fmla="*/ 198 h 285"/>
                <a:gd name="T52" fmla="*/ 156 w 295"/>
                <a:gd name="T53" fmla="*/ 47 h 285"/>
                <a:gd name="T54" fmla="*/ 198 w 295"/>
                <a:gd name="T55" fmla="*/ 28 h 285"/>
                <a:gd name="T56" fmla="*/ 144 w 295"/>
                <a:gd name="T57" fmla="*/ 19 h 285"/>
                <a:gd name="T58" fmla="*/ 263 w 295"/>
                <a:gd name="T59" fmla="*/ 0 h 285"/>
                <a:gd name="T60" fmla="*/ 291 w 295"/>
                <a:gd name="T61" fmla="*/ 28 h 285"/>
                <a:gd name="T62" fmla="*/ 241 w 295"/>
                <a:gd name="T63" fmla="*/ 63 h 285"/>
                <a:gd name="T64" fmla="*/ 281 w 295"/>
                <a:gd name="T65" fmla="*/ 68 h 285"/>
                <a:gd name="T66" fmla="*/ 274 w 295"/>
                <a:gd name="T67" fmla="*/ 188 h 285"/>
                <a:gd name="T68" fmla="*/ 242 w 295"/>
                <a:gd name="T69" fmla="*/ 191 h 285"/>
                <a:gd name="T70" fmla="*/ 187 w 295"/>
                <a:gd name="T71" fmla="*/ 191 h 285"/>
                <a:gd name="T72" fmla="*/ 187 w 295"/>
                <a:gd name="T73" fmla="*/ 100 h 285"/>
                <a:gd name="T74" fmla="*/ 187 w 295"/>
                <a:gd name="T75" fmla="*/ 106 h 285"/>
                <a:gd name="T76" fmla="*/ 242 w 295"/>
                <a:gd name="T77" fmla="*/ 106 h 285"/>
                <a:gd name="T78" fmla="*/ 187 w 295"/>
                <a:gd name="T79" fmla="*/ 180 h 285"/>
                <a:gd name="T80" fmla="*/ 187 w 295"/>
                <a:gd name="T81" fmla="*/ 145 h 285"/>
                <a:gd name="T82" fmla="*/ 280 w 295"/>
                <a:gd name="T83" fmla="*/ 225 h 285"/>
                <a:gd name="T84" fmla="*/ 218 w 295"/>
                <a:gd name="T85" fmla="*/ 20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5" h="285">
                  <a:moveTo>
                    <a:pt x="100" y="23"/>
                  </a:moveTo>
                  <a:cubicBezTo>
                    <a:pt x="106" y="16"/>
                    <a:pt x="108" y="14"/>
                    <a:pt x="115" y="7"/>
                  </a:cubicBezTo>
                  <a:cubicBezTo>
                    <a:pt x="125" y="14"/>
                    <a:pt x="128" y="16"/>
                    <a:pt x="137" y="23"/>
                  </a:cubicBezTo>
                  <a:cubicBezTo>
                    <a:pt x="139" y="25"/>
                    <a:pt x="140" y="26"/>
                    <a:pt x="140" y="27"/>
                  </a:cubicBezTo>
                  <a:cubicBezTo>
                    <a:pt x="140" y="30"/>
                    <a:pt x="138" y="31"/>
                    <a:pt x="132" y="34"/>
                  </a:cubicBezTo>
                  <a:cubicBezTo>
                    <a:pt x="132" y="69"/>
                    <a:pt x="132" y="69"/>
                    <a:pt x="132" y="112"/>
                  </a:cubicBezTo>
                  <a:cubicBezTo>
                    <a:pt x="132" y="115"/>
                    <a:pt x="131" y="116"/>
                    <a:pt x="129" y="117"/>
                  </a:cubicBezTo>
                  <a:cubicBezTo>
                    <a:pt x="139" y="126"/>
                    <a:pt x="141" y="128"/>
                    <a:pt x="151" y="137"/>
                  </a:cubicBezTo>
                  <a:cubicBezTo>
                    <a:pt x="153" y="139"/>
                    <a:pt x="153" y="140"/>
                    <a:pt x="153" y="141"/>
                  </a:cubicBezTo>
                  <a:cubicBezTo>
                    <a:pt x="153" y="142"/>
                    <a:pt x="152" y="143"/>
                    <a:pt x="150" y="143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1" y="186"/>
                    <a:pt x="101" y="186"/>
                    <a:pt x="101" y="186"/>
                  </a:cubicBezTo>
                  <a:cubicBezTo>
                    <a:pt x="111" y="186"/>
                    <a:pt x="111" y="186"/>
                    <a:pt x="111" y="186"/>
                  </a:cubicBezTo>
                  <a:cubicBezTo>
                    <a:pt x="118" y="177"/>
                    <a:pt x="120" y="175"/>
                    <a:pt x="127" y="167"/>
                  </a:cubicBezTo>
                  <a:cubicBezTo>
                    <a:pt x="138" y="176"/>
                    <a:pt x="141" y="178"/>
                    <a:pt x="151" y="188"/>
                  </a:cubicBezTo>
                  <a:cubicBezTo>
                    <a:pt x="152" y="189"/>
                    <a:pt x="152" y="190"/>
                    <a:pt x="152" y="190"/>
                  </a:cubicBezTo>
                  <a:cubicBezTo>
                    <a:pt x="152" y="191"/>
                    <a:pt x="151" y="192"/>
                    <a:pt x="150" y="192"/>
                  </a:cubicBezTo>
                  <a:cubicBezTo>
                    <a:pt x="101" y="192"/>
                    <a:pt x="101" y="192"/>
                    <a:pt x="101" y="192"/>
                  </a:cubicBezTo>
                  <a:cubicBezTo>
                    <a:pt x="101" y="243"/>
                    <a:pt x="101" y="243"/>
                    <a:pt x="101" y="243"/>
                  </a:cubicBezTo>
                  <a:cubicBezTo>
                    <a:pt x="119" y="248"/>
                    <a:pt x="131" y="249"/>
                    <a:pt x="183" y="249"/>
                  </a:cubicBezTo>
                  <a:cubicBezTo>
                    <a:pt x="241" y="249"/>
                    <a:pt x="261" y="248"/>
                    <a:pt x="295" y="244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84" y="255"/>
                    <a:pt x="281" y="261"/>
                    <a:pt x="278" y="275"/>
                  </a:cubicBezTo>
                  <a:cubicBezTo>
                    <a:pt x="277" y="277"/>
                    <a:pt x="276" y="278"/>
                    <a:pt x="270" y="278"/>
                  </a:cubicBezTo>
                  <a:cubicBezTo>
                    <a:pt x="268" y="278"/>
                    <a:pt x="264" y="278"/>
                    <a:pt x="257" y="278"/>
                  </a:cubicBezTo>
                  <a:cubicBezTo>
                    <a:pt x="248" y="279"/>
                    <a:pt x="240" y="279"/>
                    <a:pt x="232" y="279"/>
                  </a:cubicBezTo>
                  <a:cubicBezTo>
                    <a:pt x="185" y="279"/>
                    <a:pt x="150" y="277"/>
                    <a:pt x="135" y="275"/>
                  </a:cubicBezTo>
                  <a:cubicBezTo>
                    <a:pt x="89" y="268"/>
                    <a:pt x="63" y="249"/>
                    <a:pt x="48" y="213"/>
                  </a:cubicBezTo>
                  <a:cubicBezTo>
                    <a:pt x="45" y="222"/>
                    <a:pt x="41" y="232"/>
                    <a:pt x="36" y="243"/>
                  </a:cubicBezTo>
                  <a:cubicBezTo>
                    <a:pt x="28" y="259"/>
                    <a:pt x="19" y="269"/>
                    <a:pt x="3" y="28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10" y="264"/>
                    <a:pt x="15" y="250"/>
                    <a:pt x="19" y="229"/>
                  </a:cubicBezTo>
                  <a:cubicBezTo>
                    <a:pt x="23" y="212"/>
                    <a:pt x="27" y="183"/>
                    <a:pt x="27" y="167"/>
                  </a:cubicBezTo>
                  <a:cubicBezTo>
                    <a:pt x="27" y="165"/>
                    <a:pt x="27" y="161"/>
                    <a:pt x="26" y="157"/>
                  </a:cubicBezTo>
                  <a:cubicBezTo>
                    <a:pt x="35" y="158"/>
                    <a:pt x="42" y="160"/>
                    <a:pt x="46" y="160"/>
                  </a:cubicBezTo>
                  <a:cubicBezTo>
                    <a:pt x="63" y="163"/>
                    <a:pt x="68" y="164"/>
                    <a:pt x="68" y="167"/>
                  </a:cubicBezTo>
                  <a:cubicBezTo>
                    <a:pt x="68" y="170"/>
                    <a:pt x="65" y="171"/>
                    <a:pt x="56" y="173"/>
                  </a:cubicBezTo>
                  <a:cubicBezTo>
                    <a:pt x="54" y="189"/>
                    <a:pt x="53" y="195"/>
                    <a:pt x="51" y="204"/>
                  </a:cubicBezTo>
                  <a:cubicBezTo>
                    <a:pt x="58" y="217"/>
                    <a:pt x="63" y="223"/>
                    <a:pt x="72" y="230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0" y="143"/>
                    <a:pt x="16" y="143"/>
                    <a:pt x="9" y="145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14" y="135"/>
                    <a:pt x="20" y="136"/>
                    <a:pt x="26" y="136"/>
                  </a:cubicBezTo>
                  <a:cubicBezTo>
                    <a:pt x="110" y="136"/>
                    <a:pt x="110" y="136"/>
                    <a:pt x="110" y="136"/>
                  </a:cubicBezTo>
                  <a:cubicBezTo>
                    <a:pt x="118" y="127"/>
                    <a:pt x="121" y="124"/>
                    <a:pt x="126" y="118"/>
                  </a:cubicBezTo>
                  <a:cubicBezTo>
                    <a:pt x="121" y="119"/>
                    <a:pt x="118" y="119"/>
                    <a:pt x="112" y="119"/>
                  </a:cubicBezTo>
                  <a:cubicBezTo>
                    <a:pt x="104" y="119"/>
                    <a:pt x="102" y="118"/>
                    <a:pt x="102" y="114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6" y="115"/>
                    <a:pt x="56" y="115"/>
                    <a:pt x="56" y="116"/>
                  </a:cubicBezTo>
                  <a:cubicBezTo>
                    <a:pt x="56" y="120"/>
                    <a:pt x="51" y="122"/>
                    <a:pt x="36" y="122"/>
                  </a:cubicBezTo>
                  <a:cubicBezTo>
                    <a:pt x="27" y="122"/>
                    <a:pt x="25" y="121"/>
                    <a:pt x="25" y="116"/>
                  </a:cubicBezTo>
                  <a:cubicBezTo>
                    <a:pt x="25" y="116"/>
                    <a:pt x="25" y="116"/>
                    <a:pt x="25" y="115"/>
                  </a:cubicBezTo>
                  <a:cubicBezTo>
                    <a:pt x="25" y="89"/>
                    <a:pt x="26" y="74"/>
                    <a:pt x="26" y="48"/>
                  </a:cubicBezTo>
                  <a:cubicBezTo>
                    <a:pt x="26" y="28"/>
                    <a:pt x="25" y="20"/>
                    <a:pt x="25" y="7"/>
                  </a:cubicBezTo>
                  <a:cubicBezTo>
                    <a:pt x="40" y="13"/>
                    <a:pt x="45" y="15"/>
                    <a:pt x="59" y="23"/>
                  </a:cubicBezTo>
                  <a:lnTo>
                    <a:pt x="100" y="23"/>
                  </a:lnTo>
                  <a:close/>
                  <a:moveTo>
                    <a:pt x="102" y="30"/>
                  </a:moveTo>
                  <a:cubicBezTo>
                    <a:pt x="56" y="30"/>
                    <a:pt x="56" y="30"/>
                    <a:pt x="56" y="30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102" y="61"/>
                    <a:pt x="102" y="61"/>
                    <a:pt x="102" y="61"/>
                  </a:cubicBezTo>
                  <a:lnTo>
                    <a:pt x="102" y="30"/>
                  </a:lnTo>
                  <a:close/>
                  <a:moveTo>
                    <a:pt x="56" y="68"/>
                  </a:moveTo>
                  <a:cubicBezTo>
                    <a:pt x="56" y="102"/>
                    <a:pt x="56" y="102"/>
                    <a:pt x="56" y="102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02" y="68"/>
                    <a:pt x="102" y="68"/>
                    <a:pt x="102" y="68"/>
                  </a:cubicBezTo>
                  <a:lnTo>
                    <a:pt x="56" y="68"/>
                  </a:lnTo>
                  <a:close/>
                  <a:moveTo>
                    <a:pt x="187" y="191"/>
                  </a:moveTo>
                  <a:cubicBezTo>
                    <a:pt x="187" y="195"/>
                    <a:pt x="186" y="196"/>
                    <a:pt x="181" y="197"/>
                  </a:cubicBezTo>
                  <a:cubicBezTo>
                    <a:pt x="212" y="212"/>
                    <a:pt x="212" y="212"/>
                    <a:pt x="212" y="215"/>
                  </a:cubicBezTo>
                  <a:cubicBezTo>
                    <a:pt x="212" y="217"/>
                    <a:pt x="209" y="219"/>
                    <a:pt x="206" y="219"/>
                  </a:cubicBezTo>
                  <a:cubicBezTo>
                    <a:pt x="203" y="219"/>
                    <a:pt x="201" y="219"/>
                    <a:pt x="198" y="218"/>
                  </a:cubicBezTo>
                  <a:cubicBezTo>
                    <a:pt x="174" y="232"/>
                    <a:pt x="162" y="237"/>
                    <a:pt x="130" y="246"/>
                  </a:cubicBezTo>
                  <a:cubicBezTo>
                    <a:pt x="128" y="243"/>
                    <a:pt x="128" y="243"/>
                    <a:pt x="128" y="243"/>
                  </a:cubicBezTo>
                  <a:cubicBezTo>
                    <a:pt x="152" y="227"/>
                    <a:pt x="168" y="213"/>
                    <a:pt x="178" y="197"/>
                  </a:cubicBezTo>
                  <a:cubicBezTo>
                    <a:pt x="174" y="198"/>
                    <a:pt x="172" y="198"/>
                    <a:pt x="168" y="198"/>
                  </a:cubicBezTo>
                  <a:cubicBezTo>
                    <a:pt x="158" y="198"/>
                    <a:pt x="157" y="197"/>
                    <a:pt x="157" y="192"/>
                  </a:cubicBezTo>
                  <a:cubicBezTo>
                    <a:pt x="157" y="152"/>
                    <a:pt x="157" y="152"/>
                    <a:pt x="157" y="136"/>
                  </a:cubicBezTo>
                  <a:cubicBezTo>
                    <a:pt x="157" y="82"/>
                    <a:pt x="157" y="61"/>
                    <a:pt x="156" y="47"/>
                  </a:cubicBezTo>
                  <a:cubicBezTo>
                    <a:pt x="170" y="53"/>
                    <a:pt x="174" y="56"/>
                    <a:pt x="188" y="63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7" y="45"/>
                    <a:pt x="197" y="44"/>
                    <a:pt x="198" y="28"/>
                  </a:cubicBezTo>
                  <a:cubicBezTo>
                    <a:pt x="163" y="28"/>
                    <a:pt x="163" y="28"/>
                    <a:pt x="163" y="28"/>
                  </a:cubicBezTo>
                  <a:cubicBezTo>
                    <a:pt x="157" y="28"/>
                    <a:pt x="152" y="28"/>
                    <a:pt x="146" y="30"/>
                  </a:cubicBezTo>
                  <a:cubicBezTo>
                    <a:pt x="144" y="19"/>
                    <a:pt x="144" y="19"/>
                    <a:pt x="144" y="19"/>
                  </a:cubicBezTo>
                  <a:cubicBezTo>
                    <a:pt x="151" y="21"/>
                    <a:pt x="157" y="21"/>
                    <a:pt x="163" y="21"/>
                  </a:cubicBezTo>
                  <a:cubicBezTo>
                    <a:pt x="243" y="21"/>
                    <a:pt x="243" y="21"/>
                    <a:pt x="243" y="21"/>
                  </a:cubicBezTo>
                  <a:cubicBezTo>
                    <a:pt x="251" y="12"/>
                    <a:pt x="254" y="9"/>
                    <a:pt x="263" y="0"/>
                  </a:cubicBezTo>
                  <a:cubicBezTo>
                    <a:pt x="276" y="10"/>
                    <a:pt x="280" y="13"/>
                    <a:pt x="293" y="24"/>
                  </a:cubicBezTo>
                  <a:cubicBezTo>
                    <a:pt x="294" y="25"/>
                    <a:pt x="294" y="25"/>
                    <a:pt x="294" y="26"/>
                  </a:cubicBezTo>
                  <a:cubicBezTo>
                    <a:pt x="294" y="27"/>
                    <a:pt x="293" y="28"/>
                    <a:pt x="291" y="28"/>
                  </a:cubicBezTo>
                  <a:cubicBezTo>
                    <a:pt x="236" y="28"/>
                    <a:pt x="236" y="28"/>
                    <a:pt x="236" y="28"/>
                  </a:cubicBezTo>
                  <a:cubicBezTo>
                    <a:pt x="216" y="52"/>
                    <a:pt x="215" y="53"/>
                    <a:pt x="205" y="63"/>
                  </a:cubicBezTo>
                  <a:cubicBezTo>
                    <a:pt x="241" y="63"/>
                    <a:pt x="241" y="63"/>
                    <a:pt x="241" y="63"/>
                  </a:cubicBezTo>
                  <a:cubicBezTo>
                    <a:pt x="247" y="56"/>
                    <a:pt x="249" y="54"/>
                    <a:pt x="255" y="47"/>
                  </a:cubicBezTo>
                  <a:cubicBezTo>
                    <a:pt x="265" y="54"/>
                    <a:pt x="268" y="56"/>
                    <a:pt x="278" y="63"/>
                  </a:cubicBezTo>
                  <a:cubicBezTo>
                    <a:pt x="281" y="65"/>
                    <a:pt x="281" y="67"/>
                    <a:pt x="281" y="68"/>
                  </a:cubicBezTo>
                  <a:cubicBezTo>
                    <a:pt x="281" y="70"/>
                    <a:pt x="279" y="72"/>
                    <a:pt x="272" y="75"/>
                  </a:cubicBezTo>
                  <a:cubicBezTo>
                    <a:pt x="272" y="84"/>
                    <a:pt x="272" y="90"/>
                    <a:pt x="272" y="96"/>
                  </a:cubicBezTo>
                  <a:cubicBezTo>
                    <a:pt x="272" y="116"/>
                    <a:pt x="273" y="141"/>
                    <a:pt x="274" y="188"/>
                  </a:cubicBezTo>
                  <a:cubicBezTo>
                    <a:pt x="274" y="191"/>
                    <a:pt x="273" y="192"/>
                    <a:pt x="272" y="194"/>
                  </a:cubicBezTo>
                  <a:cubicBezTo>
                    <a:pt x="270" y="195"/>
                    <a:pt x="262" y="196"/>
                    <a:pt x="252" y="196"/>
                  </a:cubicBezTo>
                  <a:cubicBezTo>
                    <a:pt x="244" y="196"/>
                    <a:pt x="242" y="195"/>
                    <a:pt x="242" y="191"/>
                  </a:cubicBezTo>
                  <a:cubicBezTo>
                    <a:pt x="242" y="186"/>
                    <a:pt x="242" y="186"/>
                    <a:pt x="242" y="186"/>
                  </a:cubicBezTo>
                  <a:cubicBezTo>
                    <a:pt x="187" y="186"/>
                    <a:pt x="187" y="186"/>
                    <a:pt x="187" y="186"/>
                  </a:cubicBezTo>
                  <a:lnTo>
                    <a:pt x="187" y="191"/>
                  </a:lnTo>
                  <a:close/>
                  <a:moveTo>
                    <a:pt x="242" y="70"/>
                  </a:moveTo>
                  <a:cubicBezTo>
                    <a:pt x="187" y="70"/>
                    <a:pt x="187" y="70"/>
                    <a:pt x="187" y="70"/>
                  </a:cubicBezTo>
                  <a:cubicBezTo>
                    <a:pt x="187" y="100"/>
                    <a:pt x="187" y="100"/>
                    <a:pt x="187" y="100"/>
                  </a:cubicBezTo>
                  <a:cubicBezTo>
                    <a:pt x="242" y="100"/>
                    <a:pt x="242" y="100"/>
                    <a:pt x="242" y="100"/>
                  </a:cubicBezTo>
                  <a:lnTo>
                    <a:pt x="242" y="70"/>
                  </a:lnTo>
                  <a:close/>
                  <a:moveTo>
                    <a:pt x="187" y="106"/>
                  </a:moveTo>
                  <a:cubicBezTo>
                    <a:pt x="187" y="138"/>
                    <a:pt x="187" y="138"/>
                    <a:pt x="187" y="138"/>
                  </a:cubicBezTo>
                  <a:cubicBezTo>
                    <a:pt x="242" y="138"/>
                    <a:pt x="242" y="138"/>
                    <a:pt x="242" y="138"/>
                  </a:cubicBezTo>
                  <a:cubicBezTo>
                    <a:pt x="242" y="106"/>
                    <a:pt x="242" y="106"/>
                    <a:pt x="242" y="106"/>
                  </a:cubicBezTo>
                  <a:lnTo>
                    <a:pt x="187" y="106"/>
                  </a:lnTo>
                  <a:close/>
                  <a:moveTo>
                    <a:pt x="187" y="145"/>
                  </a:moveTo>
                  <a:cubicBezTo>
                    <a:pt x="187" y="180"/>
                    <a:pt x="187" y="180"/>
                    <a:pt x="187" y="180"/>
                  </a:cubicBezTo>
                  <a:cubicBezTo>
                    <a:pt x="242" y="180"/>
                    <a:pt x="242" y="180"/>
                    <a:pt x="242" y="180"/>
                  </a:cubicBezTo>
                  <a:cubicBezTo>
                    <a:pt x="242" y="145"/>
                    <a:pt x="242" y="145"/>
                    <a:pt x="242" y="145"/>
                  </a:cubicBezTo>
                  <a:lnTo>
                    <a:pt x="187" y="145"/>
                  </a:lnTo>
                  <a:close/>
                  <a:moveTo>
                    <a:pt x="219" y="198"/>
                  </a:moveTo>
                  <a:cubicBezTo>
                    <a:pt x="251" y="204"/>
                    <a:pt x="260" y="206"/>
                    <a:pt x="268" y="209"/>
                  </a:cubicBezTo>
                  <a:cubicBezTo>
                    <a:pt x="276" y="212"/>
                    <a:pt x="280" y="218"/>
                    <a:pt x="280" y="225"/>
                  </a:cubicBezTo>
                  <a:cubicBezTo>
                    <a:pt x="280" y="236"/>
                    <a:pt x="274" y="246"/>
                    <a:pt x="267" y="246"/>
                  </a:cubicBezTo>
                  <a:cubicBezTo>
                    <a:pt x="265" y="246"/>
                    <a:pt x="264" y="245"/>
                    <a:pt x="257" y="236"/>
                  </a:cubicBezTo>
                  <a:cubicBezTo>
                    <a:pt x="245" y="221"/>
                    <a:pt x="234" y="212"/>
                    <a:pt x="218" y="202"/>
                  </a:cubicBezTo>
                  <a:lnTo>
                    <a:pt x="219" y="1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11"/>
            <p:cNvSpPr>
              <a:spLocks noEditPoints="1"/>
            </p:cNvSpPr>
            <p:nvPr/>
          </p:nvSpPr>
          <p:spPr bwMode="auto">
            <a:xfrm>
              <a:off x="7377748" y="1117600"/>
              <a:ext cx="546100" cy="858838"/>
            </a:xfrm>
            <a:custGeom>
              <a:avLst/>
              <a:gdLst>
                <a:gd name="T0" fmla="*/ 19 w 152"/>
                <a:gd name="T1" fmla="*/ 165 h 237"/>
                <a:gd name="T2" fmla="*/ 2 w 152"/>
                <a:gd name="T3" fmla="*/ 32 h 237"/>
                <a:gd name="T4" fmla="*/ 0 w 152"/>
                <a:gd name="T5" fmla="*/ 18 h 237"/>
                <a:gd name="T6" fmla="*/ 26 w 152"/>
                <a:gd name="T7" fmla="*/ 0 h 237"/>
                <a:gd name="T8" fmla="*/ 51 w 152"/>
                <a:gd name="T9" fmla="*/ 18 h 237"/>
                <a:gd name="T10" fmla="*/ 44 w 152"/>
                <a:gd name="T11" fmla="*/ 55 h 237"/>
                <a:gd name="T12" fmla="*/ 32 w 152"/>
                <a:gd name="T13" fmla="*/ 165 h 237"/>
                <a:gd name="T14" fmla="*/ 19 w 152"/>
                <a:gd name="T15" fmla="*/ 165 h 237"/>
                <a:gd name="T16" fmla="*/ 50 w 152"/>
                <a:gd name="T17" fmla="*/ 212 h 237"/>
                <a:gd name="T18" fmla="*/ 25 w 152"/>
                <a:gd name="T19" fmla="*/ 237 h 237"/>
                <a:gd name="T20" fmla="*/ 0 w 152"/>
                <a:gd name="T21" fmla="*/ 212 h 237"/>
                <a:gd name="T22" fmla="*/ 25 w 152"/>
                <a:gd name="T23" fmla="*/ 186 h 237"/>
                <a:gd name="T24" fmla="*/ 50 w 152"/>
                <a:gd name="T25" fmla="*/ 212 h 237"/>
                <a:gd name="T26" fmla="*/ 120 w 152"/>
                <a:gd name="T27" fmla="*/ 165 h 237"/>
                <a:gd name="T28" fmla="*/ 103 w 152"/>
                <a:gd name="T29" fmla="*/ 32 h 237"/>
                <a:gd name="T30" fmla="*/ 101 w 152"/>
                <a:gd name="T31" fmla="*/ 18 h 237"/>
                <a:gd name="T32" fmla="*/ 126 w 152"/>
                <a:gd name="T33" fmla="*/ 0 h 237"/>
                <a:gd name="T34" fmla="*/ 152 w 152"/>
                <a:gd name="T35" fmla="*/ 18 h 237"/>
                <a:gd name="T36" fmla="*/ 145 w 152"/>
                <a:gd name="T37" fmla="*/ 55 h 237"/>
                <a:gd name="T38" fmla="*/ 132 w 152"/>
                <a:gd name="T39" fmla="*/ 165 h 237"/>
                <a:gd name="T40" fmla="*/ 120 w 152"/>
                <a:gd name="T41" fmla="*/ 165 h 237"/>
                <a:gd name="T42" fmla="*/ 151 w 152"/>
                <a:gd name="T43" fmla="*/ 212 h 237"/>
                <a:gd name="T44" fmla="*/ 126 w 152"/>
                <a:gd name="T45" fmla="*/ 237 h 237"/>
                <a:gd name="T46" fmla="*/ 101 w 152"/>
                <a:gd name="T47" fmla="*/ 212 h 237"/>
                <a:gd name="T48" fmla="*/ 126 w 152"/>
                <a:gd name="T49" fmla="*/ 186 h 237"/>
                <a:gd name="T50" fmla="*/ 151 w 152"/>
                <a:gd name="T51" fmla="*/ 21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2" h="237">
                  <a:moveTo>
                    <a:pt x="19" y="165"/>
                  </a:moveTo>
                  <a:cubicBezTo>
                    <a:pt x="18" y="117"/>
                    <a:pt x="15" y="92"/>
                    <a:pt x="2" y="32"/>
                  </a:cubicBezTo>
                  <a:cubicBezTo>
                    <a:pt x="1" y="27"/>
                    <a:pt x="0" y="21"/>
                    <a:pt x="0" y="18"/>
                  </a:cubicBezTo>
                  <a:cubicBezTo>
                    <a:pt x="0" y="6"/>
                    <a:pt x="8" y="0"/>
                    <a:pt x="26" y="0"/>
                  </a:cubicBezTo>
                  <a:cubicBezTo>
                    <a:pt x="43" y="0"/>
                    <a:pt x="51" y="6"/>
                    <a:pt x="51" y="18"/>
                  </a:cubicBezTo>
                  <a:cubicBezTo>
                    <a:pt x="51" y="24"/>
                    <a:pt x="51" y="24"/>
                    <a:pt x="44" y="55"/>
                  </a:cubicBezTo>
                  <a:cubicBezTo>
                    <a:pt x="37" y="89"/>
                    <a:pt x="33" y="125"/>
                    <a:pt x="32" y="165"/>
                  </a:cubicBezTo>
                  <a:lnTo>
                    <a:pt x="19" y="165"/>
                  </a:lnTo>
                  <a:close/>
                  <a:moveTo>
                    <a:pt x="50" y="212"/>
                  </a:moveTo>
                  <a:cubicBezTo>
                    <a:pt x="50" y="226"/>
                    <a:pt x="39" y="237"/>
                    <a:pt x="25" y="237"/>
                  </a:cubicBezTo>
                  <a:cubicBezTo>
                    <a:pt x="11" y="237"/>
                    <a:pt x="0" y="226"/>
                    <a:pt x="0" y="212"/>
                  </a:cubicBezTo>
                  <a:cubicBezTo>
                    <a:pt x="0" y="198"/>
                    <a:pt x="11" y="186"/>
                    <a:pt x="25" y="186"/>
                  </a:cubicBezTo>
                  <a:cubicBezTo>
                    <a:pt x="39" y="186"/>
                    <a:pt x="50" y="197"/>
                    <a:pt x="50" y="212"/>
                  </a:cubicBezTo>
                  <a:close/>
                  <a:moveTo>
                    <a:pt x="120" y="165"/>
                  </a:moveTo>
                  <a:cubicBezTo>
                    <a:pt x="119" y="117"/>
                    <a:pt x="115" y="92"/>
                    <a:pt x="103" y="32"/>
                  </a:cubicBezTo>
                  <a:cubicBezTo>
                    <a:pt x="102" y="27"/>
                    <a:pt x="101" y="21"/>
                    <a:pt x="101" y="18"/>
                  </a:cubicBezTo>
                  <a:cubicBezTo>
                    <a:pt x="101" y="6"/>
                    <a:pt x="109" y="0"/>
                    <a:pt x="126" y="0"/>
                  </a:cubicBezTo>
                  <a:cubicBezTo>
                    <a:pt x="144" y="0"/>
                    <a:pt x="152" y="6"/>
                    <a:pt x="152" y="18"/>
                  </a:cubicBezTo>
                  <a:cubicBezTo>
                    <a:pt x="152" y="24"/>
                    <a:pt x="152" y="24"/>
                    <a:pt x="145" y="55"/>
                  </a:cubicBezTo>
                  <a:cubicBezTo>
                    <a:pt x="138" y="89"/>
                    <a:pt x="134" y="125"/>
                    <a:pt x="132" y="165"/>
                  </a:cubicBezTo>
                  <a:lnTo>
                    <a:pt x="120" y="165"/>
                  </a:lnTo>
                  <a:close/>
                  <a:moveTo>
                    <a:pt x="151" y="212"/>
                  </a:moveTo>
                  <a:cubicBezTo>
                    <a:pt x="151" y="226"/>
                    <a:pt x="140" y="237"/>
                    <a:pt x="126" y="237"/>
                  </a:cubicBezTo>
                  <a:cubicBezTo>
                    <a:pt x="112" y="237"/>
                    <a:pt x="101" y="226"/>
                    <a:pt x="101" y="212"/>
                  </a:cubicBezTo>
                  <a:cubicBezTo>
                    <a:pt x="101" y="198"/>
                    <a:pt x="112" y="186"/>
                    <a:pt x="126" y="186"/>
                  </a:cubicBezTo>
                  <a:cubicBezTo>
                    <a:pt x="140" y="186"/>
                    <a:pt x="151" y="197"/>
                    <a:pt x="151" y="2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56" name="正方形/長方形 55"/>
          <p:cNvSpPr/>
          <p:nvPr/>
        </p:nvSpPr>
        <p:spPr>
          <a:xfrm>
            <a:off x="5234194" y="3779526"/>
            <a:ext cx="2232558" cy="1465489"/>
          </a:xfrm>
          <a:prstGeom prst="rect">
            <a:avLst/>
          </a:prstGeom>
          <a:pattFill prst="wdUpDiag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b="1" dirty="0" smtClean="0">
                <a:solidFill>
                  <a:srgbClr val="640000"/>
                </a:solidFill>
                <a:latin typeface="+mn-ea"/>
              </a:rPr>
              <a:t>写真を</a:t>
            </a:r>
            <a:endParaRPr kumimoji="1" lang="en-US" altLang="ja-JP" b="1" dirty="0" smtClean="0">
              <a:solidFill>
                <a:srgbClr val="640000"/>
              </a:solidFill>
              <a:latin typeface="+mn-ea"/>
            </a:endParaRPr>
          </a:p>
          <a:p>
            <a:pPr algn="ctr"/>
            <a:r>
              <a:rPr kumimoji="1" lang="ja-JP" altLang="en-US" b="1" dirty="0" smtClean="0">
                <a:solidFill>
                  <a:srgbClr val="640000"/>
                </a:solidFill>
                <a:latin typeface="+mn-ea"/>
              </a:rPr>
              <a:t>入れてください</a:t>
            </a:r>
            <a:endParaRPr kumimoji="1" lang="ja-JP" altLang="en-US" b="1" dirty="0">
              <a:solidFill>
                <a:srgbClr val="640000"/>
              </a:solidFill>
              <a:latin typeface="+mn-ea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366947" y="8009904"/>
            <a:ext cx="2232558" cy="1465489"/>
          </a:xfrm>
          <a:prstGeom prst="rect">
            <a:avLst/>
          </a:prstGeom>
          <a:pattFill prst="wdUpDiag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b="1" dirty="0" smtClean="0">
                <a:solidFill>
                  <a:srgbClr val="640000"/>
                </a:solidFill>
                <a:latin typeface="+mn-ea"/>
              </a:rPr>
              <a:t>写真を</a:t>
            </a:r>
            <a:endParaRPr kumimoji="1" lang="en-US" altLang="ja-JP" b="1" dirty="0" smtClean="0">
              <a:solidFill>
                <a:srgbClr val="640000"/>
              </a:solidFill>
              <a:latin typeface="+mn-ea"/>
            </a:endParaRPr>
          </a:p>
          <a:p>
            <a:pPr algn="ctr"/>
            <a:r>
              <a:rPr kumimoji="1" lang="ja-JP" altLang="en-US" b="1" dirty="0" smtClean="0">
                <a:solidFill>
                  <a:srgbClr val="640000"/>
                </a:solidFill>
                <a:latin typeface="+mn-ea"/>
              </a:rPr>
              <a:t>入れてください</a:t>
            </a:r>
            <a:endParaRPr kumimoji="1" lang="ja-JP" altLang="en-US" b="1" dirty="0">
              <a:solidFill>
                <a:srgbClr val="64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8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8.pptx" id="{C068EBC6-AF19-4F2F-8D87-D700DCB87895}" vid="{19962BE3-AF66-4550-AF48-09DBF7DC056F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58</Template>
  <TotalTime>0</TotalTime>
  <Words>177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58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1</cp:revision>
  <cp:lastPrinted>2013-04-25T06:18:16Z</cp:lastPrinted>
  <dcterms:created xsi:type="dcterms:W3CDTF">2013-08-07T01:31:57Z</dcterms:created>
  <dcterms:modified xsi:type="dcterms:W3CDTF">2013-08-07T01:32:46Z</dcterms:modified>
</cp:coreProperties>
</file>