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59" r:id="rId3"/>
  </p:sldIdLst>
  <p:sldSz cx="5543550" cy="3816350"/>
  <p:notesSz cx="9925050" cy="6794500"/>
  <p:defaultTextStyle>
    <a:defPPr>
      <a:defRPr lang="ja-JP"/>
    </a:defPPr>
    <a:lvl1pPr marL="0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1pPr>
    <a:lvl2pPr marL="255132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2pPr>
    <a:lvl3pPr marL="510264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3pPr>
    <a:lvl4pPr marL="765396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4pPr>
    <a:lvl5pPr marL="1020528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5pPr>
    <a:lvl6pPr marL="1275659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6pPr>
    <a:lvl7pPr marL="1530792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7pPr>
    <a:lvl8pPr marL="1785924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8pPr>
    <a:lvl9pPr marL="2041056" algn="l" defTabSz="510264" rtl="0" eaLnBrk="1" latinLnBrk="0" hangingPunct="1">
      <a:defRPr kumimoji="1" sz="10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02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C0F1F9"/>
    <a:srgbClr val="000000"/>
    <a:srgbClr val="BEEFF8"/>
    <a:srgbClr val="D7F7FC"/>
    <a:srgbClr val="F0F4FA"/>
    <a:srgbClr val="E8EEF8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42" d="100"/>
          <a:sy n="142" d="100"/>
        </p:scale>
        <p:origin x="-942" y="-24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849313"/>
            <a:ext cx="33305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1pPr>
    <a:lvl2pPr marL="255132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2pPr>
    <a:lvl3pPr marL="510264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3pPr>
    <a:lvl4pPr marL="765396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4pPr>
    <a:lvl5pPr marL="1020528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5pPr>
    <a:lvl6pPr marL="1275659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6pPr>
    <a:lvl7pPr marL="1530792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7pPr>
    <a:lvl8pPr marL="1785924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8pPr>
    <a:lvl9pPr marL="2041056" algn="l" defTabSz="510264" rtl="0" eaLnBrk="1" latinLnBrk="0" hangingPunct="1">
      <a:defRPr kumimoji="1" sz="6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769" y="624577"/>
            <a:ext cx="4712017" cy="1328655"/>
          </a:xfrm>
        </p:spPr>
        <p:txBody>
          <a:bodyPr anchor="b"/>
          <a:lstStyle>
            <a:lvl1pPr algn="ctr">
              <a:defRPr sz="678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945" y="2004471"/>
            <a:ext cx="4157662" cy="921401"/>
          </a:xfrm>
        </p:spPr>
        <p:txBody>
          <a:bodyPr/>
          <a:lstStyle>
            <a:lvl1pPr marL="0" indent="0" algn="ctr">
              <a:buNone/>
              <a:defRPr sz="2715"/>
            </a:lvl1pPr>
            <a:lvl2pPr marL="517010" indent="0" algn="ctr">
              <a:buNone/>
              <a:defRPr sz="2262"/>
            </a:lvl2pPr>
            <a:lvl3pPr marL="1034022" indent="0" algn="ctr">
              <a:buNone/>
              <a:defRPr sz="2036"/>
            </a:lvl3pPr>
            <a:lvl4pPr marL="1551031" indent="0" algn="ctr">
              <a:buNone/>
              <a:defRPr sz="1809"/>
            </a:lvl4pPr>
            <a:lvl5pPr marL="2068044" indent="0" algn="ctr">
              <a:buNone/>
              <a:defRPr sz="1809"/>
            </a:lvl5pPr>
            <a:lvl6pPr marL="2585053" indent="0" algn="ctr">
              <a:buNone/>
              <a:defRPr sz="1809"/>
            </a:lvl6pPr>
            <a:lvl7pPr marL="3102062" indent="0" algn="ctr">
              <a:buNone/>
              <a:defRPr sz="1809"/>
            </a:lvl7pPr>
            <a:lvl8pPr marL="3619073" indent="0" algn="ctr">
              <a:buNone/>
              <a:defRPr sz="1809"/>
            </a:lvl8pPr>
            <a:lvl9pPr marL="4136083" indent="0" algn="ctr">
              <a:buNone/>
              <a:defRPr sz="1809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7106" y="203187"/>
            <a:ext cx="1195327" cy="323418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119" y="203187"/>
            <a:ext cx="3516690" cy="323418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33" y="951442"/>
            <a:ext cx="4781312" cy="1587495"/>
          </a:xfrm>
        </p:spPr>
        <p:txBody>
          <a:bodyPr anchor="b"/>
          <a:lstStyle>
            <a:lvl1pPr>
              <a:defRPr sz="678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233" y="2553952"/>
            <a:ext cx="4781312" cy="834826"/>
          </a:xfrm>
        </p:spPr>
        <p:txBody>
          <a:bodyPr/>
          <a:lstStyle>
            <a:lvl1pPr marL="0" indent="0">
              <a:buNone/>
              <a:defRPr sz="2715">
                <a:solidFill>
                  <a:schemeClr val="tx1"/>
                </a:solidFill>
              </a:defRPr>
            </a:lvl1pPr>
            <a:lvl2pPr marL="517010" indent="0">
              <a:buNone/>
              <a:defRPr sz="2262">
                <a:solidFill>
                  <a:schemeClr val="tx1">
                    <a:tint val="75000"/>
                  </a:schemeClr>
                </a:solidFill>
              </a:defRPr>
            </a:lvl2pPr>
            <a:lvl3pPr marL="1034022" indent="0">
              <a:buNone/>
              <a:defRPr sz="2036">
                <a:solidFill>
                  <a:schemeClr val="tx1">
                    <a:tint val="75000"/>
                  </a:schemeClr>
                </a:solidFill>
              </a:defRPr>
            </a:lvl3pPr>
            <a:lvl4pPr marL="1551031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4pPr>
            <a:lvl5pPr marL="2068044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5pPr>
            <a:lvl6pPr marL="2585053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6pPr>
            <a:lvl7pPr marL="3102062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7pPr>
            <a:lvl8pPr marL="3619073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8pPr>
            <a:lvl9pPr marL="4136083" indent="0">
              <a:buNone/>
              <a:defRPr sz="18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123" y="1015926"/>
            <a:ext cx="2356008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424" y="1015926"/>
            <a:ext cx="2356008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03189"/>
            <a:ext cx="4781312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845" y="935537"/>
            <a:ext cx="2345181" cy="458492"/>
          </a:xfrm>
        </p:spPr>
        <p:txBody>
          <a:bodyPr anchor="b"/>
          <a:lstStyle>
            <a:lvl1pPr marL="0" indent="0">
              <a:buNone/>
              <a:defRPr sz="2715" b="1"/>
            </a:lvl1pPr>
            <a:lvl2pPr marL="517010" indent="0">
              <a:buNone/>
              <a:defRPr sz="2262" b="1"/>
            </a:lvl2pPr>
            <a:lvl3pPr marL="1034022" indent="0">
              <a:buNone/>
              <a:defRPr sz="2036" b="1"/>
            </a:lvl3pPr>
            <a:lvl4pPr marL="1551031" indent="0">
              <a:buNone/>
              <a:defRPr sz="1809" b="1"/>
            </a:lvl4pPr>
            <a:lvl5pPr marL="2068044" indent="0">
              <a:buNone/>
              <a:defRPr sz="1809" b="1"/>
            </a:lvl5pPr>
            <a:lvl6pPr marL="2585053" indent="0">
              <a:buNone/>
              <a:defRPr sz="1809" b="1"/>
            </a:lvl6pPr>
            <a:lvl7pPr marL="3102062" indent="0">
              <a:buNone/>
              <a:defRPr sz="1809" b="1"/>
            </a:lvl7pPr>
            <a:lvl8pPr marL="3619073" indent="0">
              <a:buNone/>
              <a:defRPr sz="1809" b="1"/>
            </a:lvl8pPr>
            <a:lvl9pPr marL="4136083" indent="0">
              <a:buNone/>
              <a:defRPr sz="180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845" y="1394031"/>
            <a:ext cx="2345181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426" y="935537"/>
            <a:ext cx="2356731" cy="458492"/>
          </a:xfrm>
        </p:spPr>
        <p:txBody>
          <a:bodyPr anchor="b"/>
          <a:lstStyle>
            <a:lvl1pPr marL="0" indent="0">
              <a:buNone/>
              <a:defRPr sz="2715" b="1"/>
            </a:lvl1pPr>
            <a:lvl2pPr marL="517010" indent="0">
              <a:buNone/>
              <a:defRPr sz="2262" b="1"/>
            </a:lvl2pPr>
            <a:lvl3pPr marL="1034022" indent="0">
              <a:buNone/>
              <a:defRPr sz="2036" b="1"/>
            </a:lvl3pPr>
            <a:lvl4pPr marL="1551031" indent="0">
              <a:buNone/>
              <a:defRPr sz="1809" b="1"/>
            </a:lvl4pPr>
            <a:lvl5pPr marL="2068044" indent="0">
              <a:buNone/>
              <a:defRPr sz="1809" b="1"/>
            </a:lvl5pPr>
            <a:lvl6pPr marL="2585053" indent="0">
              <a:buNone/>
              <a:defRPr sz="1809" b="1"/>
            </a:lvl6pPr>
            <a:lvl7pPr marL="3102062" indent="0">
              <a:buNone/>
              <a:defRPr sz="1809" b="1"/>
            </a:lvl7pPr>
            <a:lvl8pPr marL="3619073" indent="0">
              <a:buNone/>
              <a:defRPr sz="1809" b="1"/>
            </a:lvl8pPr>
            <a:lvl9pPr marL="4136083" indent="0">
              <a:buNone/>
              <a:defRPr sz="1809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426" y="1394031"/>
            <a:ext cx="2356731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2" y="254427"/>
            <a:ext cx="1787939" cy="890482"/>
          </a:xfrm>
        </p:spPr>
        <p:txBody>
          <a:bodyPr anchor="b"/>
          <a:lstStyle>
            <a:lvl1pPr>
              <a:defRPr sz="361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31" y="549485"/>
            <a:ext cx="2806422" cy="2712082"/>
          </a:xfrm>
        </p:spPr>
        <p:txBody>
          <a:bodyPr/>
          <a:lstStyle>
            <a:lvl1pPr>
              <a:defRPr sz="3619"/>
            </a:lvl1pPr>
            <a:lvl2pPr>
              <a:defRPr sz="3166"/>
            </a:lvl2pPr>
            <a:lvl3pPr>
              <a:defRPr sz="2715"/>
            </a:lvl3pPr>
            <a:lvl4pPr>
              <a:defRPr sz="2262"/>
            </a:lvl4pPr>
            <a:lvl5pPr>
              <a:defRPr sz="2262"/>
            </a:lvl5pPr>
            <a:lvl6pPr>
              <a:defRPr sz="2262"/>
            </a:lvl6pPr>
            <a:lvl7pPr>
              <a:defRPr sz="2262"/>
            </a:lvl7pPr>
            <a:lvl8pPr>
              <a:defRPr sz="2262"/>
            </a:lvl8pPr>
            <a:lvl9pPr>
              <a:defRPr sz="226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2" y="1144905"/>
            <a:ext cx="1787939" cy="2121078"/>
          </a:xfrm>
        </p:spPr>
        <p:txBody>
          <a:bodyPr/>
          <a:lstStyle>
            <a:lvl1pPr marL="0" indent="0">
              <a:buNone/>
              <a:defRPr sz="1809"/>
            </a:lvl1pPr>
            <a:lvl2pPr marL="517010" indent="0">
              <a:buNone/>
              <a:defRPr sz="1582"/>
            </a:lvl2pPr>
            <a:lvl3pPr marL="1034022" indent="0">
              <a:buNone/>
              <a:defRPr sz="1356"/>
            </a:lvl3pPr>
            <a:lvl4pPr marL="1551031" indent="0">
              <a:buNone/>
              <a:defRPr sz="1130"/>
            </a:lvl4pPr>
            <a:lvl5pPr marL="2068044" indent="0">
              <a:buNone/>
              <a:defRPr sz="1130"/>
            </a:lvl5pPr>
            <a:lvl6pPr marL="2585053" indent="0">
              <a:buNone/>
              <a:defRPr sz="1130"/>
            </a:lvl6pPr>
            <a:lvl7pPr marL="3102062" indent="0">
              <a:buNone/>
              <a:defRPr sz="1130"/>
            </a:lvl7pPr>
            <a:lvl8pPr marL="3619073" indent="0">
              <a:buNone/>
              <a:defRPr sz="1130"/>
            </a:lvl8pPr>
            <a:lvl9pPr marL="4136083" indent="0">
              <a:buNone/>
              <a:defRPr sz="113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2" y="254427"/>
            <a:ext cx="1787939" cy="890482"/>
          </a:xfrm>
        </p:spPr>
        <p:txBody>
          <a:bodyPr anchor="b"/>
          <a:lstStyle>
            <a:lvl1pPr>
              <a:defRPr sz="361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731" y="549485"/>
            <a:ext cx="2806422" cy="2712082"/>
          </a:xfrm>
        </p:spPr>
        <p:txBody>
          <a:bodyPr anchor="t"/>
          <a:lstStyle>
            <a:lvl1pPr marL="0" indent="0">
              <a:buNone/>
              <a:defRPr sz="3619"/>
            </a:lvl1pPr>
            <a:lvl2pPr marL="517010" indent="0">
              <a:buNone/>
              <a:defRPr sz="3166"/>
            </a:lvl2pPr>
            <a:lvl3pPr marL="1034022" indent="0">
              <a:buNone/>
              <a:defRPr sz="2715"/>
            </a:lvl3pPr>
            <a:lvl4pPr marL="1551031" indent="0">
              <a:buNone/>
              <a:defRPr sz="2262"/>
            </a:lvl4pPr>
            <a:lvl5pPr marL="2068044" indent="0">
              <a:buNone/>
              <a:defRPr sz="2262"/>
            </a:lvl5pPr>
            <a:lvl6pPr marL="2585053" indent="0">
              <a:buNone/>
              <a:defRPr sz="2262"/>
            </a:lvl6pPr>
            <a:lvl7pPr marL="3102062" indent="0">
              <a:buNone/>
              <a:defRPr sz="2262"/>
            </a:lvl7pPr>
            <a:lvl8pPr marL="3619073" indent="0">
              <a:buNone/>
              <a:defRPr sz="2262"/>
            </a:lvl8pPr>
            <a:lvl9pPr marL="4136083" indent="0">
              <a:buNone/>
              <a:defRPr sz="2262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2" y="1144905"/>
            <a:ext cx="1787939" cy="2121078"/>
          </a:xfrm>
        </p:spPr>
        <p:txBody>
          <a:bodyPr/>
          <a:lstStyle>
            <a:lvl1pPr marL="0" indent="0">
              <a:buNone/>
              <a:defRPr sz="1809"/>
            </a:lvl1pPr>
            <a:lvl2pPr marL="517010" indent="0">
              <a:buNone/>
              <a:defRPr sz="1582"/>
            </a:lvl2pPr>
            <a:lvl3pPr marL="1034022" indent="0">
              <a:buNone/>
              <a:defRPr sz="1356"/>
            </a:lvl3pPr>
            <a:lvl4pPr marL="1551031" indent="0">
              <a:buNone/>
              <a:defRPr sz="1130"/>
            </a:lvl4pPr>
            <a:lvl5pPr marL="2068044" indent="0">
              <a:buNone/>
              <a:defRPr sz="1130"/>
            </a:lvl5pPr>
            <a:lvl6pPr marL="2585053" indent="0">
              <a:buNone/>
              <a:defRPr sz="1130"/>
            </a:lvl6pPr>
            <a:lvl7pPr marL="3102062" indent="0">
              <a:buNone/>
              <a:defRPr sz="1130"/>
            </a:lvl7pPr>
            <a:lvl8pPr marL="3619073" indent="0">
              <a:buNone/>
              <a:defRPr sz="1130"/>
            </a:lvl8pPr>
            <a:lvl9pPr marL="4136083" indent="0">
              <a:buNone/>
              <a:defRPr sz="113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203189"/>
            <a:ext cx="4781312" cy="737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1015926"/>
            <a:ext cx="4781312" cy="2421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23" y="3537195"/>
            <a:ext cx="1247298" cy="20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3537195"/>
            <a:ext cx="1870948" cy="20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3" y="3537195"/>
            <a:ext cx="1247298" cy="203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34022" rtl="0" eaLnBrk="1" latinLnBrk="0" hangingPunct="1">
        <a:lnSpc>
          <a:spcPct val="90000"/>
        </a:lnSpc>
        <a:spcBef>
          <a:spcPct val="0"/>
        </a:spcBef>
        <a:buNone/>
        <a:defRPr kumimoji="1" sz="49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8505" indent="-258505" algn="l" defTabSz="1034022" rtl="0" eaLnBrk="1" latinLnBrk="0" hangingPunct="1">
        <a:lnSpc>
          <a:spcPct val="90000"/>
        </a:lnSpc>
        <a:spcBef>
          <a:spcPts val="1130"/>
        </a:spcBef>
        <a:buFont typeface="Arial" panose="020B0604020202020204" pitchFamily="34" charset="0"/>
        <a:buChar char="•"/>
        <a:defRPr kumimoji="1" sz="3166" kern="1200">
          <a:solidFill>
            <a:schemeClr val="tx1"/>
          </a:solidFill>
          <a:latin typeface="+mn-lt"/>
          <a:ea typeface="+mn-ea"/>
          <a:cs typeface="+mn-cs"/>
        </a:defRPr>
      </a:lvl1pPr>
      <a:lvl2pPr marL="775516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715" kern="1200">
          <a:solidFill>
            <a:schemeClr val="tx1"/>
          </a:solidFill>
          <a:latin typeface="+mn-lt"/>
          <a:ea typeface="+mn-ea"/>
          <a:cs typeface="+mn-cs"/>
        </a:defRPr>
      </a:lvl2pPr>
      <a:lvl3pPr marL="1292527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262" kern="1200">
          <a:solidFill>
            <a:schemeClr val="tx1"/>
          </a:solidFill>
          <a:latin typeface="+mn-lt"/>
          <a:ea typeface="+mn-ea"/>
          <a:cs typeface="+mn-cs"/>
        </a:defRPr>
      </a:lvl3pPr>
      <a:lvl4pPr marL="1809537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4pPr>
      <a:lvl5pPr marL="2326548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5pPr>
      <a:lvl6pPr marL="2843557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6pPr>
      <a:lvl7pPr marL="3360568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7pPr>
      <a:lvl8pPr marL="3877580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8pPr>
      <a:lvl9pPr marL="4394590" indent="-258505" algn="l" defTabSz="1034022" rtl="0" eaLnBrk="1" latinLnBrk="0" hangingPunct="1">
        <a:lnSpc>
          <a:spcPct val="90000"/>
        </a:lnSpc>
        <a:spcBef>
          <a:spcPts val="565"/>
        </a:spcBef>
        <a:buFont typeface="Arial" panose="020B0604020202020204" pitchFamily="34" charset="0"/>
        <a:buChar char="•"/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1pPr>
      <a:lvl2pPr marL="517010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2pPr>
      <a:lvl3pPr marL="1034022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3pPr>
      <a:lvl4pPr marL="1551031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4pPr>
      <a:lvl5pPr marL="2068044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5pPr>
      <a:lvl6pPr marL="2585053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6pPr>
      <a:lvl7pPr marL="3102062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7pPr>
      <a:lvl8pPr marL="3619073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8pPr>
      <a:lvl9pPr marL="4136083" algn="l" defTabSz="1034022" rtl="0" eaLnBrk="1" latinLnBrk="0" hangingPunct="1">
        <a:defRPr kumimoji="1" sz="20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547"/>
            <a:ext cx="5541963" cy="38152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798" tIns="22899" rIns="45798" bIns="22899" anchor="ctr"/>
          <a:lstStyle/>
          <a:p>
            <a:pPr algn="ctr" defTabSz="51037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19" y="108466"/>
            <a:ext cx="5324538" cy="359783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798" tIns="22899" rIns="45798" bIns="22899" anchor="ctr"/>
          <a:lstStyle/>
          <a:p>
            <a:pPr algn="ctr" defTabSz="51037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36" y="179883"/>
            <a:ext cx="5180117" cy="3454998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798" tIns="22899" rIns="45798" bIns="22899" anchor="ctr"/>
          <a:lstStyle/>
          <a:p>
            <a:pPr algn="ctr" defTabSz="51037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568" y="848029"/>
            <a:ext cx="3136002" cy="785588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798" tIns="22899" rIns="45798" bIns="22899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568" y="1770103"/>
            <a:ext cx="3134414" cy="763368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798" tIns="22899" rIns="45798" bIns="22899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568" y="2673132"/>
            <a:ext cx="3136002" cy="853830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798" tIns="22899" rIns="45798" bIns="22899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99903" y="248126"/>
            <a:ext cx="4345331" cy="48563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98" tIns="22899" rIns="45798" bIns="22899" anchor="ctr"/>
          <a:lstStyle/>
          <a:p>
            <a:pPr defTabSz="509659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659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659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96"/>
            <a:ext cx="554037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798" tIns="22899" rIns="45798" bIns="22899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19" y="2587430"/>
            <a:ext cx="532453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798" tIns="22899" rIns="45798" bIns="22899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36" y="3561876"/>
            <a:ext cx="5180117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798" tIns="22899" rIns="45798" bIns="22899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130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9" y="36526"/>
            <a:ext cx="5536666" cy="3744827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491117" y="1283989"/>
            <a:ext cx="1441348" cy="706088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065744" y="2482024"/>
            <a:ext cx="1441348" cy="706088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3661220" y="1283989"/>
            <a:ext cx="1441348" cy="706088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073604" y="1283989"/>
            <a:ext cx="1441348" cy="70608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87335" y="2482024"/>
            <a:ext cx="1441348" cy="70608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3661220" y="2482024"/>
            <a:ext cx="1441348" cy="706088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44057" tIns="22028" rIns="44057" bIns="22028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lang="en-US" altLang="ja-JP" sz="967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67" b="1" dirty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1527862" y="377920"/>
            <a:ext cx="3802312" cy="745370"/>
            <a:chOff x="1591" y="392"/>
            <a:chExt cx="4089" cy="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91" y="392"/>
              <a:ext cx="4089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593" y="430"/>
              <a:ext cx="559" cy="651"/>
            </a:xfrm>
            <a:custGeom>
              <a:avLst/>
              <a:gdLst>
                <a:gd name="T0" fmla="*/ 195 w 236"/>
                <a:gd name="T1" fmla="*/ 29 h 273"/>
                <a:gd name="T2" fmla="*/ 236 w 236"/>
                <a:gd name="T3" fmla="*/ 42 h 273"/>
                <a:gd name="T4" fmla="*/ 225 w 236"/>
                <a:gd name="T5" fmla="*/ 58 h 273"/>
                <a:gd name="T6" fmla="*/ 145 w 236"/>
                <a:gd name="T7" fmla="*/ 83 h 273"/>
                <a:gd name="T8" fmla="*/ 194 w 236"/>
                <a:gd name="T9" fmla="*/ 147 h 273"/>
                <a:gd name="T10" fmla="*/ 210 w 236"/>
                <a:gd name="T11" fmla="*/ 174 h 273"/>
                <a:gd name="T12" fmla="*/ 194 w 236"/>
                <a:gd name="T13" fmla="*/ 186 h 273"/>
                <a:gd name="T14" fmla="*/ 163 w 236"/>
                <a:gd name="T15" fmla="*/ 169 h 273"/>
                <a:gd name="T16" fmla="*/ 114 w 236"/>
                <a:gd name="T17" fmla="*/ 159 h 273"/>
                <a:gd name="T18" fmla="*/ 55 w 236"/>
                <a:gd name="T19" fmla="*/ 202 h 273"/>
                <a:gd name="T20" fmla="*/ 131 w 236"/>
                <a:gd name="T21" fmla="*/ 242 h 273"/>
                <a:gd name="T22" fmla="*/ 179 w 236"/>
                <a:gd name="T23" fmla="*/ 237 h 273"/>
                <a:gd name="T24" fmla="*/ 207 w 236"/>
                <a:gd name="T25" fmla="*/ 258 h 273"/>
                <a:gd name="T26" fmla="*/ 136 w 236"/>
                <a:gd name="T27" fmla="*/ 273 h 273"/>
                <a:gd name="T28" fmla="*/ 30 w 236"/>
                <a:gd name="T29" fmla="*/ 210 h 273"/>
                <a:gd name="T30" fmla="*/ 116 w 236"/>
                <a:gd name="T31" fmla="*/ 148 h 273"/>
                <a:gd name="T32" fmla="*/ 157 w 236"/>
                <a:gd name="T33" fmla="*/ 151 h 273"/>
                <a:gd name="T34" fmla="*/ 156 w 236"/>
                <a:gd name="T35" fmla="*/ 149 h 273"/>
                <a:gd name="T36" fmla="*/ 121 w 236"/>
                <a:gd name="T37" fmla="*/ 88 h 273"/>
                <a:gd name="T38" fmla="*/ 60 w 236"/>
                <a:gd name="T39" fmla="*/ 94 h 273"/>
                <a:gd name="T40" fmla="*/ 20 w 236"/>
                <a:gd name="T41" fmla="*/ 86 h 273"/>
                <a:gd name="T42" fmla="*/ 0 w 236"/>
                <a:gd name="T43" fmla="*/ 57 h 273"/>
                <a:gd name="T44" fmla="*/ 4 w 236"/>
                <a:gd name="T45" fmla="*/ 54 h 273"/>
                <a:gd name="T46" fmla="*/ 50 w 236"/>
                <a:gd name="T47" fmla="*/ 72 h 273"/>
                <a:gd name="T48" fmla="*/ 113 w 236"/>
                <a:gd name="T49" fmla="*/ 66 h 273"/>
                <a:gd name="T50" fmla="*/ 104 w 236"/>
                <a:gd name="T51" fmla="*/ 29 h 273"/>
                <a:gd name="T52" fmla="*/ 89 w 236"/>
                <a:gd name="T53" fmla="*/ 19 h 273"/>
                <a:gd name="T54" fmla="*/ 76 w 236"/>
                <a:gd name="T55" fmla="*/ 22 h 273"/>
                <a:gd name="T56" fmla="*/ 75 w 236"/>
                <a:gd name="T57" fmla="*/ 20 h 273"/>
                <a:gd name="T58" fmla="*/ 101 w 236"/>
                <a:gd name="T59" fmla="*/ 0 h 273"/>
                <a:gd name="T60" fmla="*/ 137 w 236"/>
                <a:gd name="T61" fmla="*/ 15 h 273"/>
                <a:gd name="T62" fmla="*/ 135 w 236"/>
                <a:gd name="T63" fmla="*/ 29 h 273"/>
                <a:gd name="T64" fmla="*/ 138 w 236"/>
                <a:gd name="T65" fmla="*/ 59 h 273"/>
                <a:gd name="T66" fmla="*/ 193 w 236"/>
                <a:gd name="T67" fmla="*/ 31 h 273"/>
                <a:gd name="T68" fmla="*/ 195 w 236"/>
                <a:gd name="T69" fmla="*/ 2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273">
                  <a:moveTo>
                    <a:pt x="195" y="29"/>
                  </a:moveTo>
                  <a:cubicBezTo>
                    <a:pt x="205" y="32"/>
                    <a:pt x="236" y="27"/>
                    <a:pt x="236" y="42"/>
                  </a:cubicBezTo>
                  <a:cubicBezTo>
                    <a:pt x="236" y="48"/>
                    <a:pt x="233" y="53"/>
                    <a:pt x="225" y="58"/>
                  </a:cubicBezTo>
                  <a:cubicBezTo>
                    <a:pt x="212" y="67"/>
                    <a:pt x="173" y="78"/>
                    <a:pt x="145" y="83"/>
                  </a:cubicBezTo>
                  <a:cubicBezTo>
                    <a:pt x="155" y="111"/>
                    <a:pt x="170" y="135"/>
                    <a:pt x="194" y="147"/>
                  </a:cubicBezTo>
                  <a:cubicBezTo>
                    <a:pt x="207" y="152"/>
                    <a:pt x="210" y="164"/>
                    <a:pt x="210" y="174"/>
                  </a:cubicBezTo>
                  <a:cubicBezTo>
                    <a:pt x="210" y="181"/>
                    <a:pt x="204" y="186"/>
                    <a:pt x="194" y="186"/>
                  </a:cubicBezTo>
                  <a:cubicBezTo>
                    <a:pt x="185" y="186"/>
                    <a:pt x="178" y="175"/>
                    <a:pt x="163" y="169"/>
                  </a:cubicBezTo>
                  <a:cubicBezTo>
                    <a:pt x="150" y="163"/>
                    <a:pt x="135" y="159"/>
                    <a:pt x="114" y="159"/>
                  </a:cubicBezTo>
                  <a:cubicBezTo>
                    <a:pt x="79" y="159"/>
                    <a:pt x="55" y="179"/>
                    <a:pt x="55" y="202"/>
                  </a:cubicBezTo>
                  <a:cubicBezTo>
                    <a:pt x="55" y="231"/>
                    <a:pt x="88" y="242"/>
                    <a:pt x="131" y="242"/>
                  </a:cubicBezTo>
                  <a:cubicBezTo>
                    <a:pt x="148" y="242"/>
                    <a:pt x="174" y="241"/>
                    <a:pt x="179" y="237"/>
                  </a:cubicBezTo>
                  <a:cubicBezTo>
                    <a:pt x="197" y="240"/>
                    <a:pt x="207" y="246"/>
                    <a:pt x="207" y="258"/>
                  </a:cubicBezTo>
                  <a:cubicBezTo>
                    <a:pt x="207" y="271"/>
                    <a:pt x="183" y="273"/>
                    <a:pt x="136" y="273"/>
                  </a:cubicBezTo>
                  <a:cubicBezTo>
                    <a:pt x="78" y="273"/>
                    <a:pt x="30" y="255"/>
                    <a:pt x="30" y="210"/>
                  </a:cubicBezTo>
                  <a:cubicBezTo>
                    <a:pt x="30" y="170"/>
                    <a:pt x="73" y="148"/>
                    <a:pt x="116" y="148"/>
                  </a:cubicBezTo>
                  <a:cubicBezTo>
                    <a:pt x="127" y="148"/>
                    <a:pt x="144" y="148"/>
                    <a:pt x="157" y="151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46" y="140"/>
                    <a:pt x="131" y="116"/>
                    <a:pt x="121" y="88"/>
                  </a:cubicBezTo>
                  <a:cubicBezTo>
                    <a:pt x="100" y="91"/>
                    <a:pt x="72" y="94"/>
                    <a:pt x="60" y="94"/>
                  </a:cubicBezTo>
                  <a:cubicBezTo>
                    <a:pt x="40" y="94"/>
                    <a:pt x="28" y="91"/>
                    <a:pt x="20" y="86"/>
                  </a:cubicBezTo>
                  <a:cubicBezTo>
                    <a:pt x="11" y="79"/>
                    <a:pt x="3" y="68"/>
                    <a:pt x="0" y="57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8" y="69"/>
                    <a:pt x="33" y="72"/>
                    <a:pt x="50" y="72"/>
                  </a:cubicBezTo>
                  <a:cubicBezTo>
                    <a:pt x="68" y="72"/>
                    <a:pt x="97" y="69"/>
                    <a:pt x="113" y="66"/>
                  </a:cubicBezTo>
                  <a:cubicBezTo>
                    <a:pt x="111" y="57"/>
                    <a:pt x="106" y="41"/>
                    <a:pt x="104" y="29"/>
                  </a:cubicBezTo>
                  <a:cubicBezTo>
                    <a:pt x="103" y="27"/>
                    <a:pt x="101" y="19"/>
                    <a:pt x="89" y="19"/>
                  </a:cubicBezTo>
                  <a:cubicBezTo>
                    <a:pt x="85" y="19"/>
                    <a:pt x="81" y="20"/>
                    <a:pt x="76" y="2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8"/>
                    <a:pt x="88" y="0"/>
                    <a:pt x="101" y="0"/>
                  </a:cubicBezTo>
                  <a:cubicBezTo>
                    <a:pt x="114" y="0"/>
                    <a:pt x="137" y="5"/>
                    <a:pt x="137" y="15"/>
                  </a:cubicBezTo>
                  <a:cubicBezTo>
                    <a:pt x="137" y="21"/>
                    <a:pt x="135" y="23"/>
                    <a:pt x="135" y="29"/>
                  </a:cubicBezTo>
                  <a:cubicBezTo>
                    <a:pt x="135" y="34"/>
                    <a:pt x="136" y="48"/>
                    <a:pt x="138" y="59"/>
                  </a:cubicBezTo>
                  <a:cubicBezTo>
                    <a:pt x="146" y="58"/>
                    <a:pt x="191" y="46"/>
                    <a:pt x="193" y="31"/>
                  </a:cubicBezTo>
                  <a:lnTo>
                    <a:pt x="195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324" y="440"/>
              <a:ext cx="677" cy="637"/>
            </a:xfrm>
            <a:custGeom>
              <a:avLst/>
              <a:gdLst>
                <a:gd name="T0" fmla="*/ 56 w 286"/>
                <a:gd name="T1" fmla="*/ 167 h 267"/>
                <a:gd name="T2" fmla="*/ 130 w 286"/>
                <a:gd name="T3" fmla="*/ 127 h 267"/>
                <a:gd name="T4" fmla="*/ 173 w 286"/>
                <a:gd name="T5" fmla="*/ 175 h 267"/>
                <a:gd name="T6" fmla="*/ 172 w 286"/>
                <a:gd name="T7" fmla="*/ 209 h 267"/>
                <a:gd name="T8" fmla="*/ 203 w 286"/>
                <a:gd name="T9" fmla="*/ 235 h 267"/>
                <a:gd name="T10" fmla="*/ 281 w 286"/>
                <a:gd name="T11" fmla="*/ 161 h 267"/>
                <a:gd name="T12" fmla="*/ 286 w 286"/>
                <a:gd name="T13" fmla="*/ 163 h 267"/>
                <a:gd name="T14" fmla="*/ 195 w 286"/>
                <a:gd name="T15" fmla="*/ 267 h 267"/>
                <a:gd name="T16" fmla="*/ 139 w 286"/>
                <a:gd name="T17" fmla="*/ 218 h 267"/>
                <a:gd name="T18" fmla="*/ 141 w 286"/>
                <a:gd name="T19" fmla="*/ 180 h 267"/>
                <a:gd name="T20" fmla="*/ 118 w 286"/>
                <a:gd name="T21" fmla="*/ 140 h 267"/>
                <a:gd name="T22" fmla="*/ 53 w 286"/>
                <a:gd name="T23" fmla="*/ 198 h 267"/>
                <a:gd name="T24" fmla="*/ 37 w 286"/>
                <a:gd name="T25" fmla="*/ 247 h 267"/>
                <a:gd name="T26" fmla="*/ 18 w 286"/>
                <a:gd name="T27" fmla="*/ 266 h 267"/>
                <a:gd name="T28" fmla="*/ 0 w 286"/>
                <a:gd name="T29" fmla="*/ 248 h 267"/>
                <a:gd name="T30" fmla="*/ 7 w 286"/>
                <a:gd name="T31" fmla="*/ 218 h 267"/>
                <a:gd name="T32" fmla="*/ 41 w 286"/>
                <a:gd name="T33" fmla="*/ 144 h 267"/>
                <a:gd name="T34" fmla="*/ 92 w 286"/>
                <a:gd name="T35" fmla="*/ 35 h 267"/>
                <a:gd name="T36" fmla="*/ 93 w 286"/>
                <a:gd name="T37" fmla="*/ 28 h 267"/>
                <a:gd name="T38" fmla="*/ 70 w 286"/>
                <a:gd name="T39" fmla="*/ 14 h 267"/>
                <a:gd name="T40" fmla="*/ 69 w 286"/>
                <a:gd name="T41" fmla="*/ 13 h 267"/>
                <a:gd name="T42" fmla="*/ 93 w 286"/>
                <a:gd name="T43" fmla="*/ 0 h 267"/>
                <a:gd name="T44" fmla="*/ 135 w 286"/>
                <a:gd name="T45" fmla="*/ 27 h 267"/>
                <a:gd name="T46" fmla="*/ 117 w 286"/>
                <a:gd name="T47" fmla="*/ 53 h 267"/>
                <a:gd name="T48" fmla="*/ 55 w 286"/>
                <a:gd name="T49" fmla="*/ 167 h 267"/>
                <a:gd name="T50" fmla="*/ 56 w 286"/>
                <a:gd name="T51" fmla="*/ 1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6" h="267">
                  <a:moveTo>
                    <a:pt x="56" y="167"/>
                  </a:moveTo>
                  <a:cubicBezTo>
                    <a:pt x="75" y="146"/>
                    <a:pt x="100" y="127"/>
                    <a:pt x="130" y="127"/>
                  </a:cubicBezTo>
                  <a:cubicBezTo>
                    <a:pt x="156" y="127"/>
                    <a:pt x="173" y="145"/>
                    <a:pt x="173" y="175"/>
                  </a:cubicBezTo>
                  <a:cubicBezTo>
                    <a:pt x="173" y="186"/>
                    <a:pt x="172" y="200"/>
                    <a:pt x="172" y="209"/>
                  </a:cubicBezTo>
                  <a:cubicBezTo>
                    <a:pt x="172" y="228"/>
                    <a:pt x="184" y="235"/>
                    <a:pt x="203" y="235"/>
                  </a:cubicBezTo>
                  <a:cubicBezTo>
                    <a:pt x="238" y="235"/>
                    <a:pt x="263" y="209"/>
                    <a:pt x="281" y="161"/>
                  </a:cubicBezTo>
                  <a:cubicBezTo>
                    <a:pt x="286" y="163"/>
                    <a:pt x="286" y="163"/>
                    <a:pt x="286" y="163"/>
                  </a:cubicBezTo>
                  <a:cubicBezTo>
                    <a:pt x="273" y="228"/>
                    <a:pt x="243" y="267"/>
                    <a:pt x="195" y="267"/>
                  </a:cubicBezTo>
                  <a:cubicBezTo>
                    <a:pt x="159" y="267"/>
                    <a:pt x="139" y="248"/>
                    <a:pt x="139" y="218"/>
                  </a:cubicBezTo>
                  <a:cubicBezTo>
                    <a:pt x="139" y="208"/>
                    <a:pt x="141" y="189"/>
                    <a:pt x="141" y="180"/>
                  </a:cubicBezTo>
                  <a:cubicBezTo>
                    <a:pt x="141" y="151"/>
                    <a:pt x="137" y="140"/>
                    <a:pt x="118" y="140"/>
                  </a:cubicBezTo>
                  <a:cubicBezTo>
                    <a:pt x="96" y="140"/>
                    <a:pt x="68" y="167"/>
                    <a:pt x="53" y="198"/>
                  </a:cubicBezTo>
                  <a:cubicBezTo>
                    <a:pt x="45" y="215"/>
                    <a:pt x="40" y="234"/>
                    <a:pt x="37" y="247"/>
                  </a:cubicBezTo>
                  <a:cubicBezTo>
                    <a:pt x="35" y="261"/>
                    <a:pt x="27" y="266"/>
                    <a:pt x="18" y="266"/>
                  </a:cubicBezTo>
                  <a:cubicBezTo>
                    <a:pt x="11" y="266"/>
                    <a:pt x="0" y="261"/>
                    <a:pt x="0" y="248"/>
                  </a:cubicBezTo>
                  <a:cubicBezTo>
                    <a:pt x="0" y="236"/>
                    <a:pt x="3" y="227"/>
                    <a:pt x="7" y="218"/>
                  </a:cubicBezTo>
                  <a:cubicBezTo>
                    <a:pt x="15" y="202"/>
                    <a:pt x="26" y="175"/>
                    <a:pt x="41" y="144"/>
                  </a:cubicBezTo>
                  <a:cubicBezTo>
                    <a:pt x="60" y="104"/>
                    <a:pt x="87" y="51"/>
                    <a:pt x="92" y="35"/>
                  </a:cubicBezTo>
                  <a:cubicBezTo>
                    <a:pt x="92" y="32"/>
                    <a:pt x="93" y="30"/>
                    <a:pt x="93" y="28"/>
                  </a:cubicBezTo>
                  <a:cubicBezTo>
                    <a:pt x="93" y="12"/>
                    <a:pt x="70" y="14"/>
                    <a:pt x="70" y="1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73" y="6"/>
                    <a:pt x="82" y="0"/>
                    <a:pt x="93" y="0"/>
                  </a:cubicBezTo>
                  <a:cubicBezTo>
                    <a:pt x="113" y="0"/>
                    <a:pt x="135" y="10"/>
                    <a:pt x="135" y="27"/>
                  </a:cubicBezTo>
                  <a:cubicBezTo>
                    <a:pt x="135" y="37"/>
                    <a:pt x="125" y="43"/>
                    <a:pt x="117" y="53"/>
                  </a:cubicBezTo>
                  <a:cubicBezTo>
                    <a:pt x="97" y="83"/>
                    <a:pt x="69" y="132"/>
                    <a:pt x="55" y="167"/>
                  </a:cubicBezTo>
                  <a:lnTo>
                    <a:pt x="56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3129" y="421"/>
              <a:ext cx="556" cy="665"/>
            </a:xfrm>
            <a:custGeom>
              <a:avLst/>
              <a:gdLst>
                <a:gd name="T0" fmla="*/ 78 w 235"/>
                <a:gd name="T1" fmla="*/ 16 h 279"/>
                <a:gd name="T2" fmla="*/ 101 w 235"/>
                <a:gd name="T3" fmla="*/ 0 h 279"/>
                <a:gd name="T4" fmla="*/ 144 w 235"/>
                <a:gd name="T5" fmla="*/ 22 h 279"/>
                <a:gd name="T6" fmla="*/ 137 w 235"/>
                <a:gd name="T7" fmla="*/ 37 h 279"/>
                <a:gd name="T8" fmla="*/ 136 w 235"/>
                <a:gd name="T9" fmla="*/ 54 h 279"/>
                <a:gd name="T10" fmla="*/ 194 w 235"/>
                <a:gd name="T11" fmla="*/ 35 h 279"/>
                <a:gd name="T12" fmla="*/ 197 w 235"/>
                <a:gd name="T13" fmla="*/ 34 h 279"/>
                <a:gd name="T14" fmla="*/ 235 w 235"/>
                <a:gd name="T15" fmla="*/ 51 h 279"/>
                <a:gd name="T16" fmla="*/ 202 w 235"/>
                <a:gd name="T17" fmla="*/ 68 h 279"/>
                <a:gd name="T18" fmla="*/ 135 w 235"/>
                <a:gd name="T19" fmla="*/ 77 h 279"/>
                <a:gd name="T20" fmla="*/ 135 w 235"/>
                <a:gd name="T21" fmla="*/ 105 h 279"/>
                <a:gd name="T22" fmla="*/ 135 w 235"/>
                <a:gd name="T23" fmla="*/ 124 h 279"/>
                <a:gd name="T24" fmla="*/ 184 w 235"/>
                <a:gd name="T25" fmla="*/ 112 h 279"/>
                <a:gd name="T26" fmla="*/ 180 w 235"/>
                <a:gd name="T27" fmla="*/ 105 h 279"/>
                <a:gd name="T28" fmla="*/ 183 w 235"/>
                <a:gd name="T29" fmla="*/ 102 h 279"/>
                <a:gd name="T30" fmla="*/ 201 w 235"/>
                <a:gd name="T31" fmla="*/ 109 h 279"/>
                <a:gd name="T32" fmla="*/ 225 w 235"/>
                <a:gd name="T33" fmla="*/ 121 h 279"/>
                <a:gd name="T34" fmla="*/ 199 w 235"/>
                <a:gd name="T35" fmla="*/ 139 h 279"/>
                <a:gd name="T36" fmla="*/ 136 w 235"/>
                <a:gd name="T37" fmla="*/ 146 h 279"/>
                <a:gd name="T38" fmla="*/ 139 w 235"/>
                <a:gd name="T39" fmla="*/ 186 h 279"/>
                <a:gd name="T40" fmla="*/ 140 w 235"/>
                <a:gd name="T41" fmla="*/ 197 h 279"/>
                <a:gd name="T42" fmla="*/ 211 w 235"/>
                <a:gd name="T43" fmla="*/ 228 h 279"/>
                <a:gd name="T44" fmla="*/ 227 w 235"/>
                <a:gd name="T45" fmla="*/ 256 h 279"/>
                <a:gd name="T46" fmla="*/ 212 w 235"/>
                <a:gd name="T47" fmla="*/ 270 h 279"/>
                <a:gd name="T48" fmla="*/ 189 w 235"/>
                <a:gd name="T49" fmla="*/ 257 h 279"/>
                <a:gd name="T50" fmla="*/ 142 w 235"/>
                <a:gd name="T51" fmla="*/ 225 h 279"/>
                <a:gd name="T52" fmla="*/ 143 w 235"/>
                <a:gd name="T53" fmla="*/ 240 h 279"/>
                <a:gd name="T54" fmla="*/ 79 w 235"/>
                <a:gd name="T55" fmla="*/ 279 h 279"/>
                <a:gd name="T56" fmla="*/ 11 w 235"/>
                <a:gd name="T57" fmla="*/ 233 h 279"/>
                <a:gd name="T58" fmla="*/ 81 w 235"/>
                <a:gd name="T59" fmla="*/ 191 h 279"/>
                <a:gd name="T60" fmla="*/ 112 w 235"/>
                <a:gd name="T61" fmla="*/ 193 h 279"/>
                <a:gd name="T62" fmla="*/ 109 w 235"/>
                <a:gd name="T63" fmla="*/ 148 h 279"/>
                <a:gd name="T64" fmla="*/ 67 w 235"/>
                <a:gd name="T65" fmla="*/ 150 h 279"/>
                <a:gd name="T66" fmla="*/ 19 w 235"/>
                <a:gd name="T67" fmla="*/ 125 h 279"/>
                <a:gd name="T68" fmla="*/ 48 w 235"/>
                <a:gd name="T69" fmla="*/ 94 h 279"/>
                <a:gd name="T70" fmla="*/ 51 w 235"/>
                <a:gd name="T71" fmla="*/ 98 h 279"/>
                <a:gd name="T72" fmla="*/ 35 w 235"/>
                <a:gd name="T73" fmla="*/ 118 h 279"/>
                <a:gd name="T74" fmla="*/ 65 w 235"/>
                <a:gd name="T75" fmla="*/ 130 h 279"/>
                <a:gd name="T76" fmla="*/ 108 w 235"/>
                <a:gd name="T77" fmla="*/ 127 h 279"/>
                <a:gd name="T78" fmla="*/ 107 w 235"/>
                <a:gd name="T79" fmla="*/ 79 h 279"/>
                <a:gd name="T80" fmla="*/ 59 w 235"/>
                <a:gd name="T81" fmla="*/ 81 h 279"/>
                <a:gd name="T82" fmla="*/ 0 w 235"/>
                <a:gd name="T83" fmla="*/ 47 h 279"/>
                <a:gd name="T84" fmla="*/ 4 w 235"/>
                <a:gd name="T85" fmla="*/ 44 h 279"/>
                <a:gd name="T86" fmla="*/ 48 w 235"/>
                <a:gd name="T87" fmla="*/ 60 h 279"/>
                <a:gd name="T88" fmla="*/ 107 w 235"/>
                <a:gd name="T89" fmla="*/ 57 h 279"/>
                <a:gd name="T90" fmla="*/ 107 w 235"/>
                <a:gd name="T91" fmla="*/ 45 h 279"/>
                <a:gd name="T92" fmla="*/ 87 w 235"/>
                <a:gd name="T93" fmla="*/ 17 h 279"/>
                <a:gd name="T94" fmla="*/ 79 w 235"/>
                <a:gd name="T95" fmla="*/ 18 h 279"/>
                <a:gd name="T96" fmla="*/ 78 w 235"/>
                <a:gd name="T97" fmla="*/ 16 h 279"/>
                <a:gd name="T98" fmla="*/ 112 w 235"/>
                <a:gd name="T99" fmla="*/ 213 h 279"/>
                <a:gd name="T100" fmla="*/ 77 w 235"/>
                <a:gd name="T101" fmla="*/ 207 h 279"/>
                <a:gd name="T102" fmla="*/ 32 w 235"/>
                <a:gd name="T103" fmla="*/ 230 h 279"/>
                <a:gd name="T104" fmla="*/ 77 w 235"/>
                <a:gd name="T105" fmla="*/ 252 h 279"/>
                <a:gd name="T106" fmla="*/ 112 w 235"/>
                <a:gd name="T107" fmla="*/ 226 h 279"/>
                <a:gd name="T108" fmla="*/ 112 w 235"/>
                <a:gd name="T109" fmla="*/ 21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5" h="279">
                  <a:moveTo>
                    <a:pt x="78" y="16"/>
                  </a:moveTo>
                  <a:cubicBezTo>
                    <a:pt x="80" y="8"/>
                    <a:pt x="89" y="0"/>
                    <a:pt x="101" y="0"/>
                  </a:cubicBezTo>
                  <a:cubicBezTo>
                    <a:pt x="123" y="0"/>
                    <a:pt x="144" y="11"/>
                    <a:pt x="144" y="22"/>
                  </a:cubicBezTo>
                  <a:cubicBezTo>
                    <a:pt x="144" y="27"/>
                    <a:pt x="139" y="30"/>
                    <a:pt x="137" y="37"/>
                  </a:cubicBezTo>
                  <a:cubicBezTo>
                    <a:pt x="137" y="40"/>
                    <a:pt x="137" y="46"/>
                    <a:pt x="136" y="54"/>
                  </a:cubicBezTo>
                  <a:cubicBezTo>
                    <a:pt x="150" y="52"/>
                    <a:pt x="190" y="47"/>
                    <a:pt x="194" y="35"/>
                  </a:cubicBezTo>
                  <a:cubicBezTo>
                    <a:pt x="197" y="34"/>
                    <a:pt x="197" y="34"/>
                    <a:pt x="197" y="34"/>
                  </a:cubicBezTo>
                  <a:cubicBezTo>
                    <a:pt x="211" y="38"/>
                    <a:pt x="235" y="37"/>
                    <a:pt x="235" y="51"/>
                  </a:cubicBezTo>
                  <a:cubicBezTo>
                    <a:pt x="234" y="60"/>
                    <a:pt x="223" y="64"/>
                    <a:pt x="202" y="68"/>
                  </a:cubicBezTo>
                  <a:cubicBezTo>
                    <a:pt x="184" y="72"/>
                    <a:pt x="154" y="75"/>
                    <a:pt x="135" y="77"/>
                  </a:cubicBezTo>
                  <a:cubicBezTo>
                    <a:pt x="135" y="87"/>
                    <a:pt x="135" y="96"/>
                    <a:pt x="135" y="105"/>
                  </a:cubicBezTo>
                  <a:cubicBezTo>
                    <a:pt x="135" y="112"/>
                    <a:pt x="135" y="119"/>
                    <a:pt x="135" y="124"/>
                  </a:cubicBezTo>
                  <a:cubicBezTo>
                    <a:pt x="144" y="124"/>
                    <a:pt x="184" y="120"/>
                    <a:pt x="184" y="112"/>
                  </a:cubicBezTo>
                  <a:cubicBezTo>
                    <a:pt x="184" y="110"/>
                    <a:pt x="183" y="107"/>
                    <a:pt x="180" y="105"/>
                  </a:cubicBezTo>
                  <a:cubicBezTo>
                    <a:pt x="183" y="102"/>
                    <a:pt x="183" y="102"/>
                    <a:pt x="183" y="102"/>
                  </a:cubicBezTo>
                  <a:cubicBezTo>
                    <a:pt x="191" y="106"/>
                    <a:pt x="193" y="109"/>
                    <a:pt x="201" y="109"/>
                  </a:cubicBezTo>
                  <a:cubicBezTo>
                    <a:pt x="211" y="109"/>
                    <a:pt x="225" y="112"/>
                    <a:pt x="225" y="121"/>
                  </a:cubicBezTo>
                  <a:cubicBezTo>
                    <a:pt x="225" y="130"/>
                    <a:pt x="218" y="135"/>
                    <a:pt x="199" y="139"/>
                  </a:cubicBezTo>
                  <a:cubicBezTo>
                    <a:pt x="185" y="142"/>
                    <a:pt x="160" y="144"/>
                    <a:pt x="136" y="146"/>
                  </a:cubicBezTo>
                  <a:cubicBezTo>
                    <a:pt x="137" y="163"/>
                    <a:pt x="137" y="177"/>
                    <a:pt x="139" y="186"/>
                  </a:cubicBezTo>
                  <a:cubicBezTo>
                    <a:pt x="139" y="190"/>
                    <a:pt x="140" y="194"/>
                    <a:pt x="140" y="197"/>
                  </a:cubicBezTo>
                  <a:cubicBezTo>
                    <a:pt x="167" y="204"/>
                    <a:pt x="197" y="217"/>
                    <a:pt x="211" y="228"/>
                  </a:cubicBezTo>
                  <a:cubicBezTo>
                    <a:pt x="223" y="238"/>
                    <a:pt x="227" y="246"/>
                    <a:pt x="227" y="256"/>
                  </a:cubicBezTo>
                  <a:cubicBezTo>
                    <a:pt x="227" y="264"/>
                    <a:pt x="220" y="270"/>
                    <a:pt x="212" y="270"/>
                  </a:cubicBezTo>
                  <a:cubicBezTo>
                    <a:pt x="204" y="270"/>
                    <a:pt x="196" y="267"/>
                    <a:pt x="189" y="257"/>
                  </a:cubicBezTo>
                  <a:cubicBezTo>
                    <a:pt x="178" y="245"/>
                    <a:pt x="163" y="234"/>
                    <a:pt x="142" y="225"/>
                  </a:cubicBezTo>
                  <a:cubicBezTo>
                    <a:pt x="143" y="240"/>
                    <a:pt x="143" y="240"/>
                    <a:pt x="143" y="240"/>
                  </a:cubicBezTo>
                  <a:cubicBezTo>
                    <a:pt x="143" y="265"/>
                    <a:pt x="123" y="279"/>
                    <a:pt x="79" y="279"/>
                  </a:cubicBezTo>
                  <a:cubicBezTo>
                    <a:pt x="34" y="279"/>
                    <a:pt x="11" y="258"/>
                    <a:pt x="11" y="233"/>
                  </a:cubicBezTo>
                  <a:cubicBezTo>
                    <a:pt x="11" y="207"/>
                    <a:pt x="43" y="191"/>
                    <a:pt x="81" y="191"/>
                  </a:cubicBezTo>
                  <a:cubicBezTo>
                    <a:pt x="90" y="191"/>
                    <a:pt x="103" y="191"/>
                    <a:pt x="112" y="193"/>
                  </a:cubicBezTo>
                  <a:cubicBezTo>
                    <a:pt x="112" y="189"/>
                    <a:pt x="109" y="151"/>
                    <a:pt x="109" y="148"/>
                  </a:cubicBezTo>
                  <a:cubicBezTo>
                    <a:pt x="98" y="149"/>
                    <a:pt x="80" y="150"/>
                    <a:pt x="67" y="150"/>
                  </a:cubicBezTo>
                  <a:cubicBezTo>
                    <a:pt x="35" y="150"/>
                    <a:pt x="19" y="140"/>
                    <a:pt x="19" y="125"/>
                  </a:cubicBezTo>
                  <a:cubicBezTo>
                    <a:pt x="19" y="114"/>
                    <a:pt x="30" y="103"/>
                    <a:pt x="48" y="94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40" y="104"/>
                    <a:pt x="35" y="111"/>
                    <a:pt x="35" y="118"/>
                  </a:cubicBezTo>
                  <a:cubicBezTo>
                    <a:pt x="35" y="126"/>
                    <a:pt x="44" y="130"/>
                    <a:pt x="65" y="130"/>
                  </a:cubicBezTo>
                  <a:cubicBezTo>
                    <a:pt x="78" y="130"/>
                    <a:pt x="96" y="128"/>
                    <a:pt x="108" y="12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91" y="80"/>
                    <a:pt x="70" y="81"/>
                    <a:pt x="59" y="81"/>
                  </a:cubicBezTo>
                  <a:cubicBezTo>
                    <a:pt x="26" y="81"/>
                    <a:pt x="9" y="74"/>
                    <a:pt x="0" y="47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3" y="54"/>
                    <a:pt x="31" y="60"/>
                    <a:pt x="48" y="60"/>
                  </a:cubicBezTo>
                  <a:cubicBezTo>
                    <a:pt x="63" y="60"/>
                    <a:pt x="92" y="58"/>
                    <a:pt x="107" y="5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27"/>
                    <a:pt x="106" y="17"/>
                    <a:pt x="87" y="17"/>
                  </a:cubicBezTo>
                  <a:cubicBezTo>
                    <a:pt x="85" y="17"/>
                    <a:pt x="82" y="17"/>
                    <a:pt x="79" y="18"/>
                  </a:cubicBezTo>
                  <a:lnTo>
                    <a:pt x="78" y="16"/>
                  </a:lnTo>
                  <a:close/>
                  <a:moveTo>
                    <a:pt x="112" y="213"/>
                  </a:moveTo>
                  <a:cubicBezTo>
                    <a:pt x="102" y="210"/>
                    <a:pt x="87" y="207"/>
                    <a:pt x="77" y="207"/>
                  </a:cubicBezTo>
                  <a:cubicBezTo>
                    <a:pt x="49" y="207"/>
                    <a:pt x="32" y="217"/>
                    <a:pt x="32" y="230"/>
                  </a:cubicBezTo>
                  <a:cubicBezTo>
                    <a:pt x="32" y="245"/>
                    <a:pt x="49" y="252"/>
                    <a:pt x="77" y="252"/>
                  </a:cubicBezTo>
                  <a:cubicBezTo>
                    <a:pt x="105" y="252"/>
                    <a:pt x="112" y="244"/>
                    <a:pt x="112" y="226"/>
                  </a:cubicBezTo>
                  <a:lnTo>
                    <a:pt x="112" y="2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3815" y="395"/>
              <a:ext cx="729" cy="727"/>
            </a:xfrm>
            <a:custGeom>
              <a:avLst/>
              <a:gdLst>
                <a:gd name="T0" fmla="*/ 160 w 308"/>
                <a:gd name="T1" fmla="*/ 46 h 305"/>
                <a:gd name="T2" fmla="*/ 1 w 308"/>
                <a:gd name="T3" fmla="*/ 177 h 305"/>
                <a:gd name="T4" fmla="*/ 93 w 308"/>
                <a:gd name="T5" fmla="*/ 87 h 305"/>
                <a:gd name="T6" fmla="*/ 83 w 308"/>
                <a:gd name="T7" fmla="*/ 92 h 305"/>
                <a:gd name="T8" fmla="*/ 58 w 308"/>
                <a:gd name="T9" fmla="*/ 64 h 305"/>
                <a:gd name="T10" fmla="*/ 67 w 308"/>
                <a:gd name="T11" fmla="*/ 113 h 305"/>
                <a:gd name="T12" fmla="*/ 41 w 308"/>
                <a:gd name="T13" fmla="*/ 122 h 305"/>
                <a:gd name="T14" fmla="*/ 4 w 308"/>
                <a:gd name="T15" fmla="*/ 108 h 305"/>
                <a:gd name="T16" fmla="*/ 56 w 308"/>
                <a:gd name="T17" fmla="*/ 0 h 305"/>
                <a:gd name="T18" fmla="*/ 89 w 308"/>
                <a:gd name="T19" fmla="*/ 20 h 305"/>
                <a:gd name="T20" fmla="*/ 110 w 308"/>
                <a:gd name="T21" fmla="*/ 37 h 305"/>
                <a:gd name="T22" fmla="*/ 7 w 308"/>
                <a:gd name="T23" fmla="*/ 287 h 305"/>
                <a:gd name="T24" fmla="*/ 114 w 308"/>
                <a:gd name="T25" fmla="*/ 233 h 305"/>
                <a:gd name="T26" fmla="*/ 9 w 308"/>
                <a:gd name="T27" fmla="*/ 291 h 305"/>
                <a:gd name="T28" fmla="*/ 280 w 308"/>
                <a:gd name="T29" fmla="*/ 192 h 305"/>
                <a:gd name="T30" fmla="*/ 170 w 308"/>
                <a:gd name="T31" fmla="*/ 197 h 305"/>
                <a:gd name="T32" fmla="*/ 124 w 308"/>
                <a:gd name="T33" fmla="*/ 305 h 305"/>
                <a:gd name="T34" fmla="*/ 89 w 308"/>
                <a:gd name="T35" fmla="*/ 270 h 305"/>
                <a:gd name="T36" fmla="*/ 135 w 308"/>
                <a:gd name="T37" fmla="*/ 264 h 305"/>
                <a:gd name="T38" fmla="*/ 26 w 308"/>
                <a:gd name="T39" fmla="*/ 197 h 305"/>
                <a:gd name="T40" fmla="*/ 228 w 308"/>
                <a:gd name="T41" fmla="*/ 191 h 305"/>
                <a:gd name="T42" fmla="*/ 280 w 308"/>
                <a:gd name="T43" fmla="*/ 192 h 305"/>
                <a:gd name="T44" fmla="*/ 112 w 308"/>
                <a:gd name="T45" fmla="*/ 43 h 305"/>
                <a:gd name="T46" fmla="*/ 63 w 308"/>
                <a:gd name="T47" fmla="*/ 59 h 305"/>
                <a:gd name="T48" fmla="*/ 95 w 308"/>
                <a:gd name="T49" fmla="*/ 84 h 305"/>
                <a:gd name="T50" fmla="*/ 82 w 308"/>
                <a:gd name="T51" fmla="*/ 146 h 305"/>
                <a:gd name="T52" fmla="*/ 193 w 308"/>
                <a:gd name="T53" fmla="*/ 123 h 305"/>
                <a:gd name="T54" fmla="*/ 210 w 308"/>
                <a:gd name="T55" fmla="*/ 153 h 305"/>
                <a:gd name="T56" fmla="*/ 265 w 308"/>
                <a:gd name="T57" fmla="*/ 15 h 305"/>
                <a:gd name="T58" fmla="*/ 284 w 308"/>
                <a:gd name="T59" fmla="*/ 49 h 305"/>
                <a:gd name="T60" fmla="*/ 308 w 308"/>
                <a:gd name="T61" fmla="*/ 138 h 305"/>
                <a:gd name="T62" fmla="*/ 276 w 308"/>
                <a:gd name="T63" fmla="*/ 171 h 305"/>
                <a:gd name="T64" fmla="*/ 167 w 308"/>
                <a:gd name="T65" fmla="*/ 6 h 305"/>
                <a:gd name="T66" fmla="*/ 248 w 308"/>
                <a:gd name="T67" fmla="*/ 40 h 305"/>
                <a:gd name="T68" fmla="*/ 192 w 308"/>
                <a:gd name="T69" fmla="*/ 33 h 305"/>
                <a:gd name="T70" fmla="*/ 265 w 308"/>
                <a:gd name="T71" fmla="*/ 15 h 305"/>
                <a:gd name="T72" fmla="*/ 287 w 308"/>
                <a:gd name="T73" fmla="*/ 271 h 305"/>
                <a:gd name="T74" fmla="*/ 258 w 308"/>
                <a:gd name="T75" fmla="*/ 286 h 305"/>
                <a:gd name="T76" fmla="*/ 193 w 308"/>
                <a:gd name="T77" fmla="*/ 2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8" h="305">
                  <a:moveTo>
                    <a:pt x="129" y="19"/>
                  </a:moveTo>
                  <a:cubicBezTo>
                    <a:pt x="160" y="46"/>
                    <a:pt x="160" y="46"/>
                    <a:pt x="160" y="46"/>
                  </a:cubicBezTo>
                  <a:cubicBezTo>
                    <a:pt x="158" y="50"/>
                    <a:pt x="155" y="51"/>
                    <a:pt x="148" y="51"/>
                  </a:cubicBezTo>
                  <a:cubicBezTo>
                    <a:pt x="124" y="109"/>
                    <a:pt x="79" y="153"/>
                    <a:pt x="1" y="17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2" y="153"/>
                    <a:pt x="73" y="123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90"/>
                    <a:pt x="87" y="92"/>
                    <a:pt x="83" y="92"/>
                  </a:cubicBezTo>
                  <a:cubicBezTo>
                    <a:pt x="80" y="92"/>
                    <a:pt x="76" y="91"/>
                    <a:pt x="73" y="88"/>
                  </a:cubicBezTo>
                  <a:cubicBezTo>
                    <a:pt x="71" y="80"/>
                    <a:pt x="65" y="71"/>
                    <a:pt x="58" y="64"/>
                  </a:cubicBezTo>
                  <a:cubicBezTo>
                    <a:pt x="51" y="72"/>
                    <a:pt x="44" y="80"/>
                    <a:pt x="35" y="87"/>
                  </a:cubicBezTo>
                  <a:cubicBezTo>
                    <a:pt x="59" y="94"/>
                    <a:pt x="67" y="105"/>
                    <a:pt x="67" y="113"/>
                  </a:cubicBezTo>
                  <a:cubicBezTo>
                    <a:pt x="67" y="122"/>
                    <a:pt x="60" y="128"/>
                    <a:pt x="53" y="128"/>
                  </a:cubicBezTo>
                  <a:cubicBezTo>
                    <a:pt x="49" y="128"/>
                    <a:pt x="45" y="126"/>
                    <a:pt x="41" y="122"/>
                  </a:cubicBezTo>
                  <a:cubicBezTo>
                    <a:pt x="40" y="112"/>
                    <a:pt x="36" y="100"/>
                    <a:pt x="29" y="92"/>
                  </a:cubicBezTo>
                  <a:cubicBezTo>
                    <a:pt x="21" y="98"/>
                    <a:pt x="13" y="103"/>
                    <a:pt x="4" y="10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4" y="80"/>
                    <a:pt x="45" y="39"/>
                    <a:pt x="56" y="0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0" y="19"/>
                    <a:pt x="96" y="21"/>
                    <a:pt x="89" y="20"/>
                  </a:cubicBezTo>
                  <a:cubicBezTo>
                    <a:pt x="86" y="26"/>
                    <a:pt x="83" y="31"/>
                    <a:pt x="79" y="37"/>
                  </a:cubicBezTo>
                  <a:cubicBezTo>
                    <a:pt x="110" y="37"/>
                    <a:pt x="110" y="37"/>
                    <a:pt x="110" y="37"/>
                  </a:cubicBezTo>
                  <a:lnTo>
                    <a:pt x="129" y="19"/>
                  </a:lnTo>
                  <a:close/>
                  <a:moveTo>
                    <a:pt x="7" y="287"/>
                  </a:moveTo>
                  <a:cubicBezTo>
                    <a:pt x="34" y="267"/>
                    <a:pt x="60" y="234"/>
                    <a:pt x="71" y="209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2" y="236"/>
                    <a:pt x="109" y="237"/>
                    <a:pt x="102" y="236"/>
                  </a:cubicBezTo>
                  <a:cubicBezTo>
                    <a:pt x="81" y="257"/>
                    <a:pt x="47" y="280"/>
                    <a:pt x="9" y="291"/>
                  </a:cubicBezTo>
                  <a:lnTo>
                    <a:pt x="7" y="287"/>
                  </a:lnTo>
                  <a:close/>
                  <a:moveTo>
                    <a:pt x="280" y="192"/>
                  </a:moveTo>
                  <a:cubicBezTo>
                    <a:pt x="278" y="196"/>
                    <a:pt x="274" y="197"/>
                    <a:pt x="265" y="197"/>
                  </a:cubicBezTo>
                  <a:cubicBezTo>
                    <a:pt x="170" y="197"/>
                    <a:pt x="170" y="197"/>
                    <a:pt x="170" y="197"/>
                  </a:cubicBezTo>
                  <a:cubicBezTo>
                    <a:pt x="170" y="265"/>
                    <a:pt x="170" y="265"/>
                    <a:pt x="170" y="265"/>
                  </a:cubicBezTo>
                  <a:cubicBezTo>
                    <a:pt x="170" y="287"/>
                    <a:pt x="164" y="302"/>
                    <a:pt x="124" y="305"/>
                  </a:cubicBezTo>
                  <a:cubicBezTo>
                    <a:pt x="124" y="282"/>
                    <a:pt x="115" y="276"/>
                    <a:pt x="89" y="273"/>
                  </a:cubicBezTo>
                  <a:cubicBezTo>
                    <a:pt x="89" y="270"/>
                    <a:pt x="89" y="270"/>
                    <a:pt x="89" y="270"/>
                  </a:cubicBezTo>
                  <a:cubicBezTo>
                    <a:pt x="130" y="270"/>
                    <a:pt x="130" y="270"/>
                    <a:pt x="130" y="270"/>
                  </a:cubicBezTo>
                  <a:cubicBezTo>
                    <a:pt x="134" y="270"/>
                    <a:pt x="135" y="268"/>
                    <a:pt x="135" y="264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25" y="191"/>
                    <a:pt x="25" y="191"/>
                    <a:pt x="25" y="191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47" y="166"/>
                    <a:pt x="247" y="166"/>
                    <a:pt x="247" y="166"/>
                  </a:cubicBezTo>
                  <a:lnTo>
                    <a:pt x="280" y="192"/>
                  </a:lnTo>
                  <a:close/>
                  <a:moveTo>
                    <a:pt x="95" y="84"/>
                  </a:moveTo>
                  <a:cubicBezTo>
                    <a:pt x="102" y="71"/>
                    <a:pt x="108" y="58"/>
                    <a:pt x="112" y="43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1" y="49"/>
                    <a:pt x="68" y="54"/>
                    <a:pt x="63" y="59"/>
                  </a:cubicBezTo>
                  <a:cubicBezTo>
                    <a:pt x="88" y="62"/>
                    <a:pt x="95" y="72"/>
                    <a:pt x="95" y="80"/>
                  </a:cubicBezTo>
                  <a:cubicBezTo>
                    <a:pt x="95" y="81"/>
                    <a:pt x="95" y="83"/>
                    <a:pt x="95" y="84"/>
                  </a:cubicBezTo>
                  <a:close/>
                  <a:moveTo>
                    <a:pt x="84" y="153"/>
                  </a:moveTo>
                  <a:cubicBezTo>
                    <a:pt x="82" y="146"/>
                    <a:pt x="82" y="146"/>
                    <a:pt x="82" y="146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93" y="123"/>
                    <a:pt x="193" y="123"/>
                    <a:pt x="193" y="123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3" y="151"/>
                    <a:pt x="218" y="153"/>
                    <a:pt x="210" y="153"/>
                  </a:cubicBezTo>
                  <a:lnTo>
                    <a:pt x="84" y="153"/>
                  </a:lnTo>
                  <a:close/>
                  <a:moveTo>
                    <a:pt x="265" y="15"/>
                  </a:moveTo>
                  <a:cubicBezTo>
                    <a:pt x="297" y="45"/>
                    <a:pt x="297" y="45"/>
                    <a:pt x="297" y="45"/>
                  </a:cubicBezTo>
                  <a:cubicBezTo>
                    <a:pt x="294" y="48"/>
                    <a:pt x="291" y="49"/>
                    <a:pt x="284" y="49"/>
                  </a:cubicBezTo>
                  <a:cubicBezTo>
                    <a:pt x="271" y="65"/>
                    <a:pt x="249" y="84"/>
                    <a:pt x="229" y="97"/>
                  </a:cubicBezTo>
                  <a:cubicBezTo>
                    <a:pt x="252" y="116"/>
                    <a:pt x="279" y="129"/>
                    <a:pt x="308" y="138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292" y="144"/>
                    <a:pt x="282" y="154"/>
                    <a:pt x="276" y="171"/>
                  </a:cubicBezTo>
                  <a:cubicBezTo>
                    <a:pt x="217" y="139"/>
                    <a:pt x="179" y="92"/>
                    <a:pt x="162" y="9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78" y="42"/>
                    <a:pt x="197" y="71"/>
                    <a:pt x="223" y="92"/>
                  </a:cubicBezTo>
                  <a:cubicBezTo>
                    <a:pt x="232" y="77"/>
                    <a:pt x="242" y="56"/>
                    <a:pt x="248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246" y="33"/>
                    <a:pt x="246" y="33"/>
                    <a:pt x="246" y="33"/>
                  </a:cubicBezTo>
                  <a:lnTo>
                    <a:pt x="265" y="15"/>
                  </a:lnTo>
                  <a:close/>
                  <a:moveTo>
                    <a:pt x="193" y="216"/>
                  </a:moveTo>
                  <a:cubicBezTo>
                    <a:pt x="264" y="225"/>
                    <a:pt x="287" y="252"/>
                    <a:pt x="287" y="271"/>
                  </a:cubicBezTo>
                  <a:cubicBezTo>
                    <a:pt x="287" y="281"/>
                    <a:pt x="279" y="289"/>
                    <a:pt x="270" y="289"/>
                  </a:cubicBezTo>
                  <a:cubicBezTo>
                    <a:pt x="266" y="289"/>
                    <a:pt x="262" y="288"/>
                    <a:pt x="258" y="286"/>
                  </a:cubicBezTo>
                  <a:cubicBezTo>
                    <a:pt x="245" y="262"/>
                    <a:pt x="217" y="234"/>
                    <a:pt x="192" y="219"/>
                  </a:cubicBezTo>
                  <a:lnTo>
                    <a:pt x="193" y="2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733" y="428"/>
              <a:ext cx="414" cy="675"/>
            </a:xfrm>
            <a:custGeom>
              <a:avLst/>
              <a:gdLst>
                <a:gd name="T0" fmla="*/ 6 w 175"/>
                <a:gd name="T1" fmla="*/ 6 h 283"/>
                <a:gd name="T2" fmla="*/ 20 w 175"/>
                <a:gd name="T3" fmla="*/ 0 h 283"/>
                <a:gd name="T4" fmla="*/ 53 w 175"/>
                <a:gd name="T5" fmla="*/ 37 h 283"/>
                <a:gd name="T6" fmla="*/ 43 w 175"/>
                <a:gd name="T7" fmla="*/ 62 h 283"/>
                <a:gd name="T8" fmla="*/ 26 w 175"/>
                <a:gd name="T9" fmla="*/ 121 h 283"/>
                <a:gd name="T10" fmla="*/ 28 w 175"/>
                <a:gd name="T11" fmla="*/ 134 h 283"/>
                <a:gd name="T12" fmla="*/ 29 w 175"/>
                <a:gd name="T13" fmla="*/ 134 h 283"/>
                <a:gd name="T14" fmla="*/ 113 w 175"/>
                <a:gd name="T15" fmla="*/ 37 h 283"/>
                <a:gd name="T16" fmla="*/ 150 w 175"/>
                <a:gd name="T17" fmla="*/ 52 h 283"/>
                <a:gd name="T18" fmla="*/ 175 w 175"/>
                <a:gd name="T19" fmla="*/ 140 h 283"/>
                <a:gd name="T20" fmla="*/ 34 w 175"/>
                <a:gd name="T21" fmla="*/ 283 h 283"/>
                <a:gd name="T22" fmla="*/ 31 w 175"/>
                <a:gd name="T23" fmla="*/ 278 h 283"/>
                <a:gd name="T24" fmla="*/ 137 w 175"/>
                <a:gd name="T25" fmla="*/ 143 h 283"/>
                <a:gd name="T26" fmla="*/ 104 w 175"/>
                <a:gd name="T27" fmla="*/ 53 h 283"/>
                <a:gd name="T28" fmla="*/ 42 w 175"/>
                <a:gd name="T29" fmla="*/ 155 h 283"/>
                <a:gd name="T30" fmla="*/ 43 w 175"/>
                <a:gd name="T31" fmla="*/ 171 h 283"/>
                <a:gd name="T32" fmla="*/ 32 w 175"/>
                <a:gd name="T33" fmla="*/ 192 h 283"/>
                <a:gd name="T34" fmla="*/ 0 w 175"/>
                <a:gd name="T35" fmla="*/ 139 h 283"/>
                <a:gd name="T36" fmla="*/ 19 w 175"/>
                <a:gd name="T37" fmla="*/ 33 h 283"/>
                <a:gd name="T38" fmla="*/ 6 w 175"/>
                <a:gd name="T39" fmla="*/ 7 h 283"/>
                <a:gd name="T40" fmla="*/ 6 w 175"/>
                <a:gd name="T41" fmla="*/ 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283">
                  <a:moveTo>
                    <a:pt x="6" y="6"/>
                  </a:moveTo>
                  <a:cubicBezTo>
                    <a:pt x="8" y="3"/>
                    <a:pt x="15" y="0"/>
                    <a:pt x="20" y="0"/>
                  </a:cubicBezTo>
                  <a:cubicBezTo>
                    <a:pt x="36" y="0"/>
                    <a:pt x="53" y="20"/>
                    <a:pt x="53" y="37"/>
                  </a:cubicBezTo>
                  <a:cubicBezTo>
                    <a:pt x="53" y="46"/>
                    <a:pt x="49" y="54"/>
                    <a:pt x="43" y="62"/>
                  </a:cubicBezTo>
                  <a:cubicBezTo>
                    <a:pt x="34" y="77"/>
                    <a:pt x="26" y="103"/>
                    <a:pt x="26" y="121"/>
                  </a:cubicBezTo>
                  <a:cubicBezTo>
                    <a:pt x="26" y="126"/>
                    <a:pt x="27" y="130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3" y="97"/>
                    <a:pt x="71" y="37"/>
                    <a:pt x="113" y="37"/>
                  </a:cubicBezTo>
                  <a:cubicBezTo>
                    <a:pt x="124" y="37"/>
                    <a:pt x="139" y="41"/>
                    <a:pt x="150" y="52"/>
                  </a:cubicBezTo>
                  <a:cubicBezTo>
                    <a:pt x="165" y="68"/>
                    <a:pt x="175" y="93"/>
                    <a:pt x="175" y="140"/>
                  </a:cubicBezTo>
                  <a:cubicBezTo>
                    <a:pt x="175" y="209"/>
                    <a:pt x="142" y="262"/>
                    <a:pt x="34" y="283"/>
                  </a:cubicBezTo>
                  <a:cubicBezTo>
                    <a:pt x="31" y="278"/>
                    <a:pt x="31" y="278"/>
                    <a:pt x="31" y="278"/>
                  </a:cubicBezTo>
                  <a:cubicBezTo>
                    <a:pt x="110" y="254"/>
                    <a:pt x="137" y="194"/>
                    <a:pt x="137" y="143"/>
                  </a:cubicBezTo>
                  <a:cubicBezTo>
                    <a:pt x="137" y="112"/>
                    <a:pt x="137" y="53"/>
                    <a:pt x="104" y="53"/>
                  </a:cubicBezTo>
                  <a:cubicBezTo>
                    <a:pt x="72" y="53"/>
                    <a:pt x="49" y="101"/>
                    <a:pt x="42" y="155"/>
                  </a:cubicBezTo>
                  <a:cubicBezTo>
                    <a:pt x="43" y="160"/>
                    <a:pt x="43" y="165"/>
                    <a:pt x="43" y="171"/>
                  </a:cubicBezTo>
                  <a:cubicBezTo>
                    <a:pt x="43" y="182"/>
                    <a:pt x="40" y="192"/>
                    <a:pt x="32" y="192"/>
                  </a:cubicBezTo>
                  <a:cubicBezTo>
                    <a:pt x="11" y="192"/>
                    <a:pt x="0" y="159"/>
                    <a:pt x="0" y="139"/>
                  </a:cubicBezTo>
                  <a:cubicBezTo>
                    <a:pt x="0" y="84"/>
                    <a:pt x="19" y="54"/>
                    <a:pt x="19" y="33"/>
                  </a:cubicBezTo>
                  <a:cubicBezTo>
                    <a:pt x="19" y="19"/>
                    <a:pt x="15" y="8"/>
                    <a:pt x="6" y="7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5358" y="466"/>
              <a:ext cx="100" cy="596"/>
            </a:xfrm>
            <a:custGeom>
              <a:avLst/>
              <a:gdLst>
                <a:gd name="T0" fmla="*/ 42 w 42"/>
                <a:gd name="T1" fmla="*/ 229 h 250"/>
                <a:gd name="T2" fmla="*/ 21 w 42"/>
                <a:gd name="T3" fmla="*/ 250 h 250"/>
                <a:gd name="T4" fmla="*/ 0 w 42"/>
                <a:gd name="T5" fmla="*/ 229 h 250"/>
                <a:gd name="T6" fmla="*/ 21 w 42"/>
                <a:gd name="T7" fmla="*/ 207 h 250"/>
                <a:gd name="T8" fmla="*/ 42 w 42"/>
                <a:gd name="T9" fmla="*/ 229 h 250"/>
                <a:gd name="T10" fmla="*/ 14 w 42"/>
                <a:gd name="T11" fmla="*/ 187 h 250"/>
                <a:gd name="T12" fmla="*/ 0 w 42"/>
                <a:gd name="T13" fmla="*/ 13 h 250"/>
                <a:gd name="T14" fmla="*/ 21 w 42"/>
                <a:gd name="T15" fmla="*/ 0 h 250"/>
                <a:gd name="T16" fmla="*/ 42 w 42"/>
                <a:gd name="T17" fmla="*/ 13 h 250"/>
                <a:gd name="T18" fmla="*/ 28 w 42"/>
                <a:gd name="T19" fmla="*/ 187 h 250"/>
                <a:gd name="T20" fmla="*/ 14 w 42"/>
                <a:gd name="T21" fmla="*/ 1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250">
                  <a:moveTo>
                    <a:pt x="42" y="229"/>
                  </a:moveTo>
                  <a:cubicBezTo>
                    <a:pt x="42" y="240"/>
                    <a:pt x="33" y="250"/>
                    <a:pt x="21" y="250"/>
                  </a:cubicBezTo>
                  <a:cubicBezTo>
                    <a:pt x="9" y="250"/>
                    <a:pt x="0" y="240"/>
                    <a:pt x="0" y="229"/>
                  </a:cubicBezTo>
                  <a:cubicBezTo>
                    <a:pt x="0" y="217"/>
                    <a:pt x="9" y="207"/>
                    <a:pt x="21" y="207"/>
                  </a:cubicBezTo>
                  <a:cubicBezTo>
                    <a:pt x="33" y="207"/>
                    <a:pt x="42" y="218"/>
                    <a:pt x="42" y="229"/>
                  </a:cubicBezTo>
                  <a:close/>
                  <a:moveTo>
                    <a:pt x="14" y="187"/>
                  </a:moveTo>
                  <a:cubicBezTo>
                    <a:pt x="9" y="103"/>
                    <a:pt x="0" y="54"/>
                    <a:pt x="0" y="13"/>
                  </a:cubicBezTo>
                  <a:cubicBezTo>
                    <a:pt x="0" y="3"/>
                    <a:pt x="5" y="0"/>
                    <a:pt x="21" y="0"/>
                  </a:cubicBezTo>
                  <a:cubicBezTo>
                    <a:pt x="37" y="0"/>
                    <a:pt x="42" y="3"/>
                    <a:pt x="42" y="13"/>
                  </a:cubicBezTo>
                  <a:cubicBezTo>
                    <a:pt x="42" y="54"/>
                    <a:pt x="33" y="103"/>
                    <a:pt x="28" y="187"/>
                  </a:cubicBezTo>
                  <a:lnTo>
                    <a:pt x="14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4057" tIns="22028" rIns="44057" bIns="22028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462"/>
            </a:p>
          </p:txBody>
        </p:sp>
      </p:grpSp>
      <p:sp>
        <p:nvSpPr>
          <p:cNvPr id="26" name="フローチャート: 論理積ゲート 25"/>
          <p:cNvSpPr/>
          <p:nvPr/>
        </p:nvSpPr>
        <p:spPr>
          <a:xfrm rot="5400000">
            <a:off x="385062" y="-2646"/>
            <a:ext cx="628486" cy="706832"/>
          </a:xfrm>
          <a:prstGeom prst="flowChartDelay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sp>
        <p:nvSpPr>
          <p:cNvPr id="23" name="正方形/長方形 22"/>
          <p:cNvSpPr/>
          <p:nvPr/>
        </p:nvSpPr>
        <p:spPr>
          <a:xfrm rot="20932113">
            <a:off x="316413" y="180102"/>
            <a:ext cx="852156" cy="359457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965" b="1" spc="145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今が</a:t>
            </a:r>
            <a:r>
              <a:rPr lang="ja-JP" altLang="en-US" sz="1736" b="1" spc="145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旬</a:t>
            </a:r>
            <a:r>
              <a:rPr lang="ja-JP" altLang="en-US" sz="965" b="1" spc="145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grpSp>
        <p:nvGrpSpPr>
          <p:cNvPr id="27" name="グループ化 26"/>
          <p:cNvGrpSpPr/>
          <p:nvPr/>
        </p:nvGrpSpPr>
        <p:grpSpPr>
          <a:xfrm rot="207880">
            <a:off x="381890" y="316154"/>
            <a:ext cx="967145" cy="1268036"/>
            <a:chOff x="805223" y="-441319"/>
            <a:chExt cx="3101506" cy="4142999"/>
          </a:xfrm>
          <a:effectLst>
            <a:outerShdw blurRad="50800" dist="38100" dir="5400000" algn="t" rotWithShape="0">
              <a:schemeClr val="accent5">
                <a:lumMod val="75000"/>
                <a:alpha val="40000"/>
              </a:schemeClr>
            </a:outerShdw>
          </a:effectLst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06709">
              <a:off x="805223" y="-441319"/>
              <a:ext cx="2566674" cy="3740695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5164">
              <a:off x="1340055" y="-39013"/>
              <a:ext cx="2566674" cy="3740693"/>
            </a:xfrm>
            <a:prstGeom prst="rect">
              <a:avLst/>
            </a:prstGeom>
          </p:spPr>
        </p:pic>
      </p:grpSp>
      <p:pic>
        <p:nvPicPr>
          <p:cNvPr id="77" name="図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84454">
            <a:off x="239191" y="664209"/>
            <a:ext cx="465530" cy="321215"/>
          </a:xfrm>
          <a:prstGeom prst="rect">
            <a:avLst/>
          </a:prstGeom>
        </p:spPr>
      </p:pic>
      <p:grpSp>
        <p:nvGrpSpPr>
          <p:cNvPr id="66" name="グループ化 65"/>
          <p:cNvGrpSpPr/>
          <p:nvPr/>
        </p:nvGrpSpPr>
        <p:grpSpPr>
          <a:xfrm>
            <a:off x="454277" y="1256686"/>
            <a:ext cx="1499747" cy="1147467"/>
            <a:chOff x="622914" y="2725394"/>
            <a:chExt cx="3112731" cy="2381573"/>
          </a:xfrm>
        </p:grpSpPr>
        <p:sp>
          <p:nvSpPr>
            <p:cNvPr id="46" name="正方形/長方形 45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31" name="フレーム 30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524378" y="1824014"/>
            <a:ext cx="1364339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さんまと言えばやっぱりコレ！</a:t>
            </a:r>
            <a:b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145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新さんまの塩焼き</a:t>
            </a:r>
            <a:r>
              <a:rPr lang="ja-JP" altLang="en-US" sz="1156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156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542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￥６８０</a:t>
            </a:r>
          </a:p>
        </p:txBody>
      </p:sp>
      <p:grpSp>
        <p:nvGrpSpPr>
          <p:cNvPr id="73" name="グループ化 72"/>
          <p:cNvGrpSpPr/>
          <p:nvPr/>
        </p:nvGrpSpPr>
        <p:grpSpPr>
          <a:xfrm>
            <a:off x="3634528" y="2447594"/>
            <a:ext cx="1499747" cy="1147467"/>
            <a:chOff x="3923614" y="2725394"/>
            <a:chExt cx="3112731" cy="2381573"/>
          </a:xfrm>
        </p:grpSpPr>
        <p:sp>
          <p:nvSpPr>
            <p:cNvPr id="74" name="正方形/長方形 73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75" name="フレーム 74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43" name="正方形/長方形 42"/>
          <p:cNvSpPr/>
          <p:nvPr/>
        </p:nvSpPr>
        <p:spPr>
          <a:xfrm>
            <a:off x="3606590" y="3018568"/>
            <a:ext cx="1518376" cy="559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必ずご予約を！</a:t>
            </a:r>
            <a:r>
              <a:rPr lang="ja-JP" altLang="en-US" sz="48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48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965" spc="-7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さんまの炊き込みご飯</a:t>
            </a:r>
            <a:r>
              <a:rPr lang="ja-JP" altLang="en-US" sz="506" spc="-7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506" spc="-7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4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２人前 </a:t>
            </a:r>
            <a:r>
              <a:rPr lang="ja-JP" altLang="en-US" sz="154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</a:t>
            </a:r>
            <a:r>
              <a:rPr lang="en-US" altLang="ja-JP" sz="154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1,980</a:t>
            </a:r>
            <a:endParaRPr lang="ja-JP" altLang="en-US" sz="674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2044402" y="1256686"/>
            <a:ext cx="1499747" cy="1147467"/>
            <a:chOff x="3923614" y="2725394"/>
            <a:chExt cx="3112731" cy="2381573"/>
          </a:xfrm>
        </p:grpSpPr>
        <p:sp>
          <p:nvSpPr>
            <p:cNvPr id="51" name="正方形/長方形 5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52" name="フレーム 5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2122022" y="1838497"/>
            <a:ext cx="135816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特製ダレがピリ辛です</a:t>
            </a:r>
            <a:b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145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さんまの蒲焼</a:t>
            </a:r>
            <a: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54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￥７８０</a:t>
            </a:r>
            <a:endParaRPr lang="ja-JP" altLang="en-US" sz="579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2044402" y="2447594"/>
            <a:ext cx="1499747" cy="1147467"/>
            <a:chOff x="3923614" y="2725394"/>
            <a:chExt cx="3112731" cy="2381573"/>
          </a:xfrm>
        </p:grpSpPr>
        <p:sp>
          <p:nvSpPr>
            <p:cNvPr id="71" name="正方形/長方形 7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72" name="フレーム 7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2103389" y="3018565"/>
            <a:ext cx="1350096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毎日限定２０皿</a:t>
            </a:r>
            <a:b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156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さんまの刺身</a:t>
            </a:r>
            <a: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1542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￥５８０</a:t>
            </a:r>
            <a:endParaRPr lang="ja-JP" altLang="en-US" sz="674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454277" y="2447594"/>
            <a:ext cx="1499747" cy="1147467"/>
            <a:chOff x="622914" y="2725394"/>
            <a:chExt cx="3112731" cy="2381573"/>
          </a:xfrm>
        </p:grpSpPr>
        <p:sp>
          <p:nvSpPr>
            <p:cNvPr id="68" name="正方形/長方形 67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69" name="フレーム 68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41" name="正方形/長方形 40"/>
          <p:cNvSpPr/>
          <p:nvPr/>
        </p:nvSpPr>
        <p:spPr>
          <a:xfrm>
            <a:off x="490088" y="3029272"/>
            <a:ext cx="1424532" cy="579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中華風でもやっぱりおいしい</a:t>
            </a:r>
            <a:b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093" spc="-145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さんまの甘酢</a:t>
            </a:r>
            <a:r>
              <a:rPr lang="ja-JP" altLang="en-US" sz="1093" spc="-145" dirty="0" err="1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あん</a:t>
            </a:r>
            <a:r>
              <a:rPr lang="ja-JP" altLang="en-US" sz="1093" spc="-145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かけ</a:t>
            </a:r>
            <a: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53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542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￥８８０</a:t>
            </a:r>
            <a:endParaRPr lang="ja-JP" altLang="en-US" sz="579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634528" y="1256686"/>
            <a:ext cx="1499747" cy="1147467"/>
            <a:chOff x="3923614" y="2725394"/>
            <a:chExt cx="3112731" cy="2381573"/>
          </a:xfrm>
        </p:grpSpPr>
        <p:sp>
          <p:nvSpPr>
            <p:cNvPr id="55" name="正方形/長方形 54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/>
            </a:p>
          </p:txBody>
        </p:sp>
        <p:sp>
          <p:nvSpPr>
            <p:cNvPr id="56" name="フレーム 55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462">
                <a:solidFill>
                  <a:schemeClr val="tx1"/>
                </a:solidFill>
              </a:endParaRPr>
            </a:p>
          </p:txBody>
        </p:sp>
      </p:grpSp>
      <p:sp>
        <p:nvSpPr>
          <p:cNvPr id="40" name="正方形/長方形 39"/>
          <p:cNvSpPr/>
          <p:nvPr/>
        </p:nvSpPr>
        <p:spPr>
          <a:xfrm>
            <a:off x="3627344" y="1840953"/>
            <a:ext cx="1438555" cy="579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トマト風味でサッパリ！</a:t>
            </a:r>
            <a:br>
              <a:rPr lang="ja-JP" altLang="en-US" sz="53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093" spc="-145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さんまのトマトパスタ</a:t>
            </a:r>
            <a:r>
              <a:rPr lang="ja-JP" altLang="en-US" sz="530" spc="-145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530" spc="-145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542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￥９８０</a:t>
            </a:r>
            <a:endParaRPr lang="ja-JP" altLang="en-US" sz="579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9.pptx" id="{C0C15AFF-66B9-4EA8-AABF-8493080DF143}" vid="{C6D08293-75E3-48E5-9D58-FEDDD31479C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59</Template>
  <TotalTime>0</TotalTime>
  <Words>164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59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2014-07-08T05:20:14Z</dcterms:created>
  <dcterms:modified xsi:type="dcterms:W3CDTF">2014-07-08T05:20:22Z</dcterms:modified>
</cp:coreProperties>
</file>