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-22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2013/8/7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1408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9"/>
            <a:ext cx="8180784" cy="1877297"/>
          </a:xfrm>
        </p:spPr>
        <p:txBody>
          <a:bodyPr/>
          <a:lstStyle>
            <a:lvl1pPr marL="0" indent="0" algn="ctr">
              <a:buNone/>
              <a:defRPr sz="5634"/>
            </a:lvl1pPr>
            <a:lvl2pPr marL="1073162" indent="0" algn="ctr">
              <a:buNone/>
              <a:defRPr sz="4695"/>
            </a:lvl2pPr>
            <a:lvl3pPr marL="2146326" indent="0" algn="ctr">
              <a:buNone/>
              <a:defRPr sz="4227"/>
            </a:lvl3pPr>
            <a:lvl4pPr marL="3219488" indent="0" algn="ctr">
              <a:buNone/>
              <a:defRPr sz="3755"/>
            </a:lvl4pPr>
            <a:lvl5pPr marL="4292654" indent="0" algn="ctr">
              <a:buNone/>
              <a:defRPr sz="3755"/>
            </a:lvl5pPr>
            <a:lvl6pPr marL="5365815" indent="0" algn="ctr">
              <a:buNone/>
              <a:defRPr sz="3755"/>
            </a:lvl6pPr>
            <a:lvl7pPr marL="6438977" indent="0" algn="ctr">
              <a:buNone/>
              <a:defRPr sz="3755"/>
            </a:lvl7pPr>
            <a:lvl8pPr marL="7512141" indent="0" algn="ctr">
              <a:buNone/>
              <a:defRPr sz="3755"/>
            </a:lvl8pPr>
            <a:lvl9pPr marL="8585303" indent="0" algn="ctr">
              <a:buNone/>
              <a:defRPr sz="3755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9"/>
            <a:ext cx="2351975" cy="65894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9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920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451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311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548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028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1047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90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8548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573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060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4921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3879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8"/>
            <a:ext cx="9407902" cy="3234423"/>
          </a:xfrm>
        </p:spPr>
        <p:txBody>
          <a:bodyPr anchor="b"/>
          <a:lstStyle>
            <a:lvl1pPr>
              <a:defRPr sz="1408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5634">
                <a:solidFill>
                  <a:schemeClr val="tx1"/>
                </a:solidFill>
              </a:defRPr>
            </a:lvl1pPr>
            <a:lvl2pPr marL="1073162" indent="0">
              <a:buNone/>
              <a:defRPr sz="4695">
                <a:solidFill>
                  <a:schemeClr val="tx1">
                    <a:tint val="75000"/>
                  </a:schemeClr>
                </a:solidFill>
              </a:defRPr>
            </a:lvl2pPr>
            <a:lvl3pPr marL="2146326" indent="0">
              <a:buNone/>
              <a:defRPr sz="4227">
                <a:solidFill>
                  <a:schemeClr val="tx1">
                    <a:tint val="75000"/>
                  </a:schemeClr>
                </a:solidFill>
              </a:defRPr>
            </a:lvl3pPr>
            <a:lvl4pPr marL="3219488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4pPr>
            <a:lvl5pPr marL="4292654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5pPr>
            <a:lvl6pPr marL="5365815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6pPr>
            <a:lvl7pPr marL="6438977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7pPr>
            <a:lvl8pPr marL="7512141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8pPr>
            <a:lvl9pPr marL="8585303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8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2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8" y="1906097"/>
            <a:ext cx="4614473" cy="934149"/>
          </a:xfrm>
        </p:spPr>
        <p:txBody>
          <a:bodyPr anchor="b"/>
          <a:lstStyle>
            <a:lvl1pPr marL="0" indent="0">
              <a:buNone/>
              <a:defRPr sz="5634" b="1"/>
            </a:lvl1pPr>
            <a:lvl2pPr marL="1073162" indent="0">
              <a:buNone/>
              <a:defRPr sz="4695" b="1"/>
            </a:lvl2pPr>
            <a:lvl3pPr marL="2146326" indent="0">
              <a:buNone/>
              <a:defRPr sz="4227" b="1"/>
            </a:lvl3pPr>
            <a:lvl4pPr marL="3219488" indent="0">
              <a:buNone/>
              <a:defRPr sz="3755" b="1"/>
            </a:lvl4pPr>
            <a:lvl5pPr marL="4292654" indent="0">
              <a:buNone/>
              <a:defRPr sz="3755" b="1"/>
            </a:lvl5pPr>
            <a:lvl6pPr marL="5365815" indent="0">
              <a:buNone/>
              <a:defRPr sz="3755" b="1"/>
            </a:lvl6pPr>
            <a:lvl7pPr marL="6438977" indent="0">
              <a:buNone/>
              <a:defRPr sz="3755" b="1"/>
            </a:lvl7pPr>
            <a:lvl8pPr marL="7512141" indent="0">
              <a:buNone/>
              <a:defRPr sz="3755" b="1"/>
            </a:lvl8pPr>
            <a:lvl9pPr marL="8585303" indent="0">
              <a:buNone/>
              <a:defRPr sz="375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8" y="2840245"/>
            <a:ext cx="4614473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1" y="1906097"/>
            <a:ext cx="4637199" cy="934149"/>
          </a:xfrm>
        </p:spPr>
        <p:txBody>
          <a:bodyPr anchor="b"/>
          <a:lstStyle>
            <a:lvl1pPr marL="0" indent="0">
              <a:buNone/>
              <a:defRPr sz="5634" b="1"/>
            </a:lvl1pPr>
            <a:lvl2pPr marL="1073162" indent="0">
              <a:buNone/>
              <a:defRPr sz="4695" b="1"/>
            </a:lvl2pPr>
            <a:lvl3pPr marL="2146326" indent="0">
              <a:buNone/>
              <a:defRPr sz="4227" b="1"/>
            </a:lvl3pPr>
            <a:lvl4pPr marL="3219488" indent="0">
              <a:buNone/>
              <a:defRPr sz="3755" b="1"/>
            </a:lvl4pPr>
            <a:lvl5pPr marL="4292654" indent="0">
              <a:buNone/>
              <a:defRPr sz="3755" b="1"/>
            </a:lvl5pPr>
            <a:lvl6pPr marL="5365815" indent="0">
              <a:buNone/>
              <a:defRPr sz="3755" b="1"/>
            </a:lvl6pPr>
            <a:lvl7pPr marL="6438977" indent="0">
              <a:buNone/>
              <a:defRPr sz="3755" b="1"/>
            </a:lvl7pPr>
            <a:lvl8pPr marL="7512141" indent="0">
              <a:buNone/>
              <a:defRPr sz="3755" b="1"/>
            </a:lvl8pPr>
            <a:lvl9pPr marL="8585303" indent="0">
              <a:buNone/>
              <a:defRPr sz="375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1" y="2840245"/>
            <a:ext cx="4637199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9" y="518373"/>
            <a:ext cx="3518021" cy="1814301"/>
          </a:xfrm>
        </p:spPr>
        <p:txBody>
          <a:bodyPr anchor="b"/>
          <a:lstStyle>
            <a:lvl1pPr>
              <a:defRPr sz="751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7511"/>
            </a:lvl1pPr>
            <a:lvl2pPr>
              <a:defRPr sz="6572"/>
            </a:lvl2pPr>
            <a:lvl3pPr>
              <a:defRPr sz="5634"/>
            </a:lvl3pPr>
            <a:lvl4pPr>
              <a:defRPr sz="4695"/>
            </a:lvl4pPr>
            <a:lvl5pPr>
              <a:defRPr sz="4695"/>
            </a:lvl5pPr>
            <a:lvl6pPr>
              <a:defRPr sz="4695"/>
            </a:lvl6pPr>
            <a:lvl7pPr>
              <a:defRPr sz="4695"/>
            </a:lvl7pPr>
            <a:lvl8pPr>
              <a:defRPr sz="4695"/>
            </a:lvl8pPr>
            <a:lvl9pPr>
              <a:defRPr sz="469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9" y="2332673"/>
            <a:ext cx="3518021" cy="4321564"/>
          </a:xfrm>
        </p:spPr>
        <p:txBody>
          <a:bodyPr/>
          <a:lstStyle>
            <a:lvl1pPr marL="0" indent="0">
              <a:buNone/>
              <a:defRPr sz="3755"/>
            </a:lvl1pPr>
            <a:lvl2pPr marL="1073162" indent="0">
              <a:buNone/>
              <a:defRPr sz="3284"/>
            </a:lvl2pPr>
            <a:lvl3pPr marL="2146326" indent="0">
              <a:buNone/>
              <a:defRPr sz="2815"/>
            </a:lvl3pPr>
            <a:lvl4pPr marL="3219488" indent="0">
              <a:buNone/>
              <a:defRPr sz="2345"/>
            </a:lvl4pPr>
            <a:lvl5pPr marL="4292654" indent="0">
              <a:buNone/>
              <a:defRPr sz="2345"/>
            </a:lvl5pPr>
            <a:lvl6pPr marL="5365815" indent="0">
              <a:buNone/>
              <a:defRPr sz="2345"/>
            </a:lvl6pPr>
            <a:lvl7pPr marL="6438977" indent="0">
              <a:buNone/>
              <a:defRPr sz="2345"/>
            </a:lvl7pPr>
            <a:lvl8pPr marL="7512141" indent="0">
              <a:buNone/>
              <a:defRPr sz="2345"/>
            </a:lvl8pPr>
            <a:lvl9pPr marL="8585303" indent="0">
              <a:buNone/>
              <a:defRPr sz="234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9" y="518373"/>
            <a:ext cx="3518021" cy="1814301"/>
          </a:xfrm>
        </p:spPr>
        <p:txBody>
          <a:bodyPr anchor="b"/>
          <a:lstStyle>
            <a:lvl1pPr>
              <a:defRPr sz="751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7511"/>
            </a:lvl1pPr>
            <a:lvl2pPr marL="1073162" indent="0">
              <a:buNone/>
              <a:defRPr sz="6572"/>
            </a:lvl2pPr>
            <a:lvl3pPr marL="2146326" indent="0">
              <a:buNone/>
              <a:defRPr sz="5634"/>
            </a:lvl3pPr>
            <a:lvl4pPr marL="3219488" indent="0">
              <a:buNone/>
              <a:defRPr sz="4695"/>
            </a:lvl4pPr>
            <a:lvl5pPr marL="4292654" indent="0">
              <a:buNone/>
              <a:defRPr sz="4695"/>
            </a:lvl5pPr>
            <a:lvl6pPr marL="5365815" indent="0">
              <a:buNone/>
              <a:defRPr sz="4695"/>
            </a:lvl6pPr>
            <a:lvl7pPr marL="6438977" indent="0">
              <a:buNone/>
              <a:defRPr sz="4695"/>
            </a:lvl7pPr>
            <a:lvl8pPr marL="7512141" indent="0">
              <a:buNone/>
              <a:defRPr sz="4695"/>
            </a:lvl8pPr>
            <a:lvl9pPr marL="8585303" indent="0">
              <a:buNone/>
              <a:defRPr sz="4695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9" y="2332673"/>
            <a:ext cx="3518021" cy="4321564"/>
          </a:xfrm>
        </p:spPr>
        <p:txBody>
          <a:bodyPr/>
          <a:lstStyle>
            <a:lvl1pPr marL="0" indent="0">
              <a:buNone/>
              <a:defRPr sz="3755"/>
            </a:lvl1pPr>
            <a:lvl2pPr marL="1073162" indent="0">
              <a:buNone/>
              <a:defRPr sz="3284"/>
            </a:lvl2pPr>
            <a:lvl3pPr marL="2146326" indent="0">
              <a:buNone/>
              <a:defRPr sz="2815"/>
            </a:lvl3pPr>
            <a:lvl4pPr marL="3219488" indent="0">
              <a:buNone/>
              <a:defRPr sz="2345"/>
            </a:lvl4pPr>
            <a:lvl5pPr marL="4292654" indent="0">
              <a:buNone/>
              <a:defRPr sz="2345"/>
            </a:lvl5pPr>
            <a:lvl6pPr marL="5365815" indent="0">
              <a:buNone/>
              <a:defRPr sz="2345"/>
            </a:lvl6pPr>
            <a:lvl7pPr marL="6438977" indent="0">
              <a:buNone/>
              <a:defRPr sz="2345"/>
            </a:lvl7pPr>
            <a:lvl8pPr marL="7512141" indent="0">
              <a:buNone/>
              <a:defRPr sz="2345"/>
            </a:lvl8pPr>
            <a:lvl9pPr marL="8585303" indent="0">
              <a:buNone/>
              <a:defRPr sz="234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7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2146326" rtl="0" eaLnBrk="1" latinLnBrk="0" hangingPunct="1">
        <a:lnSpc>
          <a:spcPct val="90000"/>
        </a:lnSpc>
        <a:spcBef>
          <a:spcPct val="0"/>
        </a:spcBef>
        <a:buNone/>
        <a:defRPr kumimoji="1" sz="103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6582" indent="-536582" algn="l" defTabSz="2146326" rtl="0" eaLnBrk="1" latinLnBrk="0" hangingPunct="1">
        <a:lnSpc>
          <a:spcPct val="90000"/>
        </a:lnSpc>
        <a:spcBef>
          <a:spcPts val="2345"/>
        </a:spcBef>
        <a:buFont typeface="Arial" panose="020B0604020202020204" pitchFamily="34" charset="0"/>
        <a:buChar char="•"/>
        <a:defRPr kumimoji="1" sz="6572" kern="1200">
          <a:solidFill>
            <a:schemeClr val="tx1"/>
          </a:solidFill>
          <a:latin typeface="+mn-lt"/>
          <a:ea typeface="+mn-ea"/>
          <a:cs typeface="+mn-cs"/>
        </a:defRPr>
      </a:lvl1pPr>
      <a:lvl2pPr marL="1609745" indent="-536582" algn="l" defTabSz="2146326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kumimoji="1" sz="5634" kern="1200">
          <a:solidFill>
            <a:schemeClr val="tx1"/>
          </a:solidFill>
          <a:latin typeface="+mn-lt"/>
          <a:ea typeface="+mn-ea"/>
          <a:cs typeface="+mn-cs"/>
        </a:defRPr>
      </a:lvl2pPr>
      <a:lvl3pPr marL="2682908" indent="-536582" algn="l" defTabSz="2146326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kumimoji="1" sz="4695" kern="1200">
          <a:solidFill>
            <a:schemeClr val="tx1"/>
          </a:solidFill>
          <a:latin typeface="+mn-lt"/>
          <a:ea typeface="+mn-ea"/>
          <a:cs typeface="+mn-cs"/>
        </a:defRPr>
      </a:lvl3pPr>
      <a:lvl4pPr marL="3756070" indent="-536582" algn="l" defTabSz="2146326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4pPr>
      <a:lvl5pPr marL="4829233" indent="-536582" algn="l" defTabSz="2146326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5pPr>
      <a:lvl6pPr marL="5902395" indent="-536582" algn="l" defTabSz="2146326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6pPr>
      <a:lvl7pPr marL="6975560" indent="-536582" algn="l" defTabSz="2146326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7pPr>
      <a:lvl8pPr marL="8048724" indent="-536582" algn="l" defTabSz="2146326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8pPr>
      <a:lvl9pPr marL="9121885" indent="-536582" algn="l" defTabSz="2146326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1pPr>
      <a:lvl2pPr marL="1073162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2pPr>
      <a:lvl3pPr marL="2146326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3pPr>
      <a:lvl4pPr marL="3219488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4pPr>
      <a:lvl5pPr marL="4292654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5pPr>
      <a:lvl6pPr marL="5365815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6pPr>
      <a:lvl7pPr marL="6438977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7pPr>
      <a:lvl8pPr marL="7512141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8pPr>
      <a:lvl9pPr marL="8585303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739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640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864" y="-33903"/>
            <a:ext cx="10950577" cy="7775576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sp>
        <p:nvSpPr>
          <p:cNvPr id="36" name="正方形/長方形 35"/>
          <p:cNvSpPr/>
          <p:nvPr/>
        </p:nvSpPr>
        <p:spPr>
          <a:xfrm>
            <a:off x="-42864" y="6357938"/>
            <a:ext cx="10950577" cy="138373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84816" y="6475771"/>
            <a:ext cx="406272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spc="600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インテリアリサイクルショップ</a:t>
            </a:r>
          </a:p>
          <a:p>
            <a:r>
              <a:rPr lang="ja-JP" altLang="en-US" sz="3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ＡＳＫＵＬハウス</a:t>
            </a:r>
          </a:p>
          <a:p>
            <a:r>
              <a:rPr lang="ja-JP" altLang="en-US" sz="1200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東京都豊洲３－２－３</a:t>
            </a:r>
            <a:endParaRPr lang="ja-JP" altLang="en-US" sz="1200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012658" y="6490682"/>
            <a:ext cx="288716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出張査定いたします。</a:t>
            </a:r>
          </a:p>
          <a:p>
            <a:pPr algn="ctr">
              <a:lnSpc>
                <a:spcPct val="150000"/>
              </a:lnSpc>
            </a:pPr>
            <a:r>
              <a:rPr lang="ja-JP" altLang="en-US" sz="1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お気軽にご相談ください。</a:t>
            </a:r>
          </a:p>
          <a:p>
            <a:pPr algn="ctr">
              <a:lnSpc>
                <a:spcPct val="150000"/>
              </a:lnSpc>
            </a:pPr>
            <a:r>
              <a:rPr lang="ja-JP" altLang="en-US" sz="1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お問い合わせは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7108724" y="6475771"/>
            <a:ext cx="3617961" cy="1086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０３－１２３４－５６７８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（営業時間　10:00～19:00　月曜日定休）</a:t>
            </a:r>
          </a:p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ホームページ　ｈｔｔｐ：///○○○○○○○</a:t>
            </a:r>
          </a:p>
        </p:txBody>
      </p:sp>
      <p:grpSp>
        <p:nvGrpSpPr>
          <p:cNvPr id="31" name="グループ化 30"/>
          <p:cNvGrpSpPr/>
          <p:nvPr/>
        </p:nvGrpSpPr>
        <p:grpSpPr>
          <a:xfrm>
            <a:off x="3824194" y="1926843"/>
            <a:ext cx="3033221" cy="455302"/>
            <a:chOff x="2055813" y="2914650"/>
            <a:chExt cx="4537075" cy="681038"/>
          </a:xfrm>
          <a:pattFill prst="pct20">
            <a:fgClr>
              <a:srgbClr val="CC3300"/>
            </a:fgClr>
            <a:bgClr>
              <a:schemeClr val="tx1"/>
            </a:bgClr>
          </a:patt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2055813" y="2914650"/>
              <a:ext cx="657225" cy="669925"/>
            </a:xfrm>
            <a:custGeom>
              <a:avLst/>
              <a:gdLst>
                <a:gd name="T0" fmla="*/ 175 w 175"/>
                <a:gd name="T1" fmla="*/ 177 h 177"/>
                <a:gd name="T2" fmla="*/ 132 w 175"/>
                <a:gd name="T3" fmla="*/ 177 h 177"/>
                <a:gd name="T4" fmla="*/ 119 w 175"/>
                <a:gd name="T5" fmla="*/ 138 h 177"/>
                <a:gd name="T6" fmla="*/ 56 w 175"/>
                <a:gd name="T7" fmla="*/ 138 h 177"/>
                <a:gd name="T8" fmla="*/ 43 w 175"/>
                <a:gd name="T9" fmla="*/ 177 h 177"/>
                <a:gd name="T10" fmla="*/ 0 w 175"/>
                <a:gd name="T11" fmla="*/ 177 h 177"/>
                <a:gd name="T12" fmla="*/ 65 w 175"/>
                <a:gd name="T13" fmla="*/ 0 h 177"/>
                <a:gd name="T14" fmla="*/ 112 w 175"/>
                <a:gd name="T15" fmla="*/ 0 h 177"/>
                <a:gd name="T16" fmla="*/ 175 w 175"/>
                <a:gd name="T17" fmla="*/ 177 h 177"/>
                <a:gd name="T18" fmla="*/ 110 w 175"/>
                <a:gd name="T19" fmla="*/ 107 h 177"/>
                <a:gd name="T20" fmla="*/ 91 w 175"/>
                <a:gd name="T21" fmla="*/ 47 h 177"/>
                <a:gd name="T22" fmla="*/ 88 w 175"/>
                <a:gd name="T23" fmla="*/ 31 h 177"/>
                <a:gd name="T24" fmla="*/ 87 w 175"/>
                <a:gd name="T25" fmla="*/ 31 h 177"/>
                <a:gd name="T26" fmla="*/ 84 w 175"/>
                <a:gd name="T27" fmla="*/ 47 h 177"/>
                <a:gd name="T28" fmla="*/ 64 w 175"/>
                <a:gd name="T29" fmla="*/ 107 h 177"/>
                <a:gd name="T30" fmla="*/ 110 w 175"/>
                <a:gd name="T31" fmla="*/ 10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" h="177">
                  <a:moveTo>
                    <a:pt x="175" y="177"/>
                  </a:moveTo>
                  <a:cubicBezTo>
                    <a:pt x="132" y="177"/>
                    <a:pt x="132" y="177"/>
                    <a:pt x="132" y="177"/>
                  </a:cubicBezTo>
                  <a:cubicBezTo>
                    <a:pt x="119" y="138"/>
                    <a:pt x="119" y="138"/>
                    <a:pt x="119" y="138"/>
                  </a:cubicBezTo>
                  <a:cubicBezTo>
                    <a:pt x="56" y="138"/>
                    <a:pt x="56" y="138"/>
                    <a:pt x="56" y="138"/>
                  </a:cubicBezTo>
                  <a:cubicBezTo>
                    <a:pt x="43" y="177"/>
                    <a:pt x="43" y="177"/>
                    <a:pt x="43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12" y="0"/>
                    <a:pt x="112" y="0"/>
                    <a:pt x="112" y="0"/>
                  </a:cubicBezTo>
                  <a:lnTo>
                    <a:pt x="175" y="177"/>
                  </a:lnTo>
                  <a:close/>
                  <a:moveTo>
                    <a:pt x="110" y="107"/>
                  </a:moveTo>
                  <a:cubicBezTo>
                    <a:pt x="91" y="47"/>
                    <a:pt x="91" y="47"/>
                    <a:pt x="91" y="47"/>
                  </a:cubicBezTo>
                  <a:cubicBezTo>
                    <a:pt x="89" y="43"/>
                    <a:pt x="88" y="38"/>
                    <a:pt x="88" y="31"/>
                  </a:cubicBezTo>
                  <a:cubicBezTo>
                    <a:pt x="87" y="31"/>
                    <a:pt x="87" y="31"/>
                    <a:pt x="87" y="31"/>
                  </a:cubicBezTo>
                  <a:cubicBezTo>
                    <a:pt x="86" y="37"/>
                    <a:pt x="85" y="42"/>
                    <a:pt x="84" y="47"/>
                  </a:cubicBezTo>
                  <a:cubicBezTo>
                    <a:pt x="64" y="107"/>
                    <a:pt x="64" y="107"/>
                    <a:pt x="64" y="107"/>
                  </a:cubicBezTo>
                  <a:lnTo>
                    <a:pt x="110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2860676" y="2914650"/>
              <a:ext cx="550863" cy="681038"/>
            </a:xfrm>
            <a:custGeom>
              <a:avLst/>
              <a:gdLst>
                <a:gd name="T0" fmla="*/ 147 w 147"/>
                <a:gd name="T1" fmla="*/ 100 h 180"/>
                <a:gd name="T2" fmla="*/ 72 w 147"/>
                <a:gd name="T3" fmla="*/ 180 h 180"/>
                <a:gd name="T4" fmla="*/ 0 w 147"/>
                <a:gd name="T5" fmla="*/ 102 h 180"/>
                <a:gd name="T6" fmla="*/ 0 w 147"/>
                <a:gd name="T7" fmla="*/ 0 h 180"/>
                <a:gd name="T8" fmla="*/ 40 w 147"/>
                <a:gd name="T9" fmla="*/ 0 h 180"/>
                <a:gd name="T10" fmla="*/ 40 w 147"/>
                <a:gd name="T11" fmla="*/ 103 h 180"/>
                <a:gd name="T12" fmla="*/ 74 w 147"/>
                <a:gd name="T13" fmla="*/ 146 h 180"/>
                <a:gd name="T14" fmla="*/ 107 w 147"/>
                <a:gd name="T15" fmla="*/ 104 h 180"/>
                <a:gd name="T16" fmla="*/ 107 w 147"/>
                <a:gd name="T17" fmla="*/ 0 h 180"/>
                <a:gd name="T18" fmla="*/ 147 w 147"/>
                <a:gd name="T19" fmla="*/ 0 h 180"/>
                <a:gd name="T20" fmla="*/ 147 w 147"/>
                <a:gd name="T21" fmla="*/ 10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180">
                  <a:moveTo>
                    <a:pt x="147" y="100"/>
                  </a:moveTo>
                  <a:cubicBezTo>
                    <a:pt x="147" y="153"/>
                    <a:pt x="122" y="180"/>
                    <a:pt x="72" y="180"/>
                  </a:cubicBezTo>
                  <a:cubicBezTo>
                    <a:pt x="24" y="180"/>
                    <a:pt x="0" y="154"/>
                    <a:pt x="0" y="10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40" y="131"/>
                    <a:pt x="51" y="146"/>
                    <a:pt x="74" y="146"/>
                  </a:cubicBezTo>
                  <a:cubicBezTo>
                    <a:pt x="96" y="146"/>
                    <a:pt x="107" y="132"/>
                    <a:pt x="107" y="104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47" y="0"/>
                    <a:pt x="147" y="0"/>
                    <a:pt x="147" y="0"/>
                  </a:cubicBezTo>
                  <a:lnTo>
                    <a:pt x="147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3565526" y="2914650"/>
              <a:ext cx="530225" cy="669925"/>
            </a:xfrm>
            <a:custGeom>
              <a:avLst/>
              <a:gdLst>
                <a:gd name="T0" fmla="*/ 334 w 334"/>
                <a:gd name="T1" fmla="*/ 76 h 422"/>
                <a:gd name="T2" fmla="*/ 213 w 334"/>
                <a:gd name="T3" fmla="*/ 76 h 422"/>
                <a:gd name="T4" fmla="*/ 213 w 334"/>
                <a:gd name="T5" fmla="*/ 422 h 422"/>
                <a:gd name="T6" fmla="*/ 119 w 334"/>
                <a:gd name="T7" fmla="*/ 422 h 422"/>
                <a:gd name="T8" fmla="*/ 119 w 334"/>
                <a:gd name="T9" fmla="*/ 76 h 422"/>
                <a:gd name="T10" fmla="*/ 0 w 334"/>
                <a:gd name="T11" fmla="*/ 76 h 422"/>
                <a:gd name="T12" fmla="*/ 0 w 334"/>
                <a:gd name="T13" fmla="*/ 0 h 422"/>
                <a:gd name="T14" fmla="*/ 334 w 334"/>
                <a:gd name="T15" fmla="*/ 0 h 422"/>
                <a:gd name="T16" fmla="*/ 334 w 334"/>
                <a:gd name="T17" fmla="*/ 76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4" h="422">
                  <a:moveTo>
                    <a:pt x="334" y="76"/>
                  </a:moveTo>
                  <a:lnTo>
                    <a:pt x="213" y="76"/>
                  </a:lnTo>
                  <a:lnTo>
                    <a:pt x="213" y="422"/>
                  </a:lnTo>
                  <a:lnTo>
                    <a:pt x="119" y="422"/>
                  </a:lnTo>
                  <a:lnTo>
                    <a:pt x="119" y="76"/>
                  </a:lnTo>
                  <a:lnTo>
                    <a:pt x="0" y="76"/>
                  </a:lnTo>
                  <a:lnTo>
                    <a:pt x="0" y="0"/>
                  </a:lnTo>
                  <a:lnTo>
                    <a:pt x="334" y="0"/>
                  </a:lnTo>
                  <a:lnTo>
                    <a:pt x="33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4246563" y="2914650"/>
              <a:ext cx="550863" cy="681038"/>
            </a:xfrm>
            <a:custGeom>
              <a:avLst/>
              <a:gdLst>
                <a:gd name="T0" fmla="*/ 147 w 147"/>
                <a:gd name="T1" fmla="*/ 100 h 180"/>
                <a:gd name="T2" fmla="*/ 73 w 147"/>
                <a:gd name="T3" fmla="*/ 180 h 180"/>
                <a:gd name="T4" fmla="*/ 0 w 147"/>
                <a:gd name="T5" fmla="*/ 102 h 180"/>
                <a:gd name="T6" fmla="*/ 0 w 147"/>
                <a:gd name="T7" fmla="*/ 0 h 180"/>
                <a:gd name="T8" fmla="*/ 40 w 147"/>
                <a:gd name="T9" fmla="*/ 0 h 180"/>
                <a:gd name="T10" fmla="*/ 40 w 147"/>
                <a:gd name="T11" fmla="*/ 103 h 180"/>
                <a:gd name="T12" fmla="*/ 74 w 147"/>
                <a:gd name="T13" fmla="*/ 146 h 180"/>
                <a:gd name="T14" fmla="*/ 107 w 147"/>
                <a:gd name="T15" fmla="*/ 104 h 180"/>
                <a:gd name="T16" fmla="*/ 107 w 147"/>
                <a:gd name="T17" fmla="*/ 0 h 180"/>
                <a:gd name="T18" fmla="*/ 147 w 147"/>
                <a:gd name="T19" fmla="*/ 0 h 180"/>
                <a:gd name="T20" fmla="*/ 147 w 147"/>
                <a:gd name="T21" fmla="*/ 10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180">
                  <a:moveTo>
                    <a:pt x="147" y="100"/>
                  </a:moveTo>
                  <a:cubicBezTo>
                    <a:pt x="147" y="153"/>
                    <a:pt x="122" y="180"/>
                    <a:pt x="73" y="180"/>
                  </a:cubicBezTo>
                  <a:cubicBezTo>
                    <a:pt x="24" y="180"/>
                    <a:pt x="0" y="154"/>
                    <a:pt x="0" y="10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40" y="131"/>
                    <a:pt x="52" y="146"/>
                    <a:pt x="74" y="146"/>
                  </a:cubicBezTo>
                  <a:cubicBezTo>
                    <a:pt x="96" y="146"/>
                    <a:pt x="107" y="132"/>
                    <a:pt x="107" y="104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47" y="0"/>
                    <a:pt x="147" y="0"/>
                    <a:pt x="147" y="0"/>
                  </a:cubicBezTo>
                  <a:lnTo>
                    <a:pt x="147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5011738" y="2914650"/>
              <a:ext cx="758825" cy="669925"/>
            </a:xfrm>
            <a:custGeom>
              <a:avLst/>
              <a:gdLst>
                <a:gd name="T0" fmla="*/ 202 w 202"/>
                <a:gd name="T1" fmla="*/ 177 h 177"/>
                <a:gd name="T2" fmla="*/ 163 w 202"/>
                <a:gd name="T3" fmla="*/ 177 h 177"/>
                <a:gd name="T4" fmla="*/ 163 w 202"/>
                <a:gd name="T5" fmla="*/ 71 h 177"/>
                <a:gd name="T6" fmla="*/ 164 w 202"/>
                <a:gd name="T7" fmla="*/ 33 h 177"/>
                <a:gd name="T8" fmla="*/ 163 w 202"/>
                <a:gd name="T9" fmla="*/ 33 h 177"/>
                <a:gd name="T10" fmla="*/ 158 w 202"/>
                <a:gd name="T11" fmla="*/ 56 h 177"/>
                <a:gd name="T12" fmla="*/ 116 w 202"/>
                <a:gd name="T13" fmla="*/ 177 h 177"/>
                <a:gd name="T14" fmla="*/ 84 w 202"/>
                <a:gd name="T15" fmla="*/ 177 h 177"/>
                <a:gd name="T16" fmla="*/ 41 w 202"/>
                <a:gd name="T17" fmla="*/ 58 h 177"/>
                <a:gd name="T18" fmla="*/ 36 w 202"/>
                <a:gd name="T19" fmla="*/ 33 h 177"/>
                <a:gd name="T20" fmla="*/ 35 w 202"/>
                <a:gd name="T21" fmla="*/ 33 h 177"/>
                <a:gd name="T22" fmla="*/ 36 w 202"/>
                <a:gd name="T23" fmla="*/ 79 h 177"/>
                <a:gd name="T24" fmla="*/ 36 w 202"/>
                <a:gd name="T25" fmla="*/ 177 h 177"/>
                <a:gd name="T26" fmla="*/ 0 w 202"/>
                <a:gd name="T27" fmla="*/ 177 h 177"/>
                <a:gd name="T28" fmla="*/ 0 w 202"/>
                <a:gd name="T29" fmla="*/ 0 h 177"/>
                <a:gd name="T30" fmla="*/ 59 w 202"/>
                <a:gd name="T31" fmla="*/ 0 h 177"/>
                <a:gd name="T32" fmla="*/ 95 w 202"/>
                <a:gd name="T33" fmla="*/ 105 h 177"/>
                <a:gd name="T34" fmla="*/ 101 w 202"/>
                <a:gd name="T35" fmla="*/ 130 h 177"/>
                <a:gd name="T36" fmla="*/ 102 w 202"/>
                <a:gd name="T37" fmla="*/ 130 h 177"/>
                <a:gd name="T38" fmla="*/ 109 w 202"/>
                <a:gd name="T39" fmla="*/ 105 h 177"/>
                <a:gd name="T40" fmla="*/ 145 w 202"/>
                <a:gd name="T41" fmla="*/ 0 h 177"/>
                <a:gd name="T42" fmla="*/ 202 w 202"/>
                <a:gd name="T43" fmla="*/ 0 h 177"/>
                <a:gd name="T44" fmla="*/ 202 w 202"/>
                <a:gd name="T45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2" h="177">
                  <a:moveTo>
                    <a:pt x="202" y="177"/>
                  </a:moveTo>
                  <a:cubicBezTo>
                    <a:pt x="163" y="177"/>
                    <a:pt x="163" y="177"/>
                    <a:pt x="163" y="177"/>
                  </a:cubicBezTo>
                  <a:cubicBezTo>
                    <a:pt x="163" y="71"/>
                    <a:pt x="163" y="71"/>
                    <a:pt x="163" y="71"/>
                  </a:cubicBezTo>
                  <a:cubicBezTo>
                    <a:pt x="163" y="59"/>
                    <a:pt x="163" y="47"/>
                    <a:pt x="164" y="33"/>
                  </a:cubicBezTo>
                  <a:cubicBezTo>
                    <a:pt x="163" y="33"/>
                    <a:pt x="163" y="33"/>
                    <a:pt x="163" y="33"/>
                  </a:cubicBezTo>
                  <a:cubicBezTo>
                    <a:pt x="161" y="44"/>
                    <a:pt x="160" y="52"/>
                    <a:pt x="158" y="56"/>
                  </a:cubicBezTo>
                  <a:cubicBezTo>
                    <a:pt x="116" y="177"/>
                    <a:pt x="116" y="177"/>
                    <a:pt x="116" y="177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0" y="54"/>
                    <a:pt x="38" y="46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6" y="50"/>
                    <a:pt x="36" y="66"/>
                    <a:pt x="36" y="79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8" y="113"/>
                    <a:pt x="100" y="122"/>
                    <a:pt x="101" y="130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04" y="120"/>
                    <a:pt x="107" y="112"/>
                    <a:pt x="109" y="105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202" y="0"/>
                    <a:pt x="202" y="0"/>
                    <a:pt x="202" y="0"/>
                  </a:cubicBezTo>
                  <a:lnTo>
                    <a:pt x="202" y="1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5995988" y="2914650"/>
              <a:ext cx="596900" cy="669925"/>
            </a:xfrm>
            <a:custGeom>
              <a:avLst/>
              <a:gdLst>
                <a:gd name="T0" fmla="*/ 159 w 159"/>
                <a:gd name="T1" fmla="*/ 177 h 177"/>
                <a:gd name="T2" fmla="*/ 119 w 159"/>
                <a:gd name="T3" fmla="*/ 177 h 177"/>
                <a:gd name="T4" fmla="*/ 46 w 159"/>
                <a:gd name="T5" fmla="*/ 66 h 177"/>
                <a:gd name="T6" fmla="*/ 37 w 159"/>
                <a:gd name="T7" fmla="*/ 51 h 177"/>
                <a:gd name="T8" fmla="*/ 36 w 159"/>
                <a:gd name="T9" fmla="*/ 51 h 177"/>
                <a:gd name="T10" fmla="*/ 37 w 159"/>
                <a:gd name="T11" fmla="*/ 80 h 177"/>
                <a:gd name="T12" fmla="*/ 37 w 159"/>
                <a:gd name="T13" fmla="*/ 177 h 177"/>
                <a:gd name="T14" fmla="*/ 0 w 159"/>
                <a:gd name="T15" fmla="*/ 177 h 177"/>
                <a:gd name="T16" fmla="*/ 0 w 159"/>
                <a:gd name="T17" fmla="*/ 0 h 177"/>
                <a:gd name="T18" fmla="*/ 43 w 159"/>
                <a:gd name="T19" fmla="*/ 0 h 177"/>
                <a:gd name="T20" fmla="*/ 113 w 159"/>
                <a:gd name="T21" fmla="*/ 108 h 177"/>
                <a:gd name="T22" fmla="*/ 122 w 159"/>
                <a:gd name="T23" fmla="*/ 122 h 177"/>
                <a:gd name="T24" fmla="*/ 122 w 159"/>
                <a:gd name="T25" fmla="*/ 122 h 177"/>
                <a:gd name="T26" fmla="*/ 121 w 159"/>
                <a:gd name="T27" fmla="*/ 98 h 177"/>
                <a:gd name="T28" fmla="*/ 121 w 159"/>
                <a:gd name="T29" fmla="*/ 0 h 177"/>
                <a:gd name="T30" fmla="*/ 159 w 159"/>
                <a:gd name="T31" fmla="*/ 0 h 177"/>
                <a:gd name="T32" fmla="*/ 159 w 159"/>
                <a:gd name="T33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9" h="177">
                  <a:moveTo>
                    <a:pt x="159" y="177"/>
                  </a:moveTo>
                  <a:cubicBezTo>
                    <a:pt x="119" y="177"/>
                    <a:pt x="119" y="177"/>
                    <a:pt x="119" y="177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1" y="59"/>
                    <a:pt x="38" y="54"/>
                    <a:pt x="37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7" y="57"/>
                    <a:pt x="37" y="67"/>
                    <a:pt x="37" y="80"/>
                  </a:cubicBezTo>
                  <a:cubicBezTo>
                    <a:pt x="37" y="177"/>
                    <a:pt x="37" y="177"/>
                    <a:pt x="37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13" y="108"/>
                    <a:pt x="113" y="108"/>
                    <a:pt x="113" y="108"/>
                  </a:cubicBezTo>
                  <a:cubicBezTo>
                    <a:pt x="116" y="112"/>
                    <a:pt x="119" y="117"/>
                    <a:pt x="122" y="122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22" y="118"/>
                    <a:pt x="121" y="110"/>
                    <a:pt x="121" y="98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9" y="0"/>
                    <a:pt x="159" y="0"/>
                    <a:pt x="159" y="0"/>
                  </a:cubicBezTo>
                  <a:lnTo>
                    <a:pt x="159" y="1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3193445" y="2537471"/>
            <a:ext cx="4403495" cy="1304296"/>
            <a:chOff x="7115176" y="2903538"/>
            <a:chExt cx="2336800" cy="69215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7115176" y="2903538"/>
              <a:ext cx="458788" cy="692150"/>
            </a:xfrm>
            <a:custGeom>
              <a:avLst/>
              <a:gdLst>
                <a:gd name="T0" fmla="*/ 1 w 122"/>
                <a:gd name="T1" fmla="*/ 173 h 183"/>
                <a:gd name="T2" fmla="*/ 1 w 122"/>
                <a:gd name="T3" fmla="*/ 134 h 183"/>
                <a:gd name="T4" fmla="*/ 25 w 122"/>
                <a:gd name="T5" fmla="*/ 147 h 183"/>
                <a:gd name="T6" fmla="*/ 50 w 122"/>
                <a:gd name="T7" fmla="*/ 152 h 183"/>
                <a:gd name="T8" fmla="*/ 63 w 122"/>
                <a:gd name="T9" fmla="*/ 150 h 183"/>
                <a:gd name="T10" fmla="*/ 73 w 122"/>
                <a:gd name="T11" fmla="*/ 147 h 183"/>
                <a:gd name="T12" fmla="*/ 78 w 122"/>
                <a:gd name="T13" fmla="*/ 141 h 183"/>
                <a:gd name="T14" fmla="*/ 80 w 122"/>
                <a:gd name="T15" fmla="*/ 134 h 183"/>
                <a:gd name="T16" fmla="*/ 77 w 122"/>
                <a:gd name="T17" fmla="*/ 124 h 183"/>
                <a:gd name="T18" fmla="*/ 69 w 122"/>
                <a:gd name="T19" fmla="*/ 117 h 183"/>
                <a:gd name="T20" fmla="*/ 57 w 122"/>
                <a:gd name="T21" fmla="*/ 110 h 183"/>
                <a:gd name="T22" fmla="*/ 42 w 122"/>
                <a:gd name="T23" fmla="*/ 104 h 183"/>
                <a:gd name="T24" fmla="*/ 11 w 122"/>
                <a:gd name="T25" fmla="*/ 83 h 183"/>
                <a:gd name="T26" fmla="*/ 0 w 122"/>
                <a:gd name="T27" fmla="*/ 52 h 183"/>
                <a:gd name="T28" fmla="*/ 6 w 122"/>
                <a:gd name="T29" fmla="*/ 29 h 183"/>
                <a:gd name="T30" fmla="*/ 21 w 122"/>
                <a:gd name="T31" fmla="*/ 12 h 183"/>
                <a:gd name="T32" fmla="*/ 43 w 122"/>
                <a:gd name="T33" fmla="*/ 3 h 183"/>
                <a:gd name="T34" fmla="*/ 70 w 122"/>
                <a:gd name="T35" fmla="*/ 0 h 183"/>
                <a:gd name="T36" fmla="*/ 95 w 122"/>
                <a:gd name="T37" fmla="*/ 1 h 183"/>
                <a:gd name="T38" fmla="*/ 114 w 122"/>
                <a:gd name="T39" fmla="*/ 7 h 183"/>
                <a:gd name="T40" fmla="*/ 114 w 122"/>
                <a:gd name="T41" fmla="*/ 44 h 183"/>
                <a:gd name="T42" fmla="*/ 105 w 122"/>
                <a:gd name="T43" fmla="*/ 38 h 183"/>
                <a:gd name="T44" fmla="*/ 94 w 122"/>
                <a:gd name="T45" fmla="*/ 34 h 183"/>
                <a:gd name="T46" fmla="*/ 83 w 122"/>
                <a:gd name="T47" fmla="*/ 32 h 183"/>
                <a:gd name="T48" fmla="*/ 72 w 122"/>
                <a:gd name="T49" fmla="*/ 31 h 183"/>
                <a:gd name="T50" fmla="*/ 60 w 122"/>
                <a:gd name="T51" fmla="*/ 32 h 183"/>
                <a:gd name="T52" fmla="*/ 51 w 122"/>
                <a:gd name="T53" fmla="*/ 36 h 183"/>
                <a:gd name="T54" fmla="*/ 45 w 122"/>
                <a:gd name="T55" fmla="*/ 42 h 183"/>
                <a:gd name="T56" fmla="*/ 42 w 122"/>
                <a:gd name="T57" fmla="*/ 49 h 183"/>
                <a:gd name="T58" fmla="*/ 45 w 122"/>
                <a:gd name="T59" fmla="*/ 57 h 183"/>
                <a:gd name="T60" fmla="*/ 52 w 122"/>
                <a:gd name="T61" fmla="*/ 64 h 183"/>
                <a:gd name="T62" fmla="*/ 62 w 122"/>
                <a:gd name="T63" fmla="*/ 70 h 183"/>
                <a:gd name="T64" fmla="*/ 76 w 122"/>
                <a:gd name="T65" fmla="*/ 76 h 183"/>
                <a:gd name="T66" fmla="*/ 95 w 122"/>
                <a:gd name="T67" fmla="*/ 86 h 183"/>
                <a:gd name="T68" fmla="*/ 110 w 122"/>
                <a:gd name="T69" fmla="*/ 97 h 183"/>
                <a:gd name="T70" fmla="*/ 119 w 122"/>
                <a:gd name="T71" fmla="*/ 111 h 183"/>
                <a:gd name="T72" fmla="*/ 122 w 122"/>
                <a:gd name="T73" fmla="*/ 130 h 183"/>
                <a:gd name="T74" fmla="*/ 116 w 122"/>
                <a:gd name="T75" fmla="*/ 155 h 183"/>
                <a:gd name="T76" fmla="*/ 101 w 122"/>
                <a:gd name="T77" fmla="*/ 171 h 183"/>
                <a:gd name="T78" fmla="*/ 79 w 122"/>
                <a:gd name="T79" fmla="*/ 180 h 183"/>
                <a:gd name="T80" fmla="*/ 52 w 122"/>
                <a:gd name="T81" fmla="*/ 183 h 183"/>
                <a:gd name="T82" fmla="*/ 24 w 122"/>
                <a:gd name="T83" fmla="*/ 181 h 183"/>
                <a:gd name="T84" fmla="*/ 1 w 122"/>
                <a:gd name="T85" fmla="*/ 17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2" h="183">
                  <a:moveTo>
                    <a:pt x="1" y="173"/>
                  </a:moveTo>
                  <a:cubicBezTo>
                    <a:pt x="1" y="134"/>
                    <a:pt x="1" y="134"/>
                    <a:pt x="1" y="134"/>
                  </a:cubicBezTo>
                  <a:cubicBezTo>
                    <a:pt x="8" y="140"/>
                    <a:pt x="16" y="144"/>
                    <a:pt x="25" y="147"/>
                  </a:cubicBezTo>
                  <a:cubicBezTo>
                    <a:pt x="33" y="150"/>
                    <a:pt x="41" y="152"/>
                    <a:pt x="50" y="152"/>
                  </a:cubicBezTo>
                  <a:cubicBezTo>
                    <a:pt x="55" y="152"/>
                    <a:pt x="59" y="151"/>
                    <a:pt x="63" y="150"/>
                  </a:cubicBezTo>
                  <a:cubicBezTo>
                    <a:pt x="67" y="149"/>
                    <a:pt x="70" y="148"/>
                    <a:pt x="73" y="147"/>
                  </a:cubicBezTo>
                  <a:cubicBezTo>
                    <a:pt x="75" y="145"/>
                    <a:pt x="77" y="143"/>
                    <a:pt x="78" y="141"/>
                  </a:cubicBezTo>
                  <a:cubicBezTo>
                    <a:pt x="79" y="139"/>
                    <a:pt x="80" y="136"/>
                    <a:pt x="80" y="134"/>
                  </a:cubicBezTo>
                  <a:cubicBezTo>
                    <a:pt x="80" y="130"/>
                    <a:pt x="79" y="127"/>
                    <a:pt x="77" y="124"/>
                  </a:cubicBezTo>
                  <a:cubicBezTo>
                    <a:pt x="75" y="122"/>
                    <a:pt x="72" y="119"/>
                    <a:pt x="69" y="117"/>
                  </a:cubicBezTo>
                  <a:cubicBezTo>
                    <a:pt x="66" y="115"/>
                    <a:pt x="62" y="112"/>
                    <a:pt x="57" y="110"/>
                  </a:cubicBezTo>
                  <a:cubicBezTo>
                    <a:pt x="52" y="108"/>
                    <a:pt x="47" y="106"/>
                    <a:pt x="42" y="104"/>
                  </a:cubicBezTo>
                  <a:cubicBezTo>
                    <a:pt x="28" y="98"/>
                    <a:pt x="17" y="91"/>
                    <a:pt x="11" y="83"/>
                  </a:cubicBezTo>
                  <a:cubicBezTo>
                    <a:pt x="4" y="74"/>
                    <a:pt x="0" y="64"/>
                    <a:pt x="0" y="52"/>
                  </a:cubicBezTo>
                  <a:cubicBezTo>
                    <a:pt x="0" y="43"/>
                    <a:pt x="2" y="35"/>
                    <a:pt x="6" y="29"/>
                  </a:cubicBezTo>
                  <a:cubicBezTo>
                    <a:pt x="10" y="22"/>
                    <a:pt x="15" y="17"/>
                    <a:pt x="21" y="12"/>
                  </a:cubicBezTo>
                  <a:cubicBezTo>
                    <a:pt x="28" y="8"/>
                    <a:pt x="35" y="5"/>
                    <a:pt x="43" y="3"/>
                  </a:cubicBezTo>
                  <a:cubicBezTo>
                    <a:pt x="52" y="1"/>
                    <a:pt x="61" y="0"/>
                    <a:pt x="70" y="0"/>
                  </a:cubicBezTo>
                  <a:cubicBezTo>
                    <a:pt x="79" y="0"/>
                    <a:pt x="87" y="0"/>
                    <a:pt x="95" y="1"/>
                  </a:cubicBezTo>
                  <a:cubicBezTo>
                    <a:pt x="102" y="3"/>
                    <a:pt x="108" y="4"/>
                    <a:pt x="114" y="7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1" y="41"/>
                    <a:pt x="108" y="40"/>
                    <a:pt x="105" y="38"/>
                  </a:cubicBezTo>
                  <a:cubicBezTo>
                    <a:pt x="101" y="37"/>
                    <a:pt x="97" y="35"/>
                    <a:pt x="94" y="34"/>
                  </a:cubicBezTo>
                  <a:cubicBezTo>
                    <a:pt x="90" y="33"/>
                    <a:pt x="86" y="32"/>
                    <a:pt x="83" y="32"/>
                  </a:cubicBezTo>
                  <a:cubicBezTo>
                    <a:pt x="79" y="31"/>
                    <a:pt x="76" y="31"/>
                    <a:pt x="72" y="31"/>
                  </a:cubicBezTo>
                  <a:cubicBezTo>
                    <a:pt x="68" y="31"/>
                    <a:pt x="64" y="32"/>
                    <a:pt x="60" y="32"/>
                  </a:cubicBezTo>
                  <a:cubicBezTo>
                    <a:pt x="56" y="33"/>
                    <a:pt x="53" y="35"/>
                    <a:pt x="51" y="36"/>
                  </a:cubicBezTo>
                  <a:cubicBezTo>
                    <a:pt x="48" y="38"/>
                    <a:pt x="46" y="40"/>
                    <a:pt x="45" y="42"/>
                  </a:cubicBezTo>
                  <a:cubicBezTo>
                    <a:pt x="43" y="44"/>
                    <a:pt x="42" y="46"/>
                    <a:pt x="42" y="49"/>
                  </a:cubicBezTo>
                  <a:cubicBezTo>
                    <a:pt x="42" y="52"/>
                    <a:pt x="43" y="55"/>
                    <a:pt x="45" y="57"/>
                  </a:cubicBezTo>
                  <a:cubicBezTo>
                    <a:pt x="46" y="59"/>
                    <a:pt x="49" y="62"/>
                    <a:pt x="52" y="64"/>
                  </a:cubicBezTo>
                  <a:cubicBezTo>
                    <a:pt x="54" y="66"/>
                    <a:pt x="58" y="68"/>
                    <a:pt x="62" y="70"/>
                  </a:cubicBezTo>
                  <a:cubicBezTo>
                    <a:pt x="66" y="72"/>
                    <a:pt x="71" y="74"/>
                    <a:pt x="76" y="76"/>
                  </a:cubicBezTo>
                  <a:cubicBezTo>
                    <a:pt x="83" y="79"/>
                    <a:pt x="89" y="82"/>
                    <a:pt x="95" y="86"/>
                  </a:cubicBezTo>
                  <a:cubicBezTo>
                    <a:pt x="101" y="89"/>
                    <a:pt x="106" y="93"/>
                    <a:pt x="110" y="97"/>
                  </a:cubicBezTo>
                  <a:cubicBezTo>
                    <a:pt x="114" y="101"/>
                    <a:pt x="117" y="106"/>
                    <a:pt x="119" y="111"/>
                  </a:cubicBezTo>
                  <a:cubicBezTo>
                    <a:pt x="121" y="117"/>
                    <a:pt x="122" y="123"/>
                    <a:pt x="122" y="130"/>
                  </a:cubicBezTo>
                  <a:cubicBezTo>
                    <a:pt x="122" y="140"/>
                    <a:pt x="120" y="148"/>
                    <a:pt x="116" y="155"/>
                  </a:cubicBezTo>
                  <a:cubicBezTo>
                    <a:pt x="113" y="162"/>
                    <a:pt x="108" y="167"/>
                    <a:pt x="101" y="171"/>
                  </a:cubicBezTo>
                  <a:cubicBezTo>
                    <a:pt x="95" y="176"/>
                    <a:pt x="87" y="179"/>
                    <a:pt x="79" y="180"/>
                  </a:cubicBezTo>
                  <a:cubicBezTo>
                    <a:pt x="70" y="182"/>
                    <a:pt x="61" y="183"/>
                    <a:pt x="52" y="183"/>
                  </a:cubicBezTo>
                  <a:cubicBezTo>
                    <a:pt x="42" y="183"/>
                    <a:pt x="33" y="182"/>
                    <a:pt x="24" y="181"/>
                  </a:cubicBezTo>
                  <a:cubicBezTo>
                    <a:pt x="15" y="179"/>
                    <a:pt x="8" y="176"/>
                    <a:pt x="1" y="173"/>
                  </a:cubicBezTo>
                  <a:close/>
                </a:path>
              </a:pathLst>
            </a:custGeom>
            <a:pattFill prst="pct90">
              <a:fgClr>
                <a:schemeClr val="tx1"/>
              </a:fgClr>
              <a:bgClr>
                <a:srgbClr val="FF0000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9"/>
            <p:cNvSpPr>
              <a:spLocks noEditPoints="1"/>
            </p:cNvSpPr>
            <p:nvPr/>
          </p:nvSpPr>
          <p:spPr bwMode="auto">
            <a:xfrm>
              <a:off x="7681913" y="2914650"/>
              <a:ext cx="657225" cy="669925"/>
            </a:xfrm>
            <a:custGeom>
              <a:avLst/>
              <a:gdLst>
                <a:gd name="T0" fmla="*/ 175 w 175"/>
                <a:gd name="T1" fmla="*/ 177 h 177"/>
                <a:gd name="T2" fmla="*/ 132 w 175"/>
                <a:gd name="T3" fmla="*/ 177 h 177"/>
                <a:gd name="T4" fmla="*/ 119 w 175"/>
                <a:gd name="T5" fmla="*/ 138 h 177"/>
                <a:gd name="T6" fmla="*/ 56 w 175"/>
                <a:gd name="T7" fmla="*/ 138 h 177"/>
                <a:gd name="T8" fmla="*/ 43 w 175"/>
                <a:gd name="T9" fmla="*/ 177 h 177"/>
                <a:gd name="T10" fmla="*/ 0 w 175"/>
                <a:gd name="T11" fmla="*/ 177 h 177"/>
                <a:gd name="T12" fmla="*/ 65 w 175"/>
                <a:gd name="T13" fmla="*/ 0 h 177"/>
                <a:gd name="T14" fmla="*/ 112 w 175"/>
                <a:gd name="T15" fmla="*/ 0 h 177"/>
                <a:gd name="T16" fmla="*/ 175 w 175"/>
                <a:gd name="T17" fmla="*/ 177 h 177"/>
                <a:gd name="T18" fmla="*/ 110 w 175"/>
                <a:gd name="T19" fmla="*/ 107 h 177"/>
                <a:gd name="T20" fmla="*/ 91 w 175"/>
                <a:gd name="T21" fmla="*/ 47 h 177"/>
                <a:gd name="T22" fmla="*/ 88 w 175"/>
                <a:gd name="T23" fmla="*/ 31 h 177"/>
                <a:gd name="T24" fmla="*/ 87 w 175"/>
                <a:gd name="T25" fmla="*/ 31 h 177"/>
                <a:gd name="T26" fmla="*/ 84 w 175"/>
                <a:gd name="T27" fmla="*/ 47 h 177"/>
                <a:gd name="T28" fmla="*/ 64 w 175"/>
                <a:gd name="T29" fmla="*/ 107 h 177"/>
                <a:gd name="T30" fmla="*/ 110 w 175"/>
                <a:gd name="T31" fmla="*/ 10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" h="177">
                  <a:moveTo>
                    <a:pt x="175" y="177"/>
                  </a:moveTo>
                  <a:cubicBezTo>
                    <a:pt x="132" y="177"/>
                    <a:pt x="132" y="177"/>
                    <a:pt x="132" y="177"/>
                  </a:cubicBezTo>
                  <a:cubicBezTo>
                    <a:pt x="119" y="138"/>
                    <a:pt x="119" y="138"/>
                    <a:pt x="119" y="138"/>
                  </a:cubicBezTo>
                  <a:cubicBezTo>
                    <a:pt x="56" y="138"/>
                    <a:pt x="56" y="138"/>
                    <a:pt x="56" y="138"/>
                  </a:cubicBezTo>
                  <a:cubicBezTo>
                    <a:pt x="43" y="177"/>
                    <a:pt x="43" y="177"/>
                    <a:pt x="43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12" y="0"/>
                    <a:pt x="112" y="0"/>
                    <a:pt x="112" y="0"/>
                  </a:cubicBezTo>
                  <a:lnTo>
                    <a:pt x="175" y="177"/>
                  </a:lnTo>
                  <a:close/>
                  <a:moveTo>
                    <a:pt x="110" y="107"/>
                  </a:moveTo>
                  <a:cubicBezTo>
                    <a:pt x="91" y="47"/>
                    <a:pt x="91" y="47"/>
                    <a:pt x="91" y="47"/>
                  </a:cubicBezTo>
                  <a:cubicBezTo>
                    <a:pt x="89" y="43"/>
                    <a:pt x="88" y="38"/>
                    <a:pt x="88" y="31"/>
                  </a:cubicBezTo>
                  <a:cubicBezTo>
                    <a:pt x="87" y="31"/>
                    <a:pt x="87" y="31"/>
                    <a:pt x="87" y="31"/>
                  </a:cubicBezTo>
                  <a:cubicBezTo>
                    <a:pt x="86" y="37"/>
                    <a:pt x="85" y="42"/>
                    <a:pt x="84" y="47"/>
                  </a:cubicBezTo>
                  <a:cubicBezTo>
                    <a:pt x="64" y="107"/>
                    <a:pt x="64" y="107"/>
                    <a:pt x="64" y="107"/>
                  </a:cubicBezTo>
                  <a:lnTo>
                    <a:pt x="110" y="107"/>
                  </a:lnTo>
                  <a:close/>
                </a:path>
              </a:pathLst>
            </a:custGeom>
            <a:pattFill prst="pct90">
              <a:fgClr>
                <a:schemeClr val="tx1"/>
              </a:fgClr>
              <a:bgClr>
                <a:srgbClr val="FF0000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8493126" y="2914650"/>
              <a:ext cx="398463" cy="669925"/>
            </a:xfrm>
            <a:custGeom>
              <a:avLst/>
              <a:gdLst>
                <a:gd name="T0" fmla="*/ 251 w 251"/>
                <a:gd name="T1" fmla="*/ 422 h 422"/>
                <a:gd name="T2" fmla="*/ 0 w 251"/>
                <a:gd name="T3" fmla="*/ 422 h 422"/>
                <a:gd name="T4" fmla="*/ 0 w 251"/>
                <a:gd name="T5" fmla="*/ 0 h 422"/>
                <a:gd name="T6" fmla="*/ 95 w 251"/>
                <a:gd name="T7" fmla="*/ 0 h 422"/>
                <a:gd name="T8" fmla="*/ 95 w 251"/>
                <a:gd name="T9" fmla="*/ 346 h 422"/>
                <a:gd name="T10" fmla="*/ 251 w 251"/>
                <a:gd name="T11" fmla="*/ 346 h 422"/>
                <a:gd name="T12" fmla="*/ 251 w 251"/>
                <a:gd name="T13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" h="422">
                  <a:moveTo>
                    <a:pt x="251" y="422"/>
                  </a:moveTo>
                  <a:lnTo>
                    <a:pt x="0" y="422"/>
                  </a:lnTo>
                  <a:lnTo>
                    <a:pt x="0" y="0"/>
                  </a:lnTo>
                  <a:lnTo>
                    <a:pt x="95" y="0"/>
                  </a:lnTo>
                  <a:lnTo>
                    <a:pt x="95" y="346"/>
                  </a:lnTo>
                  <a:lnTo>
                    <a:pt x="251" y="346"/>
                  </a:lnTo>
                  <a:lnTo>
                    <a:pt x="251" y="422"/>
                  </a:lnTo>
                  <a:close/>
                </a:path>
              </a:pathLst>
            </a:custGeom>
            <a:pattFill prst="pct90">
              <a:fgClr>
                <a:schemeClr val="tx1"/>
              </a:fgClr>
              <a:bgClr>
                <a:srgbClr val="FF0000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9053513" y="2914650"/>
              <a:ext cx="398463" cy="669925"/>
            </a:xfrm>
            <a:custGeom>
              <a:avLst/>
              <a:gdLst>
                <a:gd name="T0" fmla="*/ 251 w 251"/>
                <a:gd name="T1" fmla="*/ 422 h 422"/>
                <a:gd name="T2" fmla="*/ 0 w 251"/>
                <a:gd name="T3" fmla="*/ 422 h 422"/>
                <a:gd name="T4" fmla="*/ 0 w 251"/>
                <a:gd name="T5" fmla="*/ 0 h 422"/>
                <a:gd name="T6" fmla="*/ 241 w 251"/>
                <a:gd name="T7" fmla="*/ 0 h 422"/>
                <a:gd name="T8" fmla="*/ 241 w 251"/>
                <a:gd name="T9" fmla="*/ 76 h 422"/>
                <a:gd name="T10" fmla="*/ 92 w 251"/>
                <a:gd name="T11" fmla="*/ 76 h 422"/>
                <a:gd name="T12" fmla="*/ 92 w 251"/>
                <a:gd name="T13" fmla="*/ 172 h 422"/>
                <a:gd name="T14" fmla="*/ 229 w 251"/>
                <a:gd name="T15" fmla="*/ 172 h 422"/>
                <a:gd name="T16" fmla="*/ 229 w 251"/>
                <a:gd name="T17" fmla="*/ 248 h 422"/>
                <a:gd name="T18" fmla="*/ 92 w 251"/>
                <a:gd name="T19" fmla="*/ 248 h 422"/>
                <a:gd name="T20" fmla="*/ 92 w 251"/>
                <a:gd name="T21" fmla="*/ 346 h 422"/>
                <a:gd name="T22" fmla="*/ 251 w 251"/>
                <a:gd name="T23" fmla="*/ 346 h 422"/>
                <a:gd name="T24" fmla="*/ 251 w 251"/>
                <a:gd name="T25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422">
                  <a:moveTo>
                    <a:pt x="251" y="422"/>
                  </a:moveTo>
                  <a:lnTo>
                    <a:pt x="0" y="422"/>
                  </a:lnTo>
                  <a:lnTo>
                    <a:pt x="0" y="0"/>
                  </a:lnTo>
                  <a:lnTo>
                    <a:pt x="241" y="0"/>
                  </a:lnTo>
                  <a:lnTo>
                    <a:pt x="241" y="76"/>
                  </a:lnTo>
                  <a:lnTo>
                    <a:pt x="92" y="76"/>
                  </a:lnTo>
                  <a:lnTo>
                    <a:pt x="92" y="172"/>
                  </a:lnTo>
                  <a:lnTo>
                    <a:pt x="229" y="172"/>
                  </a:lnTo>
                  <a:lnTo>
                    <a:pt x="229" y="248"/>
                  </a:lnTo>
                  <a:lnTo>
                    <a:pt x="92" y="248"/>
                  </a:lnTo>
                  <a:lnTo>
                    <a:pt x="92" y="346"/>
                  </a:lnTo>
                  <a:lnTo>
                    <a:pt x="251" y="346"/>
                  </a:lnTo>
                  <a:lnTo>
                    <a:pt x="251" y="422"/>
                  </a:lnTo>
                  <a:close/>
                </a:path>
              </a:pathLst>
            </a:custGeom>
            <a:pattFill prst="pct90">
              <a:fgClr>
                <a:schemeClr val="tx1"/>
              </a:fgClr>
              <a:bgClr>
                <a:srgbClr val="FF0000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49" name="図 48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908" y="187773"/>
            <a:ext cx="4329032" cy="2421837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4079329" y="1039057"/>
            <a:ext cx="27061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10月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05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  <a:r>
              <a:rPr lang="en-US" altLang="ja-JP" sz="105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105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～10月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27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05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05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4069810" y="6357938"/>
            <a:ext cx="0" cy="1383735"/>
          </a:xfrm>
          <a:prstGeom prst="line">
            <a:avLst/>
          </a:prstGeom>
          <a:ln w="1905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6850063" y="6357938"/>
            <a:ext cx="0" cy="1383735"/>
          </a:xfrm>
          <a:prstGeom prst="line">
            <a:avLst/>
          </a:prstGeom>
          <a:ln w="1905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/>
          <p:cNvSpPr/>
          <p:nvPr/>
        </p:nvSpPr>
        <p:spPr>
          <a:xfrm>
            <a:off x="8213251" y="1961315"/>
            <a:ext cx="1910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ブックシェルフ</a:t>
            </a:r>
            <a:endParaRPr lang="en-US" altLang="ja-JP" sz="12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28,800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838674" y="1961315"/>
            <a:ext cx="1529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デッキチェア</a:t>
            </a:r>
            <a:endParaRPr lang="en-US" altLang="ja-JP" sz="12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9,800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2300927" y="5574335"/>
            <a:ext cx="2048338" cy="64633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ダイニング５点セット</a:t>
            </a:r>
            <a:endParaRPr lang="en-US" altLang="ja-JP" sz="12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24,800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4418297" y="5574335"/>
            <a:ext cx="2122643" cy="64633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</a:t>
            </a:r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シーターソファー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22,800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16489" y="3796631"/>
            <a:ext cx="2173443" cy="64633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ボーンチャイナティーポット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14,800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8133029" y="3796631"/>
            <a:ext cx="2070915" cy="63094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カップ＆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ソーサーペアセット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8,800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6662063" y="5567072"/>
            <a:ext cx="2077579" cy="64633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ダブルベッド</a:t>
            </a:r>
            <a:endParaRPr lang="en-US" altLang="ja-JP" sz="12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12,800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737006" y="787644"/>
            <a:ext cx="1791377" cy="1153318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6800263" y="4383666"/>
            <a:ext cx="1791377" cy="1153318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4577248" y="4405175"/>
            <a:ext cx="1791377" cy="1153318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2410610" y="4369431"/>
            <a:ext cx="1791377" cy="1153318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707521" y="2627662"/>
            <a:ext cx="1791377" cy="1153318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8272797" y="2627662"/>
            <a:ext cx="1791377" cy="1153318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8280642" y="787644"/>
            <a:ext cx="1791377" cy="1153318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0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60.pptx" id="{961C96D2-7B90-4301-A281-CB8313A768B8}" vid="{88E6A35F-F366-44F1-AFC1-EC6861117D52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60</Template>
  <TotalTime>0</TotalTime>
  <Words>198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60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1</cp:revision>
  <cp:lastPrinted>2013-04-25T06:18:16Z</cp:lastPrinted>
  <dcterms:created xsi:type="dcterms:W3CDTF">2013-08-07T01:34:13Z</dcterms:created>
  <dcterms:modified xsi:type="dcterms:W3CDTF">2013-08-07T01:34:32Z</dcterms:modified>
</cp:coreProperties>
</file>