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5545138" cy="3816350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3300"/>
    <a:srgbClr val="F0F4FA"/>
    <a:srgbClr val="E8EEF8"/>
    <a:srgbClr val="203864"/>
    <a:srgbClr val="EE0000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656" y="-420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0C738BA-D979-4FDC-87C3-549605D127A5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9838"/>
            <a:ext cx="48672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7808356-3665-4EF0-8867-BA349309B41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886" y="624574"/>
            <a:ext cx="4713367" cy="132865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3143" y="2004468"/>
            <a:ext cx="4158853" cy="921401"/>
          </a:xfrm>
        </p:spPr>
        <p:txBody>
          <a:bodyPr/>
          <a:lstStyle>
            <a:lvl1pPr marL="0" indent="0" algn="ctr">
              <a:buNone/>
              <a:defRPr sz="2800"/>
            </a:lvl1pPr>
            <a:lvl2pPr marL="537654" indent="0" algn="ctr">
              <a:buNone/>
              <a:defRPr sz="2400"/>
            </a:lvl2pPr>
            <a:lvl3pPr marL="1075309" indent="0" algn="ctr">
              <a:buNone/>
              <a:defRPr sz="2100"/>
            </a:lvl3pPr>
            <a:lvl4pPr marL="1612963" indent="0" algn="ctr">
              <a:buNone/>
              <a:defRPr sz="1900"/>
            </a:lvl4pPr>
            <a:lvl5pPr marL="2150620" indent="0" algn="ctr">
              <a:buNone/>
              <a:defRPr sz="1900"/>
            </a:lvl5pPr>
            <a:lvl6pPr marL="2688273" indent="0" algn="ctr">
              <a:buNone/>
              <a:defRPr sz="1900"/>
            </a:lvl6pPr>
            <a:lvl7pPr marL="3225927" indent="0" algn="ctr">
              <a:buNone/>
              <a:defRPr sz="1900"/>
            </a:lvl7pPr>
            <a:lvl8pPr marL="3763583" indent="0" algn="ctr">
              <a:buNone/>
              <a:defRPr sz="1900"/>
            </a:lvl8pPr>
            <a:lvl9pPr marL="4301237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5A345-B26F-4CE9-9529-6B202E6EFBF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5697F-CD46-43B0-825F-D11C3B7595E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171F-7A82-433D-B170-E6EA8C8D424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D778E-D6B3-43F2-879B-5F09CE60ADE5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8240" y="203186"/>
            <a:ext cx="1195670" cy="32341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228" y="203186"/>
            <a:ext cx="3517697" cy="323418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A525B-542C-4340-8E42-3BEF18AF626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D1A2-625C-4BC0-809A-64D2A763E685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0ECE-ED19-480F-A284-45B2F703D989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CEA3C-31CC-410C-B67A-6A21902369C2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41" y="951440"/>
            <a:ext cx="4782681" cy="1587495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341" y="2553952"/>
            <a:ext cx="4782681" cy="834826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5376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753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1296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5062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6882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2592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76358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0123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D1DD3-ED03-4C82-9676-46D98E95253C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5FB3-9D86-4EC2-9D89-AB5DE77604D2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230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7228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9FC6-DEBD-442B-9597-F2D55B2647FF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6E8F-269C-4809-8D66-580F89BE6798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1" y="203186"/>
            <a:ext cx="4782681" cy="7376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952" y="935537"/>
            <a:ext cx="2345853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952" y="1394028"/>
            <a:ext cx="2345853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7227" y="935537"/>
            <a:ext cx="2357406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7227" y="1394028"/>
            <a:ext cx="2357406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AABE7-F796-43C7-9D09-C146BB26367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88D7A-0AF9-4C57-B93B-927D767F7C5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786D-7751-4ED6-908F-4D80FED5BF9A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F0726-BEDA-4B8E-9555-BAC28D48B6BB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2D12B-EEB3-4319-9652-DCBD18F3445D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B367-1471-4CE2-B8FA-AED06DC67BA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406" y="549484"/>
            <a:ext cx="2807226" cy="2712082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822DC-BF47-445F-912D-C0E3C66CEE3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4CF0-8A5B-4A83-8DC3-A2B1F54E87B3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7406" y="549484"/>
            <a:ext cx="2807226" cy="2712082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37654" indent="0">
              <a:buNone/>
              <a:defRPr sz="3300"/>
            </a:lvl2pPr>
            <a:lvl3pPr marL="1075309" indent="0">
              <a:buNone/>
              <a:defRPr sz="2800"/>
            </a:lvl3pPr>
            <a:lvl4pPr marL="1612963" indent="0">
              <a:buNone/>
              <a:defRPr sz="2400"/>
            </a:lvl4pPr>
            <a:lvl5pPr marL="2150620" indent="0">
              <a:buNone/>
              <a:defRPr sz="2400"/>
            </a:lvl5pPr>
            <a:lvl6pPr marL="2688273" indent="0">
              <a:buNone/>
              <a:defRPr sz="2400"/>
            </a:lvl6pPr>
            <a:lvl7pPr marL="3225927" indent="0">
              <a:buNone/>
              <a:defRPr sz="2400"/>
            </a:lvl7pPr>
            <a:lvl8pPr marL="3763583" indent="0">
              <a:buNone/>
              <a:defRPr sz="2400"/>
            </a:lvl8pPr>
            <a:lvl9pPr marL="4301237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403E-82CB-4DFC-9DE2-4E49A11C189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BBB15-8E3A-465B-913C-F8AE8C33D29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BA50FA8-CD18-472B-A241-795405373320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A3506D-AC21-466C-A957-B3AFDC3F05E4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268288" indent="-268288" algn="l" defTabSz="1074738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43025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81188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193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57100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94756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411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70064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7654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5309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96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062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827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2592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6358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0123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図 3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225" y="-15875"/>
            <a:ext cx="5567363" cy="3816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36" name="正方形/長方形 35"/>
          <p:cNvSpPr/>
          <p:nvPr/>
        </p:nvSpPr>
        <p:spPr>
          <a:xfrm>
            <a:off x="-22225" y="3043238"/>
            <a:ext cx="5567363" cy="7731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98438" y="3092450"/>
            <a:ext cx="2065337" cy="514350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700" spc="30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インテリアリサイクルショップ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ＡＳＫＵＬハウス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東京都豊洲３－２－３</a:t>
            </a:r>
          </a:p>
        </p:txBody>
      </p:sp>
      <p:sp>
        <p:nvSpPr>
          <p:cNvPr id="16388" name="正方形/長方形 10"/>
          <p:cNvSpPr>
            <a:spLocks noChangeArrowheads="1"/>
          </p:cNvSpPr>
          <p:nvPr/>
        </p:nvSpPr>
        <p:spPr bwMode="auto">
          <a:xfrm>
            <a:off x="2087563" y="3100388"/>
            <a:ext cx="14684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出張査定いたします。</a:t>
            </a:r>
          </a:p>
          <a:p>
            <a:pPr algn="ctr">
              <a:lnSpc>
                <a:spcPct val="150000"/>
              </a:lnSpc>
            </a:pPr>
            <a:r>
              <a:rPr lang="ja-JP" altLang="en-US" sz="7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お気軽にご相談ください。</a:t>
            </a:r>
          </a:p>
          <a:p>
            <a:pPr algn="ctr">
              <a:lnSpc>
                <a:spcPct val="150000"/>
              </a:lnSpc>
            </a:pPr>
            <a:r>
              <a:rPr lang="ja-JP" altLang="en-US" sz="7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お問い合わせは</a:t>
            </a:r>
          </a:p>
        </p:txBody>
      </p:sp>
      <p:sp>
        <p:nvSpPr>
          <p:cNvPr id="16389" name="正方形/長方形 11"/>
          <p:cNvSpPr>
            <a:spLocks noChangeArrowheads="1"/>
          </p:cNvSpPr>
          <p:nvPr/>
        </p:nvSpPr>
        <p:spPr bwMode="auto">
          <a:xfrm>
            <a:off x="3660775" y="3092450"/>
            <a:ext cx="18399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０３－１２３４－５６７８</a:t>
            </a:r>
          </a:p>
          <a:p>
            <a:pPr>
              <a:lnSpc>
                <a:spcPct val="150000"/>
              </a:lnSpc>
            </a:pPr>
            <a:r>
              <a:rPr lang="ja-JP" altLang="en-US" sz="60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（営業時間　10:00～19:00　月曜日定休）</a:t>
            </a:r>
          </a:p>
          <a:p>
            <a:pPr>
              <a:lnSpc>
                <a:spcPct val="150000"/>
              </a:lnSpc>
            </a:pPr>
            <a:r>
              <a:rPr lang="ja-JP" altLang="en-US" sz="6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ホームページ　ｈｔｔｐ：///○○○○○○○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1944100" y="945719"/>
            <a:ext cx="1541994" cy="223468"/>
            <a:chOff x="2055813" y="2914650"/>
            <a:chExt cx="4537075" cy="681038"/>
          </a:xfrm>
          <a:pattFill prst="pct20">
            <a:fgClr>
              <a:srgbClr val="CC3300"/>
            </a:fgClr>
            <a:bgClr>
              <a:schemeClr val="tx1"/>
            </a:bgClr>
          </a:patt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2055813" y="2914650"/>
              <a:ext cx="657225" cy="669925"/>
            </a:xfrm>
            <a:custGeom>
              <a:avLst/>
              <a:gdLst>
                <a:gd name="T0" fmla="*/ 175 w 175"/>
                <a:gd name="T1" fmla="*/ 177 h 177"/>
                <a:gd name="T2" fmla="*/ 132 w 175"/>
                <a:gd name="T3" fmla="*/ 177 h 177"/>
                <a:gd name="T4" fmla="*/ 119 w 175"/>
                <a:gd name="T5" fmla="*/ 138 h 177"/>
                <a:gd name="T6" fmla="*/ 56 w 175"/>
                <a:gd name="T7" fmla="*/ 138 h 177"/>
                <a:gd name="T8" fmla="*/ 43 w 175"/>
                <a:gd name="T9" fmla="*/ 177 h 177"/>
                <a:gd name="T10" fmla="*/ 0 w 175"/>
                <a:gd name="T11" fmla="*/ 177 h 177"/>
                <a:gd name="T12" fmla="*/ 65 w 175"/>
                <a:gd name="T13" fmla="*/ 0 h 177"/>
                <a:gd name="T14" fmla="*/ 112 w 175"/>
                <a:gd name="T15" fmla="*/ 0 h 177"/>
                <a:gd name="T16" fmla="*/ 175 w 175"/>
                <a:gd name="T17" fmla="*/ 177 h 177"/>
                <a:gd name="T18" fmla="*/ 110 w 175"/>
                <a:gd name="T19" fmla="*/ 107 h 177"/>
                <a:gd name="T20" fmla="*/ 91 w 175"/>
                <a:gd name="T21" fmla="*/ 47 h 177"/>
                <a:gd name="T22" fmla="*/ 88 w 175"/>
                <a:gd name="T23" fmla="*/ 31 h 177"/>
                <a:gd name="T24" fmla="*/ 87 w 175"/>
                <a:gd name="T25" fmla="*/ 31 h 177"/>
                <a:gd name="T26" fmla="*/ 84 w 175"/>
                <a:gd name="T27" fmla="*/ 47 h 177"/>
                <a:gd name="T28" fmla="*/ 64 w 175"/>
                <a:gd name="T29" fmla="*/ 107 h 177"/>
                <a:gd name="T30" fmla="*/ 110 w 175"/>
                <a:gd name="T31" fmla="*/ 10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177">
                  <a:moveTo>
                    <a:pt x="175" y="177"/>
                  </a:moveTo>
                  <a:cubicBezTo>
                    <a:pt x="132" y="177"/>
                    <a:pt x="132" y="177"/>
                    <a:pt x="132" y="177"/>
                  </a:cubicBezTo>
                  <a:cubicBezTo>
                    <a:pt x="119" y="138"/>
                    <a:pt x="119" y="138"/>
                    <a:pt x="119" y="138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12" y="0"/>
                    <a:pt x="112" y="0"/>
                    <a:pt x="112" y="0"/>
                  </a:cubicBezTo>
                  <a:lnTo>
                    <a:pt x="175" y="177"/>
                  </a:lnTo>
                  <a:close/>
                  <a:moveTo>
                    <a:pt x="110" y="107"/>
                  </a:moveTo>
                  <a:cubicBezTo>
                    <a:pt x="91" y="47"/>
                    <a:pt x="91" y="47"/>
                    <a:pt x="91" y="47"/>
                  </a:cubicBezTo>
                  <a:cubicBezTo>
                    <a:pt x="89" y="43"/>
                    <a:pt x="88" y="38"/>
                    <a:pt x="88" y="31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6" y="37"/>
                    <a:pt x="85" y="42"/>
                    <a:pt x="84" y="47"/>
                  </a:cubicBezTo>
                  <a:cubicBezTo>
                    <a:pt x="64" y="107"/>
                    <a:pt x="64" y="107"/>
                    <a:pt x="64" y="107"/>
                  </a:cubicBezTo>
                  <a:lnTo>
                    <a:pt x="110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2860676" y="2914650"/>
              <a:ext cx="550863" cy="681038"/>
            </a:xfrm>
            <a:custGeom>
              <a:avLst/>
              <a:gdLst>
                <a:gd name="T0" fmla="*/ 147 w 147"/>
                <a:gd name="T1" fmla="*/ 100 h 180"/>
                <a:gd name="T2" fmla="*/ 72 w 147"/>
                <a:gd name="T3" fmla="*/ 180 h 180"/>
                <a:gd name="T4" fmla="*/ 0 w 147"/>
                <a:gd name="T5" fmla="*/ 102 h 180"/>
                <a:gd name="T6" fmla="*/ 0 w 147"/>
                <a:gd name="T7" fmla="*/ 0 h 180"/>
                <a:gd name="T8" fmla="*/ 40 w 147"/>
                <a:gd name="T9" fmla="*/ 0 h 180"/>
                <a:gd name="T10" fmla="*/ 40 w 147"/>
                <a:gd name="T11" fmla="*/ 103 h 180"/>
                <a:gd name="T12" fmla="*/ 74 w 147"/>
                <a:gd name="T13" fmla="*/ 146 h 180"/>
                <a:gd name="T14" fmla="*/ 107 w 147"/>
                <a:gd name="T15" fmla="*/ 104 h 180"/>
                <a:gd name="T16" fmla="*/ 107 w 147"/>
                <a:gd name="T17" fmla="*/ 0 h 180"/>
                <a:gd name="T18" fmla="*/ 147 w 147"/>
                <a:gd name="T19" fmla="*/ 0 h 180"/>
                <a:gd name="T20" fmla="*/ 147 w 147"/>
                <a:gd name="T21" fmla="*/ 10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80">
                  <a:moveTo>
                    <a:pt x="147" y="100"/>
                  </a:moveTo>
                  <a:cubicBezTo>
                    <a:pt x="147" y="153"/>
                    <a:pt x="122" y="180"/>
                    <a:pt x="72" y="180"/>
                  </a:cubicBezTo>
                  <a:cubicBezTo>
                    <a:pt x="24" y="180"/>
                    <a:pt x="0" y="154"/>
                    <a:pt x="0" y="10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40" y="131"/>
                    <a:pt x="51" y="146"/>
                    <a:pt x="74" y="146"/>
                  </a:cubicBezTo>
                  <a:cubicBezTo>
                    <a:pt x="96" y="146"/>
                    <a:pt x="107" y="132"/>
                    <a:pt x="107" y="104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14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3565526" y="2914650"/>
              <a:ext cx="530225" cy="669925"/>
            </a:xfrm>
            <a:custGeom>
              <a:avLst/>
              <a:gdLst>
                <a:gd name="T0" fmla="*/ 334 w 334"/>
                <a:gd name="T1" fmla="*/ 76 h 422"/>
                <a:gd name="T2" fmla="*/ 213 w 334"/>
                <a:gd name="T3" fmla="*/ 76 h 422"/>
                <a:gd name="T4" fmla="*/ 213 w 334"/>
                <a:gd name="T5" fmla="*/ 422 h 422"/>
                <a:gd name="T6" fmla="*/ 119 w 334"/>
                <a:gd name="T7" fmla="*/ 422 h 422"/>
                <a:gd name="T8" fmla="*/ 119 w 334"/>
                <a:gd name="T9" fmla="*/ 76 h 422"/>
                <a:gd name="T10" fmla="*/ 0 w 334"/>
                <a:gd name="T11" fmla="*/ 76 h 422"/>
                <a:gd name="T12" fmla="*/ 0 w 334"/>
                <a:gd name="T13" fmla="*/ 0 h 422"/>
                <a:gd name="T14" fmla="*/ 334 w 334"/>
                <a:gd name="T15" fmla="*/ 0 h 422"/>
                <a:gd name="T16" fmla="*/ 334 w 334"/>
                <a:gd name="T17" fmla="*/ 76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4" h="422">
                  <a:moveTo>
                    <a:pt x="334" y="76"/>
                  </a:moveTo>
                  <a:lnTo>
                    <a:pt x="213" y="76"/>
                  </a:lnTo>
                  <a:lnTo>
                    <a:pt x="213" y="422"/>
                  </a:lnTo>
                  <a:lnTo>
                    <a:pt x="119" y="422"/>
                  </a:lnTo>
                  <a:lnTo>
                    <a:pt x="119" y="76"/>
                  </a:lnTo>
                  <a:lnTo>
                    <a:pt x="0" y="76"/>
                  </a:lnTo>
                  <a:lnTo>
                    <a:pt x="0" y="0"/>
                  </a:lnTo>
                  <a:lnTo>
                    <a:pt x="334" y="0"/>
                  </a:lnTo>
                  <a:lnTo>
                    <a:pt x="33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4246563" y="2914650"/>
              <a:ext cx="550863" cy="681038"/>
            </a:xfrm>
            <a:custGeom>
              <a:avLst/>
              <a:gdLst>
                <a:gd name="T0" fmla="*/ 147 w 147"/>
                <a:gd name="T1" fmla="*/ 100 h 180"/>
                <a:gd name="T2" fmla="*/ 73 w 147"/>
                <a:gd name="T3" fmla="*/ 180 h 180"/>
                <a:gd name="T4" fmla="*/ 0 w 147"/>
                <a:gd name="T5" fmla="*/ 102 h 180"/>
                <a:gd name="T6" fmla="*/ 0 w 147"/>
                <a:gd name="T7" fmla="*/ 0 h 180"/>
                <a:gd name="T8" fmla="*/ 40 w 147"/>
                <a:gd name="T9" fmla="*/ 0 h 180"/>
                <a:gd name="T10" fmla="*/ 40 w 147"/>
                <a:gd name="T11" fmla="*/ 103 h 180"/>
                <a:gd name="T12" fmla="*/ 74 w 147"/>
                <a:gd name="T13" fmla="*/ 146 h 180"/>
                <a:gd name="T14" fmla="*/ 107 w 147"/>
                <a:gd name="T15" fmla="*/ 104 h 180"/>
                <a:gd name="T16" fmla="*/ 107 w 147"/>
                <a:gd name="T17" fmla="*/ 0 h 180"/>
                <a:gd name="T18" fmla="*/ 147 w 147"/>
                <a:gd name="T19" fmla="*/ 0 h 180"/>
                <a:gd name="T20" fmla="*/ 147 w 147"/>
                <a:gd name="T21" fmla="*/ 10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80">
                  <a:moveTo>
                    <a:pt x="147" y="100"/>
                  </a:moveTo>
                  <a:cubicBezTo>
                    <a:pt x="147" y="153"/>
                    <a:pt x="122" y="180"/>
                    <a:pt x="73" y="180"/>
                  </a:cubicBezTo>
                  <a:cubicBezTo>
                    <a:pt x="24" y="180"/>
                    <a:pt x="0" y="154"/>
                    <a:pt x="0" y="10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40" y="131"/>
                    <a:pt x="52" y="146"/>
                    <a:pt x="74" y="146"/>
                  </a:cubicBezTo>
                  <a:cubicBezTo>
                    <a:pt x="96" y="146"/>
                    <a:pt x="107" y="132"/>
                    <a:pt x="107" y="104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14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5011738" y="2914650"/>
              <a:ext cx="758825" cy="669925"/>
            </a:xfrm>
            <a:custGeom>
              <a:avLst/>
              <a:gdLst>
                <a:gd name="T0" fmla="*/ 202 w 202"/>
                <a:gd name="T1" fmla="*/ 177 h 177"/>
                <a:gd name="T2" fmla="*/ 163 w 202"/>
                <a:gd name="T3" fmla="*/ 177 h 177"/>
                <a:gd name="T4" fmla="*/ 163 w 202"/>
                <a:gd name="T5" fmla="*/ 71 h 177"/>
                <a:gd name="T6" fmla="*/ 164 w 202"/>
                <a:gd name="T7" fmla="*/ 33 h 177"/>
                <a:gd name="T8" fmla="*/ 163 w 202"/>
                <a:gd name="T9" fmla="*/ 33 h 177"/>
                <a:gd name="T10" fmla="*/ 158 w 202"/>
                <a:gd name="T11" fmla="*/ 56 h 177"/>
                <a:gd name="T12" fmla="*/ 116 w 202"/>
                <a:gd name="T13" fmla="*/ 177 h 177"/>
                <a:gd name="T14" fmla="*/ 84 w 202"/>
                <a:gd name="T15" fmla="*/ 177 h 177"/>
                <a:gd name="T16" fmla="*/ 41 w 202"/>
                <a:gd name="T17" fmla="*/ 58 h 177"/>
                <a:gd name="T18" fmla="*/ 36 w 202"/>
                <a:gd name="T19" fmla="*/ 33 h 177"/>
                <a:gd name="T20" fmla="*/ 35 w 202"/>
                <a:gd name="T21" fmla="*/ 33 h 177"/>
                <a:gd name="T22" fmla="*/ 36 w 202"/>
                <a:gd name="T23" fmla="*/ 79 h 177"/>
                <a:gd name="T24" fmla="*/ 36 w 202"/>
                <a:gd name="T25" fmla="*/ 177 h 177"/>
                <a:gd name="T26" fmla="*/ 0 w 202"/>
                <a:gd name="T27" fmla="*/ 177 h 177"/>
                <a:gd name="T28" fmla="*/ 0 w 202"/>
                <a:gd name="T29" fmla="*/ 0 h 177"/>
                <a:gd name="T30" fmla="*/ 59 w 202"/>
                <a:gd name="T31" fmla="*/ 0 h 177"/>
                <a:gd name="T32" fmla="*/ 95 w 202"/>
                <a:gd name="T33" fmla="*/ 105 h 177"/>
                <a:gd name="T34" fmla="*/ 101 w 202"/>
                <a:gd name="T35" fmla="*/ 130 h 177"/>
                <a:gd name="T36" fmla="*/ 102 w 202"/>
                <a:gd name="T37" fmla="*/ 130 h 177"/>
                <a:gd name="T38" fmla="*/ 109 w 202"/>
                <a:gd name="T39" fmla="*/ 105 h 177"/>
                <a:gd name="T40" fmla="*/ 145 w 202"/>
                <a:gd name="T41" fmla="*/ 0 h 177"/>
                <a:gd name="T42" fmla="*/ 202 w 202"/>
                <a:gd name="T43" fmla="*/ 0 h 177"/>
                <a:gd name="T44" fmla="*/ 202 w 202"/>
                <a:gd name="T4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2" h="177">
                  <a:moveTo>
                    <a:pt x="202" y="177"/>
                  </a:moveTo>
                  <a:cubicBezTo>
                    <a:pt x="163" y="177"/>
                    <a:pt x="163" y="177"/>
                    <a:pt x="163" y="177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3" y="59"/>
                    <a:pt x="163" y="47"/>
                    <a:pt x="164" y="33"/>
                  </a:cubicBezTo>
                  <a:cubicBezTo>
                    <a:pt x="163" y="33"/>
                    <a:pt x="163" y="33"/>
                    <a:pt x="163" y="33"/>
                  </a:cubicBezTo>
                  <a:cubicBezTo>
                    <a:pt x="161" y="44"/>
                    <a:pt x="160" y="52"/>
                    <a:pt x="158" y="56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0" y="54"/>
                    <a:pt x="38" y="46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50"/>
                    <a:pt x="36" y="66"/>
                    <a:pt x="36" y="79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8" y="113"/>
                    <a:pt x="100" y="122"/>
                    <a:pt x="101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4" y="120"/>
                    <a:pt x="107" y="112"/>
                    <a:pt x="109" y="105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202" y="0"/>
                    <a:pt x="202" y="0"/>
                    <a:pt x="202" y="0"/>
                  </a:cubicBezTo>
                  <a:lnTo>
                    <a:pt x="202" y="1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5995988" y="2914650"/>
              <a:ext cx="596900" cy="669925"/>
            </a:xfrm>
            <a:custGeom>
              <a:avLst/>
              <a:gdLst>
                <a:gd name="T0" fmla="*/ 159 w 159"/>
                <a:gd name="T1" fmla="*/ 177 h 177"/>
                <a:gd name="T2" fmla="*/ 119 w 159"/>
                <a:gd name="T3" fmla="*/ 177 h 177"/>
                <a:gd name="T4" fmla="*/ 46 w 159"/>
                <a:gd name="T5" fmla="*/ 66 h 177"/>
                <a:gd name="T6" fmla="*/ 37 w 159"/>
                <a:gd name="T7" fmla="*/ 51 h 177"/>
                <a:gd name="T8" fmla="*/ 36 w 159"/>
                <a:gd name="T9" fmla="*/ 51 h 177"/>
                <a:gd name="T10" fmla="*/ 37 w 159"/>
                <a:gd name="T11" fmla="*/ 80 h 177"/>
                <a:gd name="T12" fmla="*/ 37 w 159"/>
                <a:gd name="T13" fmla="*/ 177 h 177"/>
                <a:gd name="T14" fmla="*/ 0 w 159"/>
                <a:gd name="T15" fmla="*/ 177 h 177"/>
                <a:gd name="T16" fmla="*/ 0 w 159"/>
                <a:gd name="T17" fmla="*/ 0 h 177"/>
                <a:gd name="T18" fmla="*/ 43 w 159"/>
                <a:gd name="T19" fmla="*/ 0 h 177"/>
                <a:gd name="T20" fmla="*/ 113 w 159"/>
                <a:gd name="T21" fmla="*/ 108 h 177"/>
                <a:gd name="T22" fmla="*/ 122 w 159"/>
                <a:gd name="T23" fmla="*/ 122 h 177"/>
                <a:gd name="T24" fmla="*/ 122 w 159"/>
                <a:gd name="T25" fmla="*/ 122 h 177"/>
                <a:gd name="T26" fmla="*/ 121 w 159"/>
                <a:gd name="T27" fmla="*/ 98 h 177"/>
                <a:gd name="T28" fmla="*/ 121 w 159"/>
                <a:gd name="T29" fmla="*/ 0 h 177"/>
                <a:gd name="T30" fmla="*/ 159 w 159"/>
                <a:gd name="T31" fmla="*/ 0 h 177"/>
                <a:gd name="T32" fmla="*/ 159 w 159"/>
                <a:gd name="T33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9" h="177">
                  <a:moveTo>
                    <a:pt x="159" y="177"/>
                  </a:moveTo>
                  <a:cubicBezTo>
                    <a:pt x="119" y="177"/>
                    <a:pt x="119" y="177"/>
                    <a:pt x="119" y="177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1" y="59"/>
                    <a:pt x="38" y="54"/>
                    <a:pt x="37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7"/>
                    <a:pt x="37" y="67"/>
                    <a:pt x="37" y="80"/>
                  </a:cubicBezTo>
                  <a:cubicBezTo>
                    <a:pt x="37" y="177"/>
                    <a:pt x="37" y="177"/>
                    <a:pt x="37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13" y="108"/>
                    <a:pt x="113" y="108"/>
                    <a:pt x="113" y="108"/>
                  </a:cubicBezTo>
                  <a:cubicBezTo>
                    <a:pt x="116" y="112"/>
                    <a:pt x="119" y="117"/>
                    <a:pt x="122" y="122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22" y="118"/>
                    <a:pt x="121" y="110"/>
                    <a:pt x="121" y="98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9" y="0"/>
                    <a:pt x="159" y="0"/>
                    <a:pt x="159" y="0"/>
                  </a:cubicBezTo>
                  <a:lnTo>
                    <a:pt x="159" y="1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1623447" y="1245423"/>
            <a:ext cx="2238598" cy="640165"/>
            <a:chOff x="7115176" y="2903538"/>
            <a:chExt cx="2336800" cy="6921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7115176" y="2903538"/>
              <a:ext cx="458788" cy="692150"/>
            </a:xfrm>
            <a:custGeom>
              <a:avLst/>
              <a:gdLst>
                <a:gd name="T0" fmla="*/ 1 w 122"/>
                <a:gd name="T1" fmla="*/ 173 h 183"/>
                <a:gd name="T2" fmla="*/ 1 w 122"/>
                <a:gd name="T3" fmla="*/ 134 h 183"/>
                <a:gd name="T4" fmla="*/ 25 w 122"/>
                <a:gd name="T5" fmla="*/ 147 h 183"/>
                <a:gd name="T6" fmla="*/ 50 w 122"/>
                <a:gd name="T7" fmla="*/ 152 h 183"/>
                <a:gd name="T8" fmla="*/ 63 w 122"/>
                <a:gd name="T9" fmla="*/ 150 h 183"/>
                <a:gd name="T10" fmla="*/ 73 w 122"/>
                <a:gd name="T11" fmla="*/ 147 h 183"/>
                <a:gd name="T12" fmla="*/ 78 w 122"/>
                <a:gd name="T13" fmla="*/ 141 h 183"/>
                <a:gd name="T14" fmla="*/ 80 w 122"/>
                <a:gd name="T15" fmla="*/ 134 h 183"/>
                <a:gd name="T16" fmla="*/ 77 w 122"/>
                <a:gd name="T17" fmla="*/ 124 h 183"/>
                <a:gd name="T18" fmla="*/ 69 w 122"/>
                <a:gd name="T19" fmla="*/ 117 h 183"/>
                <a:gd name="T20" fmla="*/ 57 w 122"/>
                <a:gd name="T21" fmla="*/ 110 h 183"/>
                <a:gd name="T22" fmla="*/ 42 w 122"/>
                <a:gd name="T23" fmla="*/ 104 h 183"/>
                <a:gd name="T24" fmla="*/ 11 w 122"/>
                <a:gd name="T25" fmla="*/ 83 h 183"/>
                <a:gd name="T26" fmla="*/ 0 w 122"/>
                <a:gd name="T27" fmla="*/ 52 h 183"/>
                <a:gd name="T28" fmla="*/ 6 w 122"/>
                <a:gd name="T29" fmla="*/ 29 h 183"/>
                <a:gd name="T30" fmla="*/ 21 w 122"/>
                <a:gd name="T31" fmla="*/ 12 h 183"/>
                <a:gd name="T32" fmla="*/ 43 w 122"/>
                <a:gd name="T33" fmla="*/ 3 h 183"/>
                <a:gd name="T34" fmla="*/ 70 w 122"/>
                <a:gd name="T35" fmla="*/ 0 h 183"/>
                <a:gd name="T36" fmla="*/ 95 w 122"/>
                <a:gd name="T37" fmla="*/ 1 h 183"/>
                <a:gd name="T38" fmla="*/ 114 w 122"/>
                <a:gd name="T39" fmla="*/ 7 h 183"/>
                <a:gd name="T40" fmla="*/ 114 w 122"/>
                <a:gd name="T41" fmla="*/ 44 h 183"/>
                <a:gd name="T42" fmla="*/ 105 w 122"/>
                <a:gd name="T43" fmla="*/ 38 h 183"/>
                <a:gd name="T44" fmla="*/ 94 w 122"/>
                <a:gd name="T45" fmla="*/ 34 h 183"/>
                <a:gd name="T46" fmla="*/ 83 w 122"/>
                <a:gd name="T47" fmla="*/ 32 h 183"/>
                <a:gd name="T48" fmla="*/ 72 w 122"/>
                <a:gd name="T49" fmla="*/ 31 h 183"/>
                <a:gd name="T50" fmla="*/ 60 w 122"/>
                <a:gd name="T51" fmla="*/ 32 h 183"/>
                <a:gd name="T52" fmla="*/ 51 w 122"/>
                <a:gd name="T53" fmla="*/ 36 h 183"/>
                <a:gd name="T54" fmla="*/ 45 w 122"/>
                <a:gd name="T55" fmla="*/ 42 h 183"/>
                <a:gd name="T56" fmla="*/ 42 w 122"/>
                <a:gd name="T57" fmla="*/ 49 h 183"/>
                <a:gd name="T58" fmla="*/ 45 w 122"/>
                <a:gd name="T59" fmla="*/ 57 h 183"/>
                <a:gd name="T60" fmla="*/ 52 w 122"/>
                <a:gd name="T61" fmla="*/ 64 h 183"/>
                <a:gd name="T62" fmla="*/ 62 w 122"/>
                <a:gd name="T63" fmla="*/ 70 h 183"/>
                <a:gd name="T64" fmla="*/ 76 w 122"/>
                <a:gd name="T65" fmla="*/ 76 h 183"/>
                <a:gd name="T66" fmla="*/ 95 w 122"/>
                <a:gd name="T67" fmla="*/ 86 h 183"/>
                <a:gd name="T68" fmla="*/ 110 w 122"/>
                <a:gd name="T69" fmla="*/ 97 h 183"/>
                <a:gd name="T70" fmla="*/ 119 w 122"/>
                <a:gd name="T71" fmla="*/ 111 h 183"/>
                <a:gd name="T72" fmla="*/ 122 w 122"/>
                <a:gd name="T73" fmla="*/ 130 h 183"/>
                <a:gd name="T74" fmla="*/ 116 w 122"/>
                <a:gd name="T75" fmla="*/ 155 h 183"/>
                <a:gd name="T76" fmla="*/ 101 w 122"/>
                <a:gd name="T77" fmla="*/ 171 h 183"/>
                <a:gd name="T78" fmla="*/ 79 w 122"/>
                <a:gd name="T79" fmla="*/ 180 h 183"/>
                <a:gd name="T80" fmla="*/ 52 w 122"/>
                <a:gd name="T81" fmla="*/ 183 h 183"/>
                <a:gd name="T82" fmla="*/ 24 w 122"/>
                <a:gd name="T83" fmla="*/ 181 h 183"/>
                <a:gd name="T84" fmla="*/ 1 w 122"/>
                <a:gd name="T85" fmla="*/ 17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" h="183">
                  <a:moveTo>
                    <a:pt x="1" y="173"/>
                  </a:moveTo>
                  <a:cubicBezTo>
                    <a:pt x="1" y="134"/>
                    <a:pt x="1" y="134"/>
                    <a:pt x="1" y="134"/>
                  </a:cubicBezTo>
                  <a:cubicBezTo>
                    <a:pt x="8" y="140"/>
                    <a:pt x="16" y="144"/>
                    <a:pt x="25" y="147"/>
                  </a:cubicBezTo>
                  <a:cubicBezTo>
                    <a:pt x="33" y="150"/>
                    <a:pt x="41" y="152"/>
                    <a:pt x="50" y="152"/>
                  </a:cubicBezTo>
                  <a:cubicBezTo>
                    <a:pt x="55" y="152"/>
                    <a:pt x="59" y="151"/>
                    <a:pt x="63" y="150"/>
                  </a:cubicBezTo>
                  <a:cubicBezTo>
                    <a:pt x="67" y="149"/>
                    <a:pt x="70" y="148"/>
                    <a:pt x="73" y="147"/>
                  </a:cubicBezTo>
                  <a:cubicBezTo>
                    <a:pt x="75" y="145"/>
                    <a:pt x="77" y="143"/>
                    <a:pt x="78" y="141"/>
                  </a:cubicBezTo>
                  <a:cubicBezTo>
                    <a:pt x="79" y="139"/>
                    <a:pt x="80" y="136"/>
                    <a:pt x="80" y="134"/>
                  </a:cubicBezTo>
                  <a:cubicBezTo>
                    <a:pt x="80" y="130"/>
                    <a:pt x="79" y="127"/>
                    <a:pt x="77" y="124"/>
                  </a:cubicBezTo>
                  <a:cubicBezTo>
                    <a:pt x="75" y="122"/>
                    <a:pt x="72" y="119"/>
                    <a:pt x="69" y="117"/>
                  </a:cubicBezTo>
                  <a:cubicBezTo>
                    <a:pt x="66" y="115"/>
                    <a:pt x="62" y="112"/>
                    <a:pt x="57" y="110"/>
                  </a:cubicBezTo>
                  <a:cubicBezTo>
                    <a:pt x="52" y="108"/>
                    <a:pt x="47" y="106"/>
                    <a:pt x="42" y="104"/>
                  </a:cubicBezTo>
                  <a:cubicBezTo>
                    <a:pt x="28" y="98"/>
                    <a:pt x="17" y="91"/>
                    <a:pt x="11" y="83"/>
                  </a:cubicBezTo>
                  <a:cubicBezTo>
                    <a:pt x="4" y="74"/>
                    <a:pt x="0" y="64"/>
                    <a:pt x="0" y="52"/>
                  </a:cubicBezTo>
                  <a:cubicBezTo>
                    <a:pt x="0" y="43"/>
                    <a:pt x="2" y="35"/>
                    <a:pt x="6" y="29"/>
                  </a:cubicBezTo>
                  <a:cubicBezTo>
                    <a:pt x="10" y="22"/>
                    <a:pt x="15" y="17"/>
                    <a:pt x="21" y="12"/>
                  </a:cubicBezTo>
                  <a:cubicBezTo>
                    <a:pt x="28" y="8"/>
                    <a:pt x="35" y="5"/>
                    <a:pt x="43" y="3"/>
                  </a:cubicBezTo>
                  <a:cubicBezTo>
                    <a:pt x="52" y="1"/>
                    <a:pt x="61" y="0"/>
                    <a:pt x="70" y="0"/>
                  </a:cubicBezTo>
                  <a:cubicBezTo>
                    <a:pt x="79" y="0"/>
                    <a:pt x="87" y="0"/>
                    <a:pt x="95" y="1"/>
                  </a:cubicBezTo>
                  <a:cubicBezTo>
                    <a:pt x="102" y="3"/>
                    <a:pt x="108" y="4"/>
                    <a:pt x="114" y="7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1" y="41"/>
                    <a:pt x="108" y="40"/>
                    <a:pt x="105" y="38"/>
                  </a:cubicBezTo>
                  <a:cubicBezTo>
                    <a:pt x="101" y="37"/>
                    <a:pt x="97" y="35"/>
                    <a:pt x="94" y="34"/>
                  </a:cubicBezTo>
                  <a:cubicBezTo>
                    <a:pt x="90" y="33"/>
                    <a:pt x="86" y="32"/>
                    <a:pt x="83" y="32"/>
                  </a:cubicBezTo>
                  <a:cubicBezTo>
                    <a:pt x="79" y="31"/>
                    <a:pt x="76" y="31"/>
                    <a:pt x="72" y="31"/>
                  </a:cubicBezTo>
                  <a:cubicBezTo>
                    <a:pt x="68" y="31"/>
                    <a:pt x="64" y="32"/>
                    <a:pt x="60" y="32"/>
                  </a:cubicBezTo>
                  <a:cubicBezTo>
                    <a:pt x="56" y="33"/>
                    <a:pt x="53" y="35"/>
                    <a:pt x="51" y="36"/>
                  </a:cubicBezTo>
                  <a:cubicBezTo>
                    <a:pt x="48" y="38"/>
                    <a:pt x="46" y="40"/>
                    <a:pt x="45" y="42"/>
                  </a:cubicBezTo>
                  <a:cubicBezTo>
                    <a:pt x="43" y="44"/>
                    <a:pt x="42" y="46"/>
                    <a:pt x="42" y="49"/>
                  </a:cubicBezTo>
                  <a:cubicBezTo>
                    <a:pt x="42" y="52"/>
                    <a:pt x="43" y="55"/>
                    <a:pt x="45" y="57"/>
                  </a:cubicBezTo>
                  <a:cubicBezTo>
                    <a:pt x="46" y="59"/>
                    <a:pt x="49" y="62"/>
                    <a:pt x="52" y="64"/>
                  </a:cubicBezTo>
                  <a:cubicBezTo>
                    <a:pt x="54" y="66"/>
                    <a:pt x="58" y="68"/>
                    <a:pt x="62" y="70"/>
                  </a:cubicBezTo>
                  <a:cubicBezTo>
                    <a:pt x="66" y="72"/>
                    <a:pt x="71" y="74"/>
                    <a:pt x="76" y="76"/>
                  </a:cubicBezTo>
                  <a:cubicBezTo>
                    <a:pt x="83" y="79"/>
                    <a:pt x="89" y="82"/>
                    <a:pt x="95" y="86"/>
                  </a:cubicBezTo>
                  <a:cubicBezTo>
                    <a:pt x="101" y="89"/>
                    <a:pt x="106" y="93"/>
                    <a:pt x="110" y="97"/>
                  </a:cubicBezTo>
                  <a:cubicBezTo>
                    <a:pt x="114" y="101"/>
                    <a:pt x="117" y="106"/>
                    <a:pt x="119" y="111"/>
                  </a:cubicBezTo>
                  <a:cubicBezTo>
                    <a:pt x="121" y="117"/>
                    <a:pt x="122" y="123"/>
                    <a:pt x="122" y="130"/>
                  </a:cubicBezTo>
                  <a:cubicBezTo>
                    <a:pt x="122" y="140"/>
                    <a:pt x="120" y="148"/>
                    <a:pt x="116" y="155"/>
                  </a:cubicBezTo>
                  <a:cubicBezTo>
                    <a:pt x="113" y="162"/>
                    <a:pt x="108" y="167"/>
                    <a:pt x="101" y="171"/>
                  </a:cubicBezTo>
                  <a:cubicBezTo>
                    <a:pt x="95" y="176"/>
                    <a:pt x="87" y="179"/>
                    <a:pt x="79" y="180"/>
                  </a:cubicBezTo>
                  <a:cubicBezTo>
                    <a:pt x="70" y="182"/>
                    <a:pt x="61" y="183"/>
                    <a:pt x="52" y="183"/>
                  </a:cubicBezTo>
                  <a:cubicBezTo>
                    <a:pt x="42" y="183"/>
                    <a:pt x="33" y="182"/>
                    <a:pt x="24" y="181"/>
                  </a:cubicBezTo>
                  <a:cubicBezTo>
                    <a:pt x="15" y="179"/>
                    <a:pt x="8" y="176"/>
                    <a:pt x="1" y="173"/>
                  </a:cubicBezTo>
                  <a:close/>
                </a:path>
              </a:pathLst>
            </a:custGeom>
            <a:pattFill prst="pct90">
              <a:fgClr>
                <a:schemeClr val="tx1"/>
              </a:fgClr>
              <a:bgClr>
                <a:srgbClr val="FF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23" name="Freeform 19"/>
            <p:cNvSpPr>
              <a:spLocks noEditPoints="1"/>
            </p:cNvSpPr>
            <p:nvPr/>
          </p:nvSpPr>
          <p:spPr bwMode="auto">
            <a:xfrm>
              <a:off x="7681913" y="2914650"/>
              <a:ext cx="657225" cy="669925"/>
            </a:xfrm>
            <a:custGeom>
              <a:avLst/>
              <a:gdLst>
                <a:gd name="T0" fmla="*/ 175 w 175"/>
                <a:gd name="T1" fmla="*/ 177 h 177"/>
                <a:gd name="T2" fmla="*/ 132 w 175"/>
                <a:gd name="T3" fmla="*/ 177 h 177"/>
                <a:gd name="T4" fmla="*/ 119 w 175"/>
                <a:gd name="T5" fmla="*/ 138 h 177"/>
                <a:gd name="T6" fmla="*/ 56 w 175"/>
                <a:gd name="T7" fmla="*/ 138 h 177"/>
                <a:gd name="T8" fmla="*/ 43 w 175"/>
                <a:gd name="T9" fmla="*/ 177 h 177"/>
                <a:gd name="T10" fmla="*/ 0 w 175"/>
                <a:gd name="T11" fmla="*/ 177 h 177"/>
                <a:gd name="T12" fmla="*/ 65 w 175"/>
                <a:gd name="T13" fmla="*/ 0 h 177"/>
                <a:gd name="T14" fmla="*/ 112 w 175"/>
                <a:gd name="T15" fmla="*/ 0 h 177"/>
                <a:gd name="T16" fmla="*/ 175 w 175"/>
                <a:gd name="T17" fmla="*/ 177 h 177"/>
                <a:gd name="T18" fmla="*/ 110 w 175"/>
                <a:gd name="T19" fmla="*/ 107 h 177"/>
                <a:gd name="T20" fmla="*/ 91 w 175"/>
                <a:gd name="T21" fmla="*/ 47 h 177"/>
                <a:gd name="T22" fmla="*/ 88 w 175"/>
                <a:gd name="T23" fmla="*/ 31 h 177"/>
                <a:gd name="T24" fmla="*/ 87 w 175"/>
                <a:gd name="T25" fmla="*/ 31 h 177"/>
                <a:gd name="T26" fmla="*/ 84 w 175"/>
                <a:gd name="T27" fmla="*/ 47 h 177"/>
                <a:gd name="T28" fmla="*/ 64 w 175"/>
                <a:gd name="T29" fmla="*/ 107 h 177"/>
                <a:gd name="T30" fmla="*/ 110 w 175"/>
                <a:gd name="T31" fmla="*/ 10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177">
                  <a:moveTo>
                    <a:pt x="175" y="177"/>
                  </a:moveTo>
                  <a:cubicBezTo>
                    <a:pt x="132" y="177"/>
                    <a:pt x="132" y="177"/>
                    <a:pt x="132" y="177"/>
                  </a:cubicBezTo>
                  <a:cubicBezTo>
                    <a:pt x="119" y="138"/>
                    <a:pt x="119" y="138"/>
                    <a:pt x="119" y="138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12" y="0"/>
                    <a:pt x="112" y="0"/>
                    <a:pt x="112" y="0"/>
                  </a:cubicBezTo>
                  <a:lnTo>
                    <a:pt x="175" y="177"/>
                  </a:lnTo>
                  <a:close/>
                  <a:moveTo>
                    <a:pt x="110" y="107"/>
                  </a:moveTo>
                  <a:cubicBezTo>
                    <a:pt x="91" y="47"/>
                    <a:pt x="91" y="47"/>
                    <a:pt x="91" y="47"/>
                  </a:cubicBezTo>
                  <a:cubicBezTo>
                    <a:pt x="89" y="43"/>
                    <a:pt x="88" y="38"/>
                    <a:pt x="88" y="31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6" y="37"/>
                    <a:pt x="85" y="42"/>
                    <a:pt x="84" y="47"/>
                  </a:cubicBezTo>
                  <a:cubicBezTo>
                    <a:pt x="64" y="107"/>
                    <a:pt x="64" y="107"/>
                    <a:pt x="64" y="107"/>
                  </a:cubicBezTo>
                  <a:lnTo>
                    <a:pt x="110" y="107"/>
                  </a:lnTo>
                  <a:close/>
                </a:path>
              </a:pathLst>
            </a:custGeom>
            <a:pattFill prst="pct90">
              <a:fgClr>
                <a:schemeClr val="tx1"/>
              </a:fgClr>
              <a:bgClr>
                <a:srgbClr val="FF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8493126" y="2914650"/>
              <a:ext cx="398463" cy="669925"/>
            </a:xfrm>
            <a:custGeom>
              <a:avLst/>
              <a:gdLst>
                <a:gd name="T0" fmla="*/ 251 w 251"/>
                <a:gd name="T1" fmla="*/ 422 h 422"/>
                <a:gd name="T2" fmla="*/ 0 w 251"/>
                <a:gd name="T3" fmla="*/ 422 h 422"/>
                <a:gd name="T4" fmla="*/ 0 w 251"/>
                <a:gd name="T5" fmla="*/ 0 h 422"/>
                <a:gd name="T6" fmla="*/ 95 w 251"/>
                <a:gd name="T7" fmla="*/ 0 h 422"/>
                <a:gd name="T8" fmla="*/ 95 w 251"/>
                <a:gd name="T9" fmla="*/ 346 h 422"/>
                <a:gd name="T10" fmla="*/ 251 w 251"/>
                <a:gd name="T11" fmla="*/ 346 h 422"/>
                <a:gd name="T12" fmla="*/ 251 w 251"/>
                <a:gd name="T13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422">
                  <a:moveTo>
                    <a:pt x="251" y="422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95" y="0"/>
                  </a:lnTo>
                  <a:lnTo>
                    <a:pt x="95" y="346"/>
                  </a:lnTo>
                  <a:lnTo>
                    <a:pt x="251" y="346"/>
                  </a:lnTo>
                  <a:lnTo>
                    <a:pt x="251" y="422"/>
                  </a:lnTo>
                  <a:close/>
                </a:path>
              </a:pathLst>
            </a:custGeom>
            <a:pattFill prst="pct90">
              <a:fgClr>
                <a:schemeClr val="tx1"/>
              </a:fgClr>
              <a:bgClr>
                <a:srgbClr val="FF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9053513" y="2914650"/>
              <a:ext cx="398463" cy="669925"/>
            </a:xfrm>
            <a:custGeom>
              <a:avLst/>
              <a:gdLst>
                <a:gd name="T0" fmla="*/ 251 w 251"/>
                <a:gd name="T1" fmla="*/ 422 h 422"/>
                <a:gd name="T2" fmla="*/ 0 w 251"/>
                <a:gd name="T3" fmla="*/ 422 h 422"/>
                <a:gd name="T4" fmla="*/ 0 w 251"/>
                <a:gd name="T5" fmla="*/ 0 h 422"/>
                <a:gd name="T6" fmla="*/ 241 w 251"/>
                <a:gd name="T7" fmla="*/ 0 h 422"/>
                <a:gd name="T8" fmla="*/ 241 w 251"/>
                <a:gd name="T9" fmla="*/ 76 h 422"/>
                <a:gd name="T10" fmla="*/ 92 w 251"/>
                <a:gd name="T11" fmla="*/ 76 h 422"/>
                <a:gd name="T12" fmla="*/ 92 w 251"/>
                <a:gd name="T13" fmla="*/ 172 h 422"/>
                <a:gd name="T14" fmla="*/ 229 w 251"/>
                <a:gd name="T15" fmla="*/ 172 h 422"/>
                <a:gd name="T16" fmla="*/ 229 w 251"/>
                <a:gd name="T17" fmla="*/ 248 h 422"/>
                <a:gd name="T18" fmla="*/ 92 w 251"/>
                <a:gd name="T19" fmla="*/ 248 h 422"/>
                <a:gd name="T20" fmla="*/ 92 w 251"/>
                <a:gd name="T21" fmla="*/ 346 h 422"/>
                <a:gd name="T22" fmla="*/ 251 w 251"/>
                <a:gd name="T23" fmla="*/ 346 h 422"/>
                <a:gd name="T24" fmla="*/ 251 w 251"/>
                <a:gd name="T25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422">
                  <a:moveTo>
                    <a:pt x="251" y="422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76"/>
                  </a:lnTo>
                  <a:lnTo>
                    <a:pt x="92" y="76"/>
                  </a:lnTo>
                  <a:lnTo>
                    <a:pt x="92" y="172"/>
                  </a:lnTo>
                  <a:lnTo>
                    <a:pt x="229" y="172"/>
                  </a:lnTo>
                  <a:lnTo>
                    <a:pt x="229" y="248"/>
                  </a:lnTo>
                  <a:lnTo>
                    <a:pt x="92" y="248"/>
                  </a:lnTo>
                  <a:lnTo>
                    <a:pt x="92" y="346"/>
                  </a:lnTo>
                  <a:lnTo>
                    <a:pt x="251" y="346"/>
                  </a:lnTo>
                  <a:lnTo>
                    <a:pt x="251" y="422"/>
                  </a:lnTo>
                  <a:close/>
                </a:path>
              </a:pathLst>
            </a:custGeom>
            <a:pattFill prst="pct90">
              <a:fgClr>
                <a:schemeClr val="tx1"/>
              </a:fgClr>
              <a:bgClr>
                <a:srgbClr val="FF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</p:grpSp>
      <p:pic>
        <p:nvPicPr>
          <p:cNvPr id="49" name="図 4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/>
              <a:ext uri="{28A0092B-C50C-407E-A947-70E740481C1C}"/>
            </a:extLst>
          </a:blip>
          <a:stretch>
            <a:fillRect/>
          </a:stretch>
        </p:blipFill>
        <p:spPr>
          <a:xfrm>
            <a:off x="1661301" y="92162"/>
            <a:ext cx="2200744" cy="1188668"/>
          </a:xfrm>
          <a:prstGeom prst="rect">
            <a:avLst/>
          </a:prstGeom>
        </p:spPr>
      </p:pic>
      <p:sp>
        <p:nvSpPr>
          <p:cNvPr id="16393" name="正方形/長方形 12"/>
          <p:cNvSpPr>
            <a:spLocks noChangeArrowheads="1"/>
          </p:cNvSpPr>
          <p:nvPr/>
        </p:nvSpPr>
        <p:spPr bwMode="auto">
          <a:xfrm>
            <a:off x="2093913" y="509588"/>
            <a:ext cx="1336675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7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10月</a:t>
            </a:r>
            <a:r>
              <a:rPr lang="en-US" altLang="ja-JP" sz="7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18</a:t>
            </a:r>
            <a:r>
              <a:rPr lang="ja-JP" altLang="en-US" sz="7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lang="en-US" altLang="ja-JP" sz="5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5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金</a:t>
            </a:r>
            <a:r>
              <a:rPr lang="en-US" altLang="ja-JP" sz="5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5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7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～10月</a:t>
            </a:r>
            <a:r>
              <a:rPr lang="en-US" altLang="ja-JP" sz="7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27</a:t>
            </a:r>
            <a:r>
              <a:rPr lang="ja-JP" altLang="en-US" sz="7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lang="en-US" altLang="ja-JP" sz="5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5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lang="en-US" altLang="ja-JP" sz="5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ja-JP" altLang="en-US" sz="500" b="1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2125663" y="3092450"/>
            <a:ext cx="0" cy="708025"/>
          </a:xfrm>
          <a:prstGeom prst="line">
            <a:avLst/>
          </a:prstGeom>
          <a:ln w="1905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H="1">
            <a:off x="3482975" y="3092450"/>
            <a:ext cx="0" cy="708025"/>
          </a:xfrm>
          <a:prstGeom prst="line">
            <a:avLst/>
          </a:prstGeom>
          <a:ln w="1905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6" name="正方形/長方形 47"/>
          <p:cNvSpPr>
            <a:spLocks noChangeArrowheads="1"/>
          </p:cNvSpPr>
          <p:nvPr/>
        </p:nvSpPr>
        <p:spPr bwMode="auto">
          <a:xfrm>
            <a:off x="4175125" y="962025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ブックシェルフ</a:t>
            </a:r>
            <a:endParaRPr lang="en-US" altLang="ja-JP" sz="6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￥</a:t>
            </a:r>
            <a:r>
              <a:rPr lang="en-US" altLang="ja-JP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28,800</a:t>
            </a:r>
            <a:endParaRPr lang="ja-JP" altLang="en-US" sz="12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7" name="正方形/長方形 41"/>
          <p:cNvSpPr>
            <a:spLocks noChangeArrowheads="1"/>
          </p:cNvSpPr>
          <p:nvPr/>
        </p:nvSpPr>
        <p:spPr bwMode="auto">
          <a:xfrm>
            <a:off x="427038" y="962025"/>
            <a:ext cx="776287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デッキチェア</a:t>
            </a:r>
            <a:endParaRPr lang="en-US" altLang="ja-JP" sz="6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￥</a:t>
            </a:r>
            <a:r>
              <a:rPr lang="en-US" altLang="ja-JP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9,800</a:t>
            </a:r>
            <a:endParaRPr lang="ja-JP" altLang="en-US" sz="12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8" name="正方形/長方形 43"/>
          <p:cNvSpPr>
            <a:spLocks noChangeArrowheads="1"/>
          </p:cNvSpPr>
          <p:nvPr/>
        </p:nvSpPr>
        <p:spPr bwMode="auto">
          <a:xfrm>
            <a:off x="1169988" y="2735263"/>
            <a:ext cx="1041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ダイニング５点セット</a:t>
            </a:r>
            <a:endParaRPr lang="en-US" altLang="ja-JP" sz="6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￥</a:t>
            </a:r>
            <a:r>
              <a:rPr lang="en-US" altLang="ja-JP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24,800</a:t>
            </a:r>
            <a:endParaRPr lang="ja-JP" altLang="en-US" sz="12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9" name="正方形/長方形 44"/>
          <p:cNvSpPr>
            <a:spLocks noChangeArrowheads="1"/>
          </p:cNvSpPr>
          <p:nvPr/>
        </p:nvSpPr>
        <p:spPr bwMode="auto">
          <a:xfrm>
            <a:off x="2246313" y="2735263"/>
            <a:ext cx="10795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３シーターソファー</a:t>
            </a:r>
            <a:endParaRPr lang="en-US" altLang="ja-JP" sz="6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￥</a:t>
            </a:r>
            <a:r>
              <a:rPr lang="en-US" altLang="ja-JP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22,800</a:t>
            </a:r>
            <a:endParaRPr lang="ja-JP" altLang="en-US" sz="12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400" name="正方形/長方形 42"/>
          <p:cNvSpPr>
            <a:spLocks noChangeArrowheads="1"/>
          </p:cNvSpPr>
          <p:nvPr/>
        </p:nvSpPr>
        <p:spPr bwMode="auto">
          <a:xfrm>
            <a:off x="261938" y="1863725"/>
            <a:ext cx="11049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ボーンチャイナティーポット</a:t>
            </a:r>
            <a:endParaRPr lang="en-US" altLang="ja-JP" sz="6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￥</a:t>
            </a:r>
            <a:r>
              <a:rPr lang="en-US" altLang="ja-JP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14,800</a:t>
            </a:r>
          </a:p>
        </p:txBody>
      </p:sp>
      <p:sp>
        <p:nvSpPr>
          <p:cNvPr id="16401" name="正方形/長方形 46"/>
          <p:cNvSpPr>
            <a:spLocks noChangeArrowheads="1"/>
          </p:cNvSpPr>
          <p:nvPr/>
        </p:nvSpPr>
        <p:spPr bwMode="auto">
          <a:xfrm>
            <a:off x="4133850" y="1863725"/>
            <a:ext cx="1108075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カップ＆ソーサーペアセット</a:t>
            </a:r>
            <a:endParaRPr lang="en-US" altLang="ja-JP" sz="6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￥</a:t>
            </a:r>
            <a:r>
              <a:rPr lang="en-US" altLang="ja-JP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8,800</a:t>
            </a:r>
            <a:endParaRPr lang="ja-JP" altLang="en-US" sz="12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402" name="正方形/長方形 45"/>
          <p:cNvSpPr>
            <a:spLocks noChangeArrowheads="1"/>
          </p:cNvSpPr>
          <p:nvPr/>
        </p:nvSpPr>
        <p:spPr bwMode="auto">
          <a:xfrm>
            <a:off x="3386138" y="2732088"/>
            <a:ext cx="10572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ダブルベッド</a:t>
            </a:r>
            <a:endParaRPr lang="en-US" altLang="ja-JP" sz="6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￥</a:t>
            </a:r>
            <a:r>
              <a:rPr lang="en-US" altLang="ja-JP" sz="1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12,800</a:t>
            </a:r>
            <a:endParaRPr lang="ja-JP" altLang="en-US" sz="12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74650" y="387350"/>
            <a:ext cx="911225" cy="565150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3457575" y="2151063"/>
            <a:ext cx="909638" cy="566737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2327275" y="2162175"/>
            <a:ext cx="909638" cy="56673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1225550" y="2144713"/>
            <a:ext cx="911225" cy="565150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360363" y="1289050"/>
            <a:ext cx="909637" cy="56673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205288" y="1289050"/>
            <a:ext cx="911225" cy="56673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4210050" y="387350"/>
            <a:ext cx="909638" cy="565150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60.pptx" id="{961C96D2-7B90-4301-A281-CB8313A768B8}" vid="{88E6A35F-F366-44F1-AFC1-EC6861117D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60</Template>
  <TotalTime>3</TotalTime>
  <Words>383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Arial</vt:lpstr>
      <vt:lpstr>ＭＳ Ｐゴシック</vt:lpstr>
      <vt:lpstr>Calibri Light</vt:lpstr>
      <vt:lpstr>Calibri</vt:lpstr>
      <vt:lpstr>HG丸ｺﾞｼｯｸM-PRO</vt:lpstr>
      <vt:lpstr>メイリオ</vt:lpstr>
      <vt:lpstr>60</vt:lpstr>
      <vt:lpstr>60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商印事業部</cp:lastModifiedBy>
  <cp:revision>6</cp:revision>
  <cp:lastPrinted>2013-04-25T06:18:16Z</cp:lastPrinted>
  <dcterms:created xsi:type="dcterms:W3CDTF">2013-08-07T01:34:13Z</dcterms:created>
  <dcterms:modified xsi:type="dcterms:W3CDTF">2013-09-19T03:34:48Z</dcterms:modified>
</cp:coreProperties>
</file>