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59" r:id="rId4"/>
  </p:sldIdLst>
  <p:sldSz cx="7775575" cy="10907713"/>
  <p:notesSz cx="7099300" cy="102346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00E17"/>
    <a:srgbClr val="905A36"/>
    <a:srgbClr val="905B37"/>
    <a:srgbClr val="B5AC3A"/>
    <a:srgbClr val="640000"/>
    <a:srgbClr val="3E0000"/>
    <a:srgbClr val="FFC000"/>
    <a:srgbClr val="CC3300"/>
    <a:srgbClr val="460000"/>
    <a:srgbClr val="E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49" d="100"/>
          <a:sy n="49" d="100"/>
        </p:scale>
        <p:origin x="-2142" y="-4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6363" cy="513508"/>
          </a:xfrm>
          <a:prstGeom prst="rect">
            <a:avLst/>
          </a:prstGeom>
        </p:spPr>
        <p:txBody>
          <a:bodyPr vert="horz" lIns="94796" tIns="47398" rIns="94796" bIns="4739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1295" y="0"/>
            <a:ext cx="3076363" cy="513508"/>
          </a:xfrm>
          <a:prstGeom prst="rect">
            <a:avLst/>
          </a:prstGeom>
        </p:spPr>
        <p:txBody>
          <a:bodyPr vert="horz" lIns="94796" tIns="47398" rIns="94796" bIns="47398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2013/9/24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17750" y="1277938"/>
            <a:ext cx="2463800" cy="3455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96" tIns="47398" rIns="94796" bIns="4739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09930" y="4925408"/>
            <a:ext cx="5679440" cy="4029878"/>
          </a:xfrm>
          <a:prstGeom prst="rect">
            <a:avLst/>
          </a:prstGeom>
        </p:spPr>
        <p:txBody>
          <a:bodyPr vert="horz" lIns="94796" tIns="47398" rIns="94796" bIns="47398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6363" cy="513507"/>
          </a:xfrm>
          <a:prstGeom prst="rect">
            <a:avLst/>
          </a:prstGeom>
        </p:spPr>
        <p:txBody>
          <a:bodyPr vert="horz" lIns="94796" tIns="47398" rIns="94796" bIns="4739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1295" y="9721108"/>
            <a:ext cx="3076363" cy="513507"/>
          </a:xfrm>
          <a:prstGeom prst="rect">
            <a:avLst/>
          </a:prstGeom>
        </p:spPr>
        <p:txBody>
          <a:bodyPr vert="horz" lIns="94796" tIns="47398" rIns="94796" bIns="47398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8649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030906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296539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447554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77681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5322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81847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23610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87929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57762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32944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45051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emf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9/24/2013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9" name="図 8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0" y="0"/>
            <a:ext cx="7787231" cy="10907713"/>
          </a:xfrm>
          <a:prstGeom prst="rect">
            <a:avLst/>
          </a:prstGeom>
        </p:spPr>
      </p:pic>
      <p:pic>
        <p:nvPicPr>
          <p:cNvPr id="10" name="図 9"/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2814196" y="5108716"/>
            <a:ext cx="2549508" cy="393699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7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7" Type="http://schemas.openxmlformats.org/officeDocument/2006/relationships/image" Target="../media/image8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7.emf"/><Relationship Id="rId5" Type="http://schemas.openxmlformats.org/officeDocument/2006/relationships/image" Target="../media/image6.emf"/><Relationship Id="rId4" Type="http://schemas.openxmlformats.org/officeDocument/2006/relationships/image" Target="../media/image5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826028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38940" y="1902164"/>
            <a:ext cx="2681651" cy="5899538"/>
          </a:xfrm>
          <a:prstGeom prst="rect">
            <a:avLst/>
          </a:prstGeom>
        </p:spPr>
      </p:pic>
      <p:pic>
        <p:nvPicPr>
          <p:cNvPr id="2" name="図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006433" y="513475"/>
            <a:ext cx="4408159" cy="4319996"/>
          </a:xfrm>
          <a:prstGeom prst="rect">
            <a:avLst/>
          </a:prstGeom>
        </p:spPr>
      </p:pic>
      <p:pic>
        <p:nvPicPr>
          <p:cNvPr id="5" name="図 4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074446" y="8241531"/>
            <a:ext cx="2088410" cy="2088410"/>
          </a:xfrm>
          <a:prstGeom prst="rect">
            <a:avLst/>
          </a:prstGeom>
        </p:spPr>
      </p:pic>
      <p:pic>
        <p:nvPicPr>
          <p:cNvPr id="6" name="図 5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29102" y="8239687"/>
            <a:ext cx="1350233" cy="1502034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38942" y="534384"/>
            <a:ext cx="3181684" cy="1349262"/>
          </a:xfrm>
          <a:prstGeom prst="rect">
            <a:avLst/>
          </a:prstGeom>
        </p:spPr>
      </p:pic>
      <p:pic>
        <p:nvPicPr>
          <p:cNvPr id="9" name="図 8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5331321" y="4692786"/>
            <a:ext cx="1407807" cy="3403808"/>
          </a:xfrm>
          <a:prstGeom prst="rect">
            <a:avLst/>
          </a:prstGeom>
        </p:spPr>
      </p:pic>
      <p:sp>
        <p:nvSpPr>
          <p:cNvPr id="10" name="正方形/長方形 9"/>
          <p:cNvSpPr/>
          <p:nvPr/>
        </p:nvSpPr>
        <p:spPr>
          <a:xfrm rot="20779919">
            <a:off x="568135" y="918825"/>
            <a:ext cx="3331361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期間</a:t>
            </a:r>
            <a:r>
              <a:rPr lang="en-US" altLang="ja-JP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:</a:t>
            </a:r>
            <a:r>
              <a:rPr lang="ja-JP" altLang="en-US" sz="3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  <a:r>
              <a:rPr lang="ja-JP" altLang="en-US" sz="3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/25</a:t>
            </a:r>
            <a:r>
              <a:rPr lang="ja-JP" altLang="en-US" sz="1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まで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1459613" y="9552792"/>
            <a:ext cx="325153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1400" dirty="0" smtClean="0">
                <a:solidFill>
                  <a:srgbClr val="905A36"/>
                </a:solidFill>
              </a:rPr>
              <a:t>〒</a:t>
            </a:r>
            <a:r>
              <a:rPr lang="en-US" altLang="zh-TW" sz="1400" dirty="0">
                <a:solidFill>
                  <a:srgbClr val="905A36"/>
                </a:solidFill>
              </a:rPr>
              <a:t>135-0061</a:t>
            </a:r>
            <a:r>
              <a:rPr lang="zh-TW" altLang="en-US" sz="1400" dirty="0">
                <a:solidFill>
                  <a:srgbClr val="905A36"/>
                </a:solidFill>
              </a:rPr>
              <a:t>東京都江東区豊洲</a:t>
            </a:r>
            <a:r>
              <a:rPr lang="en-US" altLang="zh-TW" sz="1400" dirty="0">
                <a:solidFill>
                  <a:srgbClr val="905A36"/>
                </a:solidFill>
              </a:rPr>
              <a:t>3-2-3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738637" y="9805221"/>
            <a:ext cx="427072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200" b="1" dirty="0">
                <a:solidFill>
                  <a:srgbClr val="905B37"/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TEL.</a:t>
            </a:r>
            <a:r>
              <a:rPr lang="ja-JP" altLang="en-US" sz="3200" b="1" dirty="0" smtClean="0">
                <a:solidFill>
                  <a:srgbClr val="905B37"/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03-1234-</a:t>
            </a:r>
            <a:r>
              <a:rPr lang="en-US" altLang="ja-JP" sz="3200" b="1" dirty="0" smtClean="0">
                <a:solidFill>
                  <a:srgbClr val="905B37"/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1111</a:t>
            </a:r>
            <a:endParaRPr lang="ja-JP" altLang="en-US" sz="3200" b="1" dirty="0">
              <a:solidFill>
                <a:srgbClr val="905B37"/>
              </a:solidFill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1221566" y="2067923"/>
            <a:ext cx="170912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00" i="1" spc="300" dirty="0" smtClean="0">
                <a:solidFill>
                  <a:srgbClr val="905A36"/>
                </a:solidFill>
                <a:latin typeface="HGP創英ﾌﾟﾚｾﾞﾝｽEB" panose="02020800000000000000" pitchFamily="18" charset="-128"/>
                <a:ea typeface="HGP創英ﾌﾟﾚｾﾞﾝｽEB" panose="02020800000000000000" pitchFamily="18" charset="-128"/>
              </a:rPr>
              <a:t>お気軽コース</a:t>
            </a:r>
            <a:endParaRPr lang="ja-JP" altLang="en-US" sz="1800" i="1" spc="300" dirty="0">
              <a:solidFill>
                <a:srgbClr val="905A36"/>
              </a:solidFill>
              <a:latin typeface="HGP創英ﾌﾟﾚｾﾞﾝｽEB" panose="02020800000000000000" pitchFamily="18" charset="-128"/>
              <a:ea typeface="HGP創英ﾌﾟﾚｾﾞﾝｽEB" panose="02020800000000000000" pitchFamily="18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1948883" y="2306590"/>
            <a:ext cx="997389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b="1" i="1" dirty="0">
                <a:solidFill>
                  <a:srgbClr val="B00E17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3,000円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1035728" y="2701618"/>
            <a:ext cx="1430381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季節のサラダ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季節の焼き物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オードブル（小）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揚げ物（串揚げ）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お新香</a:t>
            </a:r>
          </a:p>
        </p:txBody>
      </p:sp>
      <p:sp>
        <p:nvSpPr>
          <p:cNvPr id="16" name="正方形/長方形 15"/>
          <p:cNvSpPr/>
          <p:nvPr/>
        </p:nvSpPr>
        <p:spPr>
          <a:xfrm>
            <a:off x="1221566" y="4031230"/>
            <a:ext cx="171553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00" i="1" spc="300" dirty="0">
                <a:solidFill>
                  <a:srgbClr val="905A36"/>
                </a:solidFill>
                <a:latin typeface="HGP創英ﾌﾟﾚｾﾞﾝｽEB" panose="02020800000000000000" pitchFamily="18" charset="-128"/>
                <a:ea typeface="HGP創英ﾌﾟﾚｾﾞﾝｽEB" panose="02020800000000000000" pitchFamily="18" charset="-128"/>
              </a:rPr>
              <a:t>飲兵衛コース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1035728" y="4652700"/>
            <a:ext cx="2119258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日本酒・焼酎飲み放題付き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お刺身三点盛り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季節の焼き物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オードブル（小）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揚げ物（串揚げ）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1221566" y="6025358"/>
            <a:ext cx="177484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00" i="1" spc="300" dirty="0" err="1">
                <a:solidFill>
                  <a:srgbClr val="905A36"/>
                </a:solidFill>
                <a:latin typeface="HGP創英ﾌﾟﾚｾﾞﾝｽEB" panose="02020800000000000000" pitchFamily="18" charset="-128"/>
                <a:ea typeface="HGP創英ﾌﾟﾚｾﾞﾝｽEB" panose="02020800000000000000" pitchFamily="18" charset="-128"/>
              </a:rPr>
              <a:t>がっ</a:t>
            </a:r>
            <a:r>
              <a:rPr lang="ja-JP" altLang="en-US" sz="1800" i="1" spc="300" dirty="0">
                <a:solidFill>
                  <a:srgbClr val="905A36"/>
                </a:solidFill>
                <a:latin typeface="HGP創英ﾌﾟﾚｾﾞﾝｽEB" panose="02020800000000000000" pitchFamily="18" charset="-128"/>
                <a:ea typeface="HGP創英ﾌﾟﾚｾﾞﾝｽEB" panose="02020800000000000000" pitchFamily="18" charset="-128"/>
              </a:rPr>
              <a:t>つりコース</a:t>
            </a:r>
          </a:p>
        </p:txBody>
      </p:sp>
      <p:sp>
        <p:nvSpPr>
          <p:cNvPr id="19" name="正方形/長方形 18"/>
          <p:cNvSpPr/>
          <p:nvPr/>
        </p:nvSpPr>
        <p:spPr>
          <a:xfrm>
            <a:off x="1035729" y="6664485"/>
            <a:ext cx="2119258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日本酒・焼酎飲み放題付き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季節のお刺身盛り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季節の焼き物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オードブル</a:t>
            </a:r>
          </a:p>
          <a:p>
            <a:r>
              <a:rPr lang="ja-JP" altLang="en-US" sz="1200" dirty="0">
                <a:solidFill>
                  <a:srgbClr val="905A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揚げ物・和牛ステーキ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1948883" y="4275985"/>
            <a:ext cx="997389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b="1" i="1" dirty="0">
                <a:solidFill>
                  <a:srgbClr val="B00E17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5,000円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1948883" y="6278354"/>
            <a:ext cx="997389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b="1" i="1" dirty="0">
                <a:solidFill>
                  <a:srgbClr val="B00E17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7,000円</a:t>
            </a:r>
          </a:p>
        </p:txBody>
      </p:sp>
      <p:grpSp>
        <p:nvGrpSpPr>
          <p:cNvPr id="23" name="Group 7874"/>
          <p:cNvGrpSpPr>
            <a:grpSpLocks noChangeAspect="1"/>
          </p:cNvGrpSpPr>
          <p:nvPr/>
        </p:nvGrpSpPr>
        <p:grpSpPr bwMode="auto">
          <a:xfrm>
            <a:off x="1989760" y="8984354"/>
            <a:ext cx="1516063" cy="555625"/>
            <a:chOff x="1316" y="5697"/>
            <a:chExt cx="955" cy="350"/>
          </a:xfrm>
        </p:grpSpPr>
        <p:sp>
          <p:nvSpPr>
            <p:cNvPr id="24" name="AutoShape 7873"/>
            <p:cNvSpPr>
              <a:spLocks noChangeAspect="1" noChangeArrowheads="1" noTextEdit="1"/>
            </p:cNvSpPr>
            <p:nvPr/>
          </p:nvSpPr>
          <p:spPr bwMode="auto">
            <a:xfrm>
              <a:off x="1316" y="5697"/>
              <a:ext cx="955" cy="3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" name="Rectangle 7875"/>
            <p:cNvSpPr>
              <a:spLocks noChangeArrowheads="1"/>
            </p:cNvSpPr>
            <p:nvPr/>
          </p:nvSpPr>
          <p:spPr bwMode="auto">
            <a:xfrm>
              <a:off x="1317" y="5731"/>
              <a:ext cx="287" cy="277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" name="Freeform 7876"/>
            <p:cNvSpPr>
              <a:spLocks/>
            </p:cNvSpPr>
            <p:nvPr/>
          </p:nvSpPr>
          <p:spPr bwMode="auto">
            <a:xfrm>
              <a:off x="1632" y="5700"/>
              <a:ext cx="638" cy="345"/>
            </a:xfrm>
            <a:custGeom>
              <a:avLst/>
              <a:gdLst>
                <a:gd name="T0" fmla="*/ 529 w 529"/>
                <a:gd name="T1" fmla="*/ 249 h 284"/>
                <a:gd name="T2" fmla="*/ 495 w 529"/>
                <a:gd name="T3" fmla="*/ 284 h 284"/>
                <a:gd name="T4" fmla="*/ 34 w 529"/>
                <a:gd name="T5" fmla="*/ 284 h 284"/>
                <a:gd name="T6" fmla="*/ 0 w 529"/>
                <a:gd name="T7" fmla="*/ 249 h 284"/>
                <a:gd name="T8" fmla="*/ 0 w 529"/>
                <a:gd name="T9" fmla="*/ 34 h 284"/>
                <a:gd name="T10" fmla="*/ 34 w 529"/>
                <a:gd name="T11" fmla="*/ 0 h 284"/>
                <a:gd name="T12" fmla="*/ 495 w 529"/>
                <a:gd name="T13" fmla="*/ 0 h 284"/>
                <a:gd name="T14" fmla="*/ 529 w 529"/>
                <a:gd name="T15" fmla="*/ 34 h 284"/>
                <a:gd name="T16" fmla="*/ 529 w 529"/>
                <a:gd name="T17" fmla="*/ 249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29" h="284">
                  <a:moveTo>
                    <a:pt x="529" y="249"/>
                  </a:moveTo>
                  <a:cubicBezTo>
                    <a:pt x="529" y="268"/>
                    <a:pt x="514" y="284"/>
                    <a:pt x="495" y="284"/>
                  </a:cubicBezTo>
                  <a:cubicBezTo>
                    <a:pt x="34" y="284"/>
                    <a:pt x="34" y="284"/>
                    <a:pt x="34" y="284"/>
                  </a:cubicBezTo>
                  <a:cubicBezTo>
                    <a:pt x="15" y="284"/>
                    <a:pt x="0" y="268"/>
                    <a:pt x="0" y="249"/>
                  </a:cubicBezTo>
                  <a:cubicBezTo>
                    <a:pt x="0" y="34"/>
                    <a:pt x="0" y="34"/>
                    <a:pt x="0" y="34"/>
                  </a:cubicBezTo>
                  <a:cubicBezTo>
                    <a:pt x="0" y="15"/>
                    <a:pt x="15" y="0"/>
                    <a:pt x="34" y="0"/>
                  </a:cubicBezTo>
                  <a:cubicBezTo>
                    <a:pt x="495" y="0"/>
                    <a:pt x="495" y="0"/>
                    <a:pt x="495" y="0"/>
                  </a:cubicBezTo>
                  <a:cubicBezTo>
                    <a:pt x="514" y="0"/>
                    <a:pt x="529" y="15"/>
                    <a:pt x="529" y="34"/>
                  </a:cubicBezTo>
                  <a:lnTo>
                    <a:pt x="529" y="249"/>
                  </a:lnTo>
                  <a:close/>
                </a:path>
              </a:pathLst>
            </a:custGeom>
            <a:solidFill>
              <a:srgbClr val="FFFFFF"/>
            </a:solidFill>
            <a:ln w="4763" cap="flat">
              <a:solidFill>
                <a:srgbClr val="905A36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" name="Rectangle 7877"/>
            <p:cNvSpPr>
              <a:spLocks noChangeArrowheads="1"/>
            </p:cNvSpPr>
            <p:nvPr/>
          </p:nvSpPr>
          <p:spPr bwMode="auto">
            <a:xfrm>
              <a:off x="1633" y="5775"/>
              <a:ext cx="637" cy="31"/>
            </a:xfrm>
            <a:prstGeom prst="rect">
              <a:avLst/>
            </a:prstGeom>
            <a:solidFill>
              <a:srgbClr val="905A3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" name="Rectangle 7878"/>
            <p:cNvSpPr>
              <a:spLocks noChangeArrowheads="1"/>
            </p:cNvSpPr>
            <p:nvPr/>
          </p:nvSpPr>
          <p:spPr bwMode="auto">
            <a:xfrm>
              <a:off x="1634" y="5928"/>
              <a:ext cx="635" cy="12"/>
            </a:xfrm>
            <a:prstGeom prst="rect">
              <a:avLst/>
            </a:prstGeom>
            <a:solidFill>
              <a:srgbClr val="905A3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" name="Rectangle 7879"/>
            <p:cNvSpPr>
              <a:spLocks noChangeArrowheads="1"/>
            </p:cNvSpPr>
            <p:nvPr/>
          </p:nvSpPr>
          <p:spPr bwMode="auto">
            <a:xfrm>
              <a:off x="1802" y="5700"/>
              <a:ext cx="28" cy="343"/>
            </a:xfrm>
            <a:prstGeom prst="rect">
              <a:avLst/>
            </a:prstGeom>
            <a:solidFill>
              <a:srgbClr val="905A3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" name="Rectangle 7880"/>
            <p:cNvSpPr>
              <a:spLocks noChangeArrowheads="1"/>
            </p:cNvSpPr>
            <p:nvPr/>
          </p:nvSpPr>
          <p:spPr bwMode="auto">
            <a:xfrm>
              <a:off x="2149" y="5701"/>
              <a:ext cx="27" cy="342"/>
            </a:xfrm>
            <a:prstGeom prst="rect">
              <a:avLst/>
            </a:prstGeom>
            <a:solidFill>
              <a:srgbClr val="905A3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" name="Freeform 7881"/>
            <p:cNvSpPr>
              <a:spLocks/>
            </p:cNvSpPr>
            <p:nvPr/>
          </p:nvSpPr>
          <p:spPr bwMode="auto">
            <a:xfrm>
              <a:off x="1405" y="5746"/>
              <a:ext cx="10" cy="8"/>
            </a:xfrm>
            <a:custGeom>
              <a:avLst/>
              <a:gdLst>
                <a:gd name="T0" fmla="*/ 0 w 8"/>
                <a:gd name="T1" fmla="*/ 0 h 7"/>
                <a:gd name="T2" fmla="*/ 8 w 8"/>
                <a:gd name="T3" fmla="*/ 0 h 7"/>
                <a:gd name="T4" fmla="*/ 8 w 8"/>
                <a:gd name="T5" fmla="*/ 7 h 7"/>
                <a:gd name="T6" fmla="*/ 0 w 8"/>
                <a:gd name="T7" fmla="*/ 7 h 7"/>
                <a:gd name="T8" fmla="*/ 0 w 8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0" y="0"/>
                  </a:moveTo>
                  <a:cubicBezTo>
                    <a:pt x="3" y="0"/>
                    <a:pt x="5" y="0"/>
                    <a:pt x="8" y="0"/>
                  </a:cubicBezTo>
                  <a:cubicBezTo>
                    <a:pt x="8" y="2"/>
                    <a:pt x="8" y="4"/>
                    <a:pt x="8" y="7"/>
                  </a:cubicBezTo>
                  <a:cubicBezTo>
                    <a:pt x="5" y="7"/>
                    <a:pt x="3" y="7"/>
                    <a:pt x="0" y="7"/>
                  </a:cubicBezTo>
                  <a:cubicBezTo>
                    <a:pt x="0" y="4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84" name="Freeform 7882"/>
            <p:cNvSpPr>
              <a:spLocks/>
            </p:cNvSpPr>
            <p:nvPr/>
          </p:nvSpPr>
          <p:spPr bwMode="auto">
            <a:xfrm>
              <a:off x="1423" y="5746"/>
              <a:ext cx="9" cy="8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2"/>
                    <a:pt x="7" y="4"/>
                    <a:pt x="7" y="7"/>
                  </a:cubicBezTo>
                  <a:cubicBezTo>
                    <a:pt x="5" y="7"/>
                    <a:pt x="2" y="7"/>
                    <a:pt x="0" y="7"/>
                  </a:cubicBezTo>
                  <a:cubicBezTo>
                    <a:pt x="0" y="4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85" name="Freeform 7883"/>
            <p:cNvSpPr>
              <a:spLocks/>
            </p:cNvSpPr>
            <p:nvPr/>
          </p:nvSpPr>
          <p:spPr bwMode="auto">
            <a:xfrm>
              <a:off x="1440" y="5746"/>
              <a:ext cx="9" cy="8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2"/>
                    <a:pt x="7" y="4"/>
                    <a:pt x="7" y="7"/>
                  </a:cubicBezTo>
                  <a:cubicBezTo>
                    <a:pt x="5" y="7"/>
                    <a:pt x="2" y="7"/>
                    <a:pt x="0" y="7"/>
                  </a:cubicBezTo>
                  <a:cubicBezTo>
                    <a:pt x="0" y="4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86" name="Freeform 7884"/>
            <p:cNvSpPr>
              <a:spLocks/>
            </p:cNvSpPr>
            <p:nvPr/>
          </p:nvSpPr>
          <p:spPr bwMode="auto">
            <a:xfrm>
              <a:off x="1457" y="5746"/>
              <a:ext cx="60" cy="42"/>
            </a:xfrm>
            <a:custGeom>
              <a:avLst/>
              <a:gdLst>
                <a:gd name="T0" fmla="*/ 7 w 50"/>
                <a:gd name="T1" fmla="*/ 0 h 35"/>
                <a:gd name="T2" fmla="*/ 22 w 50"/>
                <a:gd name="T3" fmla="*/ 0 h 35"/>
                <a:gd name="T4" fmla="*/ 22 w 50"/>
                <a:gd name="T5" fmla="*/ 7 h 35"/>
                <a:gd name="T6" fmla="*/ 29 w 50"/>
                <a:gd name="T7" fmla="*/ 7 h 35"/>
                <a:gd name="T8" fmla="*/ 29 w 50"/>
                <a:gd name="T9" fmla="*/ 0 h 35"/>
                <a:gd name="T10" fmla="*/ 43 w 50"/>
                <a:gd name="T11" fmla="*/ 0 h 35"/>
                <a:gd name="T12" fmla="*/ 43 w 50"/>
                <a:gd name="T13" fmla="*/ 14 h 35"/>
                <a:gd name="T14" fmla="*/ 50 w 50"/>
                <a:gd name="T15" fmla="*/ 14 h 35"/>
                <a:gd name="T16" fmla="*/ 50 w 50"/>
                <a:gd name="T17" fmla="*/ 28 h 35"/>
                <a:gd name="T18" fmla="*/ 36 w 50"/>
                <a:gd name="T19" fmla="*/ 28 h 35"/>
                <a:gd name="T20" fmla="*/ 36 w 50"/>
                <a:gd name="T21" fmla="*/ 14 h 35"/>
                <a:gd name="T22" fmla="*/ 29 w 50"/>
                <a:gd name="T23" fmla="*/ 14 h 35"/>
                <a:gd name="T24" fmla="*/ 29 w 50"/>
                <a:gd name="T25" fmla="*/ 28 h 35"/>
                <a:gd name="T26" fmla="*/ 22 w 50"/>
                <a:gd name="T27" fmla="*/ 28 h 35"/>
                <a:gd name="T28" fmla="*/ 22 w 50"/>
                <a:gd name="T29" fmla="*/ 35 h 35"/>
                <a:gd name="T30" fmla="*/ 0 w 50"/>
                <a:gd name="T31" fmla="*/ 35 h 35"/>
                <a:gd name="T32" fmla="*/ 0 w 50"/>
                <a:gd name="T33" fmla="*/ 28 h 35"/>
                <a:gd name="T34" fmla="*/ 15 w 50"/>
                <a:gd name="T35" fmla="*/ 28 h 35"/>
                <a:gd name="T36" fmla="*/ 15 w 50"/>
                <a:gd name="T37" fmla="*/ 21 h 35"/>
                <a:gd name="T38" fmla="*/ 22 w 50"/>
                <a:gd name="T39" fmla="*/ 21 h 35"/>
                <a:gd name="T40" fmla="*/ 22 w 50"/>
                <a:gd name="T41" fmla="*/ 14 h 35"/>
                <a:gd name="T42" fmla="*/ 15 w 50"/>
                <a:gd name="T43" fmla="*/ 14 h 35"/>
                <a:gd name="T44" fmla="*/ 15 w 50"/>
                <a:gd name="T45" fmla="*/ 7 h 35"/>
                <a:gd name="T46" fmla="*/ 7 w 50"/>
                <a:gd name="T47" fmla="*/ 7 h 35"/>
                <a:gd name="T48" fmla="*/ 7 w 50"/>
                <a:gd name="T49" fmla="*/ 0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0" h="35">
                  <a:moveTo>
                    <a:pt x="7" y="0"/>
                  </a:moveTo>
                  <a:cubicBezTo>
                    <a:pt x="12" y="0"/>
                    <a:pt x="17" y="0"/>
                    <a:pt x="22" y="0"/>
                  </a:cubicBezTo>
                  <a:cubicBezTo>
                    <a:pt x="22" y="2"/>
                    <a:pt x="22" y="4"/>
                    <a:pt x="22" y="7"/>
                  </a:cubicBezTo>
                  <a:cubicBezTo>
                    <a:pt x="24" y="7"/>
                    <a:pt x="26" y="7"/>
                    <a:pt x="29" y="7"/>
                  </a:cubicBezTo>
                  <a:cubicBezTo>
                    <a:pt x="29" y="4"/>
                    <a:pt x="29" y="2"/>
                    <a:pt x="29" y="0"/>
                  </a:cubicBezTo>
                  <a:cubicBezTo>
                    <a:pt x="34" y="0"/>
                    <a:pt x="38" y="0"/>
                    <a:pt x="43" y="0"/>
                  </a:cubicBezTo>
                  <a:cubicBezTo>
                    <a:pt x="43" y="4"/>
                    <a:pt x="43" y="9"/>
                    <a:pt x="43" y="14"/>
                  </a:cubicBezTo>
                  <a:cubicBezTo>
                    <a:pt x="46" y="14"/>
                    <a:pt x="48" y="14"/>
                    <a:pt x="50" y="14"/>
                  </a:cubicBezTo>
                  <a:cubicBezTo>
                    <a:pt x="50" y="19"/>
                    <a:pt x="50" y="23"/>
                    <a:pt x="50" y="28"/>
                  </a:cubicBezTo>
                  <a:cubicBezTo>
                    <a:pt x="46" y="28"/>
                    <a:pt x="41" y="28"/>
                    <a:pt x="36" y="28"/>
                  </a:cubicBezTo>
                  <a:cubicBezTo>
                    <a:pt x="36" y="23"/>
                    <a:pt x="36" y="19"/>
                    <a:pt x="36" y="14"/>
                  </a:cubicBezTo>
                  <a:cubicBezTo>
                    <a:pt x="34" y="14"/>
                    <a:pt x="31" y="14"/>
                    <a:pt x="29" y="14"/>
                  </a:cubicBezTo>
                  <a:cubicBezTo>
                    <a:pt x="29" y="19"/>
                    <a:pt x="29" y="23"/>
                    <a:pt x="29" y="28"/>
                  </a:cubicBezTo>
                  <a:cubicBezTo>
                    <a:pt x="26" y="28"/>
                    <a:pt x="24" y="28"/>
                    <a:pt x="22" y="28"/>
                  </a:cubicBezTo>
                  <a:cubicBezTo>
                    <a:pt x="22" y="31"/>
                    <a:pt x="22" y="33"/>
                    <a:pt x="22" y="35"/>
                  </a:cubicBezTo>
                  <a:cubicBezTo>
                    <a:pt x="15" y="35"/>
                    <a:pt x="7" y="35"/>
                    <a:pt x="0" y="35"/>
                  </a:cubicBezTo>
                  <a:cubicBezTo>
                    <a:pt x="0" y="33"/>
                    <a:pt x="0" y="31"/>
                    <a:pt x="0" y="28"/>
                  </a:cubicBezTo>
                  <a:cubicBezTo>
                    <a:pt x="5" y="28"/>
                    <a:pt x="10" y="28"/>
                    <a:pt x="15" y="28"/>
                  </a:cubicBezTo>
                  <a:cubicBezTo>
                    <a:pt x="15" y="26"/>
                    <a:pt x="15" y="23"/>
                    <a:pt x="15" y="21"/>
                  </a:cubicBezTo>
                  <a:cubicBezTo>
                    <a:pt x="17" y="21"/>
                    <a:pt x="19" y="21"/>
                    <a:pt x="22" y="21"/>
                  </a:cubicBezTo>
                  <a:cubicBezTo>
                    <a:pt x="22" y="19"/>
                    <a:pt x="22" y="16"/>
                    <a:pt x="22" y="14"/>
                  </a:cubicBezTo>
                  <a:cubicBezTo>
                    <a:pt x="19" y="14"/>
                    <a:pt x="17" y="14"/>
                    <a:pt x="15" y="14"/>
                  </a:cubicBezTo>
                  <a:cubicBezTo>
                    <a:pt x="15" y="11"/>
                    <a:pt x="15" y="9"/>
                    <a:pt x="15" y="7"/>
                  </a:cubicBezTo>
                  <a:cubicBezTo>
                    <a:pt x="12" y="7"/>
                    <a:pt x="10" y="7"/>
                    <a:pt x="7" y="7"/>
                  </a:cubicBezTo>
                  <a:cubicBezTo>
                    <a:pt x="7" y="4"/>
                    <a:pt x="7" y="2"/>
                    <a:pt x="7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87" name="Freeform 7885"/>
            <p:cNvSpPr>
              <a:spLocks noEditPoints="1"/>
            </p:cNvSpPr>
            <p:nvPr/>
          </p:nvSpPr>
          <p:spPr bwMode="auto">
            <a:xfrm>
              <a:off x="1337" y="5746"/>
              <a:ext cx="60" cy="60"/>
            </a:xfrm>
            <a:custGeom>
              <a:avLst/>
              <a:gdLst>
                <a:gd name="T0" fmla="*/ 0 w 60"/>
                <a:gd name="T1" fmla="*/ 0 h 60"/>
                <a:gd name="T2" fmla="*/ 0 w 60"/>
                <a:gd name="T3" fmla="*/ 60 h 60"/>
                <a:gd name="T4" fmla="*/ 60 w 60"/>
                <a:gd name="T5" fmla="*/ 60 h 60"/>
                <a:gd name="T6" fmla="*/ 60 w 60"/>
                <a:gd name="T7" fmla="*/ 0 h 60"/>
                <a:gd name="T8" fmla="*/ 0 w 60"/>
                <a:gd name="T9" fmla="*/ 0 h 60"/>
                <a:gd name="T10" fmla="*/ 51 w 60"/>
                <a:gd name="T11" fmla="*/ 51 h 60"/>
                <a:gd name="T12" fmla="*/ 9 w 60"/>
                <a:gd name="T13" fmla="*/ 51 h 60"/>
                <a:gd name="T14" fmla="*/ 9 w 60"/>
                <a:gd name="T15" fmla="*/ 8 h 60"/>
                <a:gd name="T16" fmla="*/ 51 w 60"/>
                <a:gd name="T17" fmla="*/ 8 h 60"/>
                <a:gd name="T18" fmla="*/ 51 w 60"/>
                <a:gd name="T19" fmla="*/ 51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0" h="60">
                  <a:moveTo>
                    <a:pt x="0" y="0"/>
                  </a:moveTo>
                  <a:lnTo>
                    <a:pt x="0" y="60"/>
                  </a:lnTo>
                  <a:lnTo>
                    <a:pt x="60" y="60"/>
                  </a:lnTo>
                  <a:lnTo>
                    <a:pt x="60" y="0"/>
                  </a:lnTo>
                  <a:lnTo>
                    <a:pt x="0" y="0"/>
                  </a:lnTo>
                  <a:close/>
                  <a:moveTo>
                    <a:pt x="51" y="51"/>
                  </a:moveTo>
                  <a:lnTo>
                    <a:pt x="9" y="51"/>
                  </a:lnTo>
                  <a:lnTo>
                    <a:pt x="9" y="8"/>
                  </a:lnTo>
                  <a:lnTo>
                    <a:pt x="51" y="8"/>
                  </a:lnTo>
                  <a:lnTo>
                    <a:pt x="51" y="5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89" name="Freeform 7886"/>
            <p:cNvSpPr>
              <a:spLocks/>
            </p:cNvSpPr>
            <p:nvPr/>
          </p:nvSpPr>
          <p:spPr bwMode="auto">
            <a:xfrm>
              <a:off x="1432" y="5754"/>
              <a:ext cx="8" cy="9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2"/>
                    <a:pt x="7" y="4"/>
                    <a:pt x="7" y="7"/>
                  </a:cubicBezTo>
                  <a:cubicBezTo>
                    <a:pt x="5" y="7"/>
                    <a:pt x="2" y="7"/>
                    <a:pt x="0" y="7"/>
                  </a:cubicBezTo>
                  <a:cubicBezTo>
                    <a:pt x="0" y="4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90" name="Freeform 7887"/>
            <p:cNvSpPr>
              <a:spLocks noEditPoints="1"/>
            </p:cNvSpPr>
            <p:nvPr/>
          </p:nvSpPr>
          <p:spPr bwMode="auto">
            <a:xfrm>
              <a:off x="1526" y="5746"/>
              <a:ext cx="60" cy="60"/>
            </a:xfrm>
            <a:custGeom>
              <a:avLst/>
              <a:gdLst>
                <a:gd name="T0" fmla="*/ 0 w 60"/>
                <a:gd name="T1" fmla="*/ 0 h 60"/>
                <a:gd name="T2" fmla="*/ 0 w 60"/>
                <a:gd name="T3" fmla="*/ 60 h 60"/>
                <a:gd name="T4" fmla="*/ 60 w 60"/>
                <a:gd name="T5" fmla="*/ 60 h 60"/>
                <a:gd name="T6" fmla="*/ 60 w 60"/>
                <a:gd name="T7" fmla="*/ 0 h 60"/>
                <a:gd name="T8" fmla="*/ 0 w 60"/>
                <a:gd name="T9" fmla="*/ 0 h 60"/>
                <a:gd name="T10" fmla="*/ 52 w 60"/>
                <a:gd name="T11" fmla="*/ 51 h 60"/>
                <a:gd name="T12" fmla="*/ 9 w 60"/>
                <a:gd name="T13" fmla="*/ 51 h 60"/>
                <a:gd name="T14" fmla="*/ 9 w 60"/>
                <a:gd name="T15" fmla="*/ 8 h 60"/>
                <a:gd name="T16" fmla="*/ 52 w 60"/>
                <a:gd name="T17" fmla="*/ 8 h 60"/>
                <a:gd name="T18" fmla="*/ 52 w 60"/>
                <a:gd name="T19" fmla="*/ 51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0" h="60">
                  <a:moveTo>
                    <a:pt x="0" y="0"/>
                  </a:moveTo>
                  <a:lnTo>
                    <a:pt x="0" y="60"/>
                  </a:lnTo>
                  <a:lnTo>
                    <a:pt x="60" y="60"/>
                  </a:lnTo>
                  <a:lnTo>
                    <a:pt x="60" y="0"/>
                  </a:lnTo>
                  <a:lnTo>
                    <a:pt x="0" y="0"/>
                  </a:lnTo>
                  <a:close/>
                  <a:moveTo>
                    <a:pt x="52" y="51"/>
                  </a:moveTo>
                  <a:lnTo>
                    <a:pt x="9" y="51"/>
                  </a:lnTo>
                  <a:lnTo>
                    <a:pt x="9" y="8"/>
                  </a:lnTo>
                  <a:lnTo>
                    <a:pt x="52" y="8"/>
                  </a:lnTo>
                  <a:lnTo>
                    <a:pt x="52" y="5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91" name="Freeform 7888"/>
            <p:cNvSpPr>
              <a:spLocks/>
            </p:cNvSpPr>
            <p:nvPr/>
          </p:nvSpPr>
          <p:spPr bwMode="auto">
            <a:xfrm>
              <a:off x="1355" y="5763"/>
              <a:ext cx="25" cy="25"/>
            </a:xfrm>
            <a:custGeom>
              <a:avLst/>
              <a:gdLst>
                <a:gd name="T0" fmla="*/ 0 w 21"/>
                <a:gd name="T1" fmla="*/ 0 h 21"/>
                <a:gd name="T2" fmla="*/ 21 w 21"/>
                <a:gd name="T3" fmla="*/ 0 h 21"/>
                <a:gd name="T4" fmla="*/ 21 w 21"/>
                <a:gd name="T5" fmla="*/ 21 h 21"/>
                <a:gd name="T6" fmla="*/ 0 w 21"/>
                <a:gd name="T7" fmla="*/ 21 h 21"/>
                <a:gd name="T8" fmla="*/ 0 w 21"/>
                <a:gd name="T9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21">
                  <a:moveTo>
                    <a:pt x="0" y="0"/>
                  </a:moveTo>
                  <a:cubicBezTo>
                    <a:pt x="7" y="0"/>
                    <a:pt x="14" y="0"/>
                    <a:pt x="21" y="0"/>
                  </a:cubicBezTo>
                  <a:cubicBezTo>
                    <a:pt x="21" y="7"/>
                    <a:pt x="21" y="14"/>
                    <a:pt x="21" y="21"/>
                  </a:cubicBezTo>
                  <a:cubicBezTo>
                    <a:pt x="14" y="21"/>
                    <a:pt x="7" y="21"/>
                    <a:pt x="0" y="21"/>
                  </a:cubicBezTo>
                  <a:cubicBezTo>
                    <a:pt x="0" y="14"/>
                    <a:pt x="0" y="7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92" name="Freeform 7889"/>
            <p:cNvSpPr>
              <a:spLocks/>
            </p:cNvSpPr>
            <p:nvPr/>
          </p:nvSpPr>
          <p:spPr bwMode="auto">
            <a:xfrm>
              <a:off x="1405" y="5763"/>
              <a:ext cx="10" cy="8"/>
            </a:xfrm>
            <a:custGeom>
              <a:avLst/>
              <a:gdLst>
                <a:gd name="T0" fmla="*/ 0 w 8"/>
                <a:gd name="T1" fmla="*/ 0 h 7"/>
                <a:gd name="T2" fmla="*/ 8 w 8"/>
                <a:gd name="T3" fmla="*/ 0 h 7"/>
                <a:gd name="T4" fmla="*/ 8 w 8"/>
                <a:gd name="T5" fmla="*/ 7 h 7"/>
                <a:gd name="T6" fmla="*/ 0 w 8"/>
                <a:gd name="T7" fmla="*/ 7 h 7"/>
                <a:gd name="T8" fmla="*/ 0 w 8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0" y="0"/>
                  </a:moveTo>
                  <a:cubicBezTo>
                    <a:pt x="3" y="0"/>
                    <a:pt x="5" y="0"/>
                    <a:pt x="8" y="0"/>
                  </a:cubicBezTo>
                  <a:cubicBezTo>
                    <a:pt x="8" y="2"/>
                    <a:pt x="8" y="5"/>
                    <a:pt x="8" y="7"/>
                  </a:cubicBezTo>
                  <a:cubicBezTo>
                    <a:pt x="5" y="7"/>
                    <a:pt x="3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93" name="Freeform 7890"/>
            <p:cNvSpPr>
              <a:spLocks/>
            </p:cNvSpPr>
            <p:nvPr/>
          </p:nvSpPr>
          <p:spPr bwMode="auto">
            <a:xfrm>
              <a:off x="1440" y="5763"/>
              <a:ext cx="9" cy="17"/>
            </a:xfrm>
            <a:custGeom>
              <a:avLst/>
              <a:gdLst>
                <a:gd name="T0" fmla="*/ 0 w 7"/>
                <a:gd name="T1" fmla="*/ 0 h 14"/>
                <a:gd name="T2" fmla="*/ 7 w 7"/>
                <a:gd name="T3" fmla="*/ 0 h 14"/>
                <a:gd name="T4" fmla="*/ 7 w 7"/>
                <a:gd name="T5" fmla="*/ 14 h 14"/>
                <a:gd name="T6" fmla="*/ 0 w 7"/>
                <a:gd name="T7" fmla="*/ 14 h 14"/>
                <a:gd name="T8" fmla="*/ 0 w 7"/>
                <a:gd name="T9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14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5"/>
                    <a:pt x="7" y="9"/>
                    <a:pt x="7" y="14"/>
                  </a:cubicBezTo>
                  <a:cubicBezTo>
                    <a:pt x="5" y="14"/>
                    <a:pt x="2" y="14"/>
                    <a:pt x="0" y="14"/>
                  </a:cubicBezTo>
                  <a:cubicBezTo>
                    <a:pt x="0" y="9"/>
                    <a:pt x="0" y="5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94" name="Freeform 7891"/>
            <p:cNvSpPr>
              <a:spLocks/>
            </p:cNvSpPr>
            <p:nvPr/>
          </p:nvSpPr>
          <p:spPr bwMode="auto">
            <a:xfrm>
              <a:off x="1544" y="5763"/>
              <a:ext cx="25" cy="25"/>
            </a:xfrm>
            <a:custGeom>
              <a:avLst/>
              <a:gdLst>
                <a:gd name="T0" fmla="*/ 0 w 21"/>
                <a:gd name="T1" fmla="*/ 0 h 21"/>
                <a:gd name="T2" fmla="*/ 21 w 21"/>
                <a:gd name="T3" fmla="*/ 0 h 21"/>
                <a:gd name="T4" fmla="*/ 21 w 21"/>
                <a:gd name="T5" fmla="*/ 21 h 21"/>
                <a:gd name="T6" fmla="*/ 0 w 21"/>
                <a:gd name="T7" fmla="*/ 21 h 21"/>
                <a:gd name="T8" fmla="*/ 0 w 21"/>
                <a:gd name="T9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21">
                  <a:moveTo>
                    <a:pt x="0" y="0"/>
                  </a:moveTo>
                  <a:cubicBezTo>
                    <a:pt x="7" y="0"/>
                    <a:pt x="14" y="0"/>
                    <a:pt x="21" y="0"/>
                  </a:cubicBezTo>
                  <a:cubicBezTo>
                    <a:pt x="21" y="7"/>
                    <a:pt x="21" y="14"/>
                    <a:pt x="21" y="21"/>
                  </a:cubicBezTo>
                  <a:cubicBezTo>
                    <a:pt x="14" y="21"/>
                    <a:pt x="7" y="21"/>
                    <a:pt x="0" y="21"/>
                  </a:cubicBezTo>
                  <a:cubicBezTo>
                    <a:pt x="0" y="14"/>
                    <a:pt x="0" y="7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95" name="Freeform 7892"/>
            <p:cNvSpPr>
              <a:spLocks/>
            </p:cNvSpPr>
            <p:nvPr/>
          </p:nvSpPr>
          <p:spPr bwMode="auto">
            <a:xfrm>
              <a:off x="1405" y="5771"/>
              <a:ext cx="18" cy="26"/>
            </a:xfrm>
            <a:custGeom>
              <a:avLst/>
              <a:gdLst>
                <a:gd name="T0" fmla="*/ 8 w 15"/>
                <a:gd name="T1" fmla="*/ 0 h 21"/>
                <a:gd name="T2" fmla="*/ 15 w 15"/>
                <a:gd name="T3" fmla="*/ 0 h 21"/>
                <a:gd name="T4" fmla="*/ 15 w 15"/>
                <a:gd name="T5" fmla="*/ 21 h 21"/>
                <a:gd name="T6" fmla="*/ 8 w 15"/>
                <a:gd name="T7" fmla="*/ 21 h 21"/>
                <a:gd name="T8" fmla="*/ 8 w 15"/>
                <a:gd name="T9" fmla="*/ 14 h 21"/>
                <a:gd name="T10" fmla="*/ 0 w 15"/>
                <a:gd name="T11" fmla="*/ 14 h 21"/>
                <a:gd name="T12" fmla="*/ 0 w 15"/>
                <a:gd name="T13" fmla="*/ 7 h 21"/>
                <a:gd name="T14" fmla="*/ 8 w 15"/>
                <a:gd name="T15" fmla="*/ 7 h 21"/>
                <a:gd name="T16" fmla="*/ 8 w 15"/>
                <a:gd name="T17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21">
                  <a:moveTo>
                    <a:pt x="8" y="0"/>
                  </a:moveTo>
                  <a:cubicBezTo>
                    <a:pt x="10" y="0"/>
                    <a:pt x="12" y="0"/>
                    <a:pt x="15" y="0"/>
                  </a:cubicBezTo>
                  <a:cubicBezTo>
                    <a:pt x="15" y="7"/>
                    <a:pt x="15" y="14"/>
                    <a:pt x="15" y="21"/>
                  </a:cubicBezTo>
                  <a:cubicBezTo>
                    <a:pt x="12" y="21"/>
                    <a:pt x="10" y="21"/>
                    <a:pt x="8" y="21"/>
                  </a:cubicBezTo>
                  <a:cubicBezTo>
                    <a:pt x="8" y="19"/>
                    <a:pt x="8" y="17"/>
                    <a:pt x="8" y="14"/>
                  </a:cubicBezTo>
                  <a:cubicBezTo>
                    <a:pt x="5" y="14"/>
                    <a:pt x="3" y="14"/>
                    <a:pt x="0" y="14"/>
                  </a:cubicBezTo>
                  <a:cubicBezTo>
                    <a:pt x="0" y="12"/>
                    <a:pt x="0" y="10"/>
                    <a:pt x="0" y="7"/>
                  </a:cubicBezTo>
                  <a:cubicBezTo>
                    <a:pt x="3" y="7"/>
                    <a:pt x="5" y="7"/>
                    <a:pt x="8" y="7"/>
                  </a:cubicBezTo>
                  <a:cubicBezTo>
                    <a:pt x="8" y="5"/>
                    <a:pt x="8" y="2"/>
                    <a:pt x="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96" name="Freeform 7893"/>
            <p:cNvSpPr>
              <a:spLocks/>
            </p:cNvSpPr>
            <p:nvPr/>
          </p:nvSpPr>
          <p:spPr bwMode="auto">
            <a:xfrm>
              <a:off x="1432" y="5780"/>
              <a:ext cx="25" cy="26"/>
            </a:xfrm>
            <a:custGeom>
              <a:avLst/>
              <a:gdLst>
                <a:gd name="T0" fmla="*/ 0 w 21"/>
                <a:gd name="T1" fmla="*/ 0 h 22"/>
                <a:gd name="T2" fmla="*/ 7 w 21"/>
                <a:gd name="T3" fmla="*/ 0 h 22"/>
                <a:gd name="T4" fmla="*/ 7 w 21"/>
                <a:gd name="T5" fmla="*/ 7 h 22"/>
                <a:gd name="T6" fmla="*/ 21 w 21"/>
                <a:gd name="T7" fmla="*/ 7 h 22"/>
                <a:gd name="T8" fmla="*/ 21 w 21"/>
                <a:gd name="T9" fmla="*/ 14 h 22"/>
                <a:gd name="T10" fmla="*/ 14 w 21"/>
                <a:gd name="T11" fmla="*/ 14 h 22"/>
                <a:gd name="T12" fmla="*/ 14 w 21"/>
                <a:gd name="T13" fmla="*/ 22 h 22"/>
                <a:gd name="T14" fmla="*/ 7 w 21"/>
                <a:gd name="T15" fmla="*/ 22 h 22"/>
                <a:gd name="T16" fmla="*/ 7 w 21"/>
                <a:gd name="T17" fmla="*/ 14 h 22"/>
                <a:gd name="T18" fmla="*/ 0 w 21"/>
                <a:gd name="T19" fmla="*/ 14 h 22"/>
                <a:gd name="T20" fmla="*/ 0 w 21"/>
                <a:gd name="T21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" h="22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3"/>
                    <a:pt x="7" y="5"/>
                    <a:pt x="7" y="7"/>
                  </a:cubicBezTo>
                  <a:cubicBezTo>
                    <a:pt x="12" y="7"/>
                    <a:pt x="17" y="7"/>
                    <a:pt x="21" y="7"/>
                  </a:cubicBezTo>
                  <a:cubicBezTo>
                    <a:pt x="21" y="10"/>
                    <a:pt x="21" y="12"/>
                    <a:pt x="21" y="14"/>
                  </a:cubicBezTo>
                  <a:cubicBezTo>
                    <a:pt x="19" y="14"/>
                    <a:pt x="17" y="14"/>
                    <a:pt x="14" y="14"/>
                  </a:cubicBezTo>
                  <a:cubicBezTo>
                    <a:pt x="14" y="17"/>
                    <a:pt x="14" y="19"/>
                    <a:pt x="14" y="22"/>
                  </a:cubicBezTo>
                  <a:cubicBezTo>
                    <a:pt x="12" y="22"/>
                    <a:pt x="9" y="22"/>
                    <a:pt x="7" y="22"/>
                  </a:cubicBezTo>
                  <a:cubicBezTo>
                    <a:pt x="7" y="19"/>
                    <a:pt x="7" y="17"/>
                    <a:pt x="7" y="14"/>
                  </a:cubicBezTo>
                  <a:cubicBezTo>
                    <a:pt x="5" y="14"/>
                    <a:pt x="2" y="14"/>
                    <a:pt x="0" y="14"/>
                  </a:cubicBezTo>
                  <a:cubicBezTo>
                    <a:pt x="0" y="10"/>
                    <a:pt x="0" y="5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97" name="Freeform 7894"/>
            <p:cNvSpPr>
              <a:spLocks/>
            </p:cNvSpPr>
            <p:nvPr/>
          </p:nvSpPr>
          <p:spPr bwMode="auto">
            <a:xfrm>
              <a:off x="1492" y="5780"/>
              <a:ext cx="17" cy="26"/>
            </a:xfrm>
            <a:custGeom>
              <a:avLst/>
              <a:gdLst>
                <a:gd name="T0" fmla="*/ 0 w 14"/>
                <a:gd name="T1" fmla="*/ 0 h 22"/>
                <a:gd name="T2" fmla="*/ 7 w 14"/>
                <a:gd name="T3" fmla="*/ 0 h 22"/>
                <a:gd name="T4" fmla="*/ 7 w 14"/>
                <a:gd name="T5" fmla="*/ 7 h 22"/>
                <a:gd name="T6" fmla="*/ 14 w 14"/>
                <a:gd name="T7" fmla="*/ 7 h 22"/>
                <a:gd name="T8" fmla="*/ 14 w 14"/>
                <a:gd name="T9" fmla="*/ 14 h 22"/>
                <a:gd name="T10" fmla="*/ 7 w 14"/>
                <a:gd name="T11" fmla="*/ 14 h 22"/>
                <a:gd name="T12" fmla="*/ 7 w 14"/>
                <a:gd name="T13" fmla="*/ 22 h 22"/>
                <a:gd name="T14" fmla="*/ 0 w 14"/>
                <a:gd name="T15" fmla="*/ 22 h 22"/>
                <a:gd name="T16" fmla="*/ 0 w 14"/>
                <a:gd name="T17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" h="22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3"/>
                    <a:pt x="7" y="5"/>
                    <a:pt x="7" y="7"/>
                  </a:cubicBezTo>
                  <a:cubicBezTo>
                    <a:pt x="9" y="7"/>
                    <a:pt x="12" y="7"/>
                    <a:pt x="14" y="7"/>
                  </a:cubicBezTo>
                  <a:cubicBezTo>
                    <a:pt x="14" y="10"/>
                    <a:pt x="14" y="12"/>
                    <a:pt x="14" y="14"/>
                  </a:cubicBezTo>
                  <a:cubicBezTo>
                    <a:pt x="12" y="14"/>
                    <a:pt x="9" y="14"/>
                    <a:pt x="7" y="14"/>
                  </a:cubicBezTo>
                  <a:cubicBezTo>
                    <a:pt x="7" y="17"/>
                    <a:pt x="7" y="19"/>
                    <a:pt x="7" y="22"/>
                  </a:cubicBezTo>
                  <a:cubicBezTo>
                    <a:pt x="5" y="22"/>
                    <a:pt x="2" y="22"/>
                    <a:pt x="0" y="22"/>
                  </a:cubicBezTo>
                  <a:cubicBezTo>
                    <a:pt x="0" y="14"/>
                    <a:pt x="0" y="7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98" name="Freeform 7895"/>
            <p:cNvSpPr>
              <a:spLocks/>
            </p:cNvSpPr>
            <p:nvPr/>
          </p:nvSpPr>
          <p:spPr bwMode="auto">
            <a:xfrm>
              <a:off x="1405" y="5797"/>
              <a:ext cx="10" cy="18"/>
            </a:xfrm>
            <a:custGeom>
              <a:avLst/>
              <a:gdLst>
                <a:gd name="T0" fmla="*/ 0 w 8"/>
                <a:gd name="T1" fmla="*/ 0 h 15"/>
                <a:gd name="T2" fmla="*/ 8 w 8"/>
                <a:gd name="T3" fmla="*/ 0 h 15"/>
                <a:gd name="T4" fmla="*/ 8 w 8"/>
                <a:gd name="T5" fmla="*/ 15 h 15"/>
                <a:gd name="T6" fmla="*/ 0 w 8"/>
                <a:gd name="T7" fmla="*/ 15 h 15"/>
                <a:gd name="T8" fmla="*/ 0 w 8"/>
                <a:gd name="T9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15">
                  <a:moveTo>
                    <a:pt x="0" y="0"/>
                  </a:moveTo>
                  <a:cubicBezTo>
                    <a:pt x="3" y="0"/>
                    <a:pt x="5" y="0"/>
                    <a:pt x="8" y="0"/>
                  </a:cubicBezTo>
                  <a:cubicBezTo>
                    <a:pt x="8" y="5"/>
                    <a:pt x="8" y="10"/>
                    <a:pt x="8" y="15"/>
                  </a:cubicBezTo>
                  <a:cubicBezTo>
                    <a:pt x="5" y="15"/>
                    <a:pt x="3" y="15"/>
                    <a:pt x="0" y="15"/>
                  </a:cubicBezTo>
                  <a:cubicBezTo>
                    <a:pt x="0" y="10"/>
                    <a:pt x="0" y="5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99" name="Freeform 7896"/>
            <p:cNvSpPr>
              <a:spLocks/>
            </p:cNvSpPr>
            <p:nvPr/>
          </p:nvSpPr>
          <p:spPr bwMode="auto">
            <a:xfrm>
              <a:off x="1423" y="5797"/>
              <a:ext cx="9" cy="9"/>
            </a:xfrm>
            <a:custGeom>
              <a:avLst/>
              <a:gdLst>
                <a:gd name="T0" fmla="*/ 0 w 7"/>
                <a:gd name="T1" fmla="*/ 0 h 8"/>
                <a:gd name="T2" fmla="*/ 7 w 7"/>
                <a:gd name="T3" fmla="*/ 0 h 8"/>
                <a:gd name="T4" fmla="*/ 7 w 7"/>
                <a:gd name="T5" fmla="*/ 8 h 8"/>
                <a:gd name="T6" fmla="*/ 0 w 7"/>
                <a:gd name="T7" fmla="*/ 8 h 8"/>
                <a:gd name="T8" fmla="*/ 0 w 7"/>
                <a:gd name="T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8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3"/>
                    <a:pt x="7" y="5"/>
                    <a:pt x="7" y="8"/>
                  </a:cubicBezTo>
                  <a:cubicBezTo>
                    <a:pt x="5" y="8"/>
                    <a:pt x="2" y="8"/>
                    <a:pt x="0" y="8"/>
                  </a:cubicBezTo>
                  <a:cubicBezTo>
                    <a:pt x="0" y="5"/>
                    <a:pt x="0" y="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00" name="Freeform 7897"/>
            <p:cNvSpPr>
              <a:spLocks/>
            </p:cNvSpPr>
            <p:nvPr/>
          </p:nvSpPr>
          <p:spPr bwMode="auto">
            <a:xfrm>
              <a:off x="1457" y="5797"/>
              <a:ext cx="27" cy="35"/>
            </a:xfrm>
            <a:custGeom>
              <a:avLst/>
              <a:gdLst>
                <a:gd name="T0" fmla="*/ 0 w 22"/>
                <a:gd name="T1" fmla="*/ 0 h 29"/>
                <a:gd name="T2" fmla="*/ 7 w 22"/>
                <a:gd name="T3" fmla="*/ 0 h 29"/>
                <a:gd name="T4" fmla="*/ 7 w 22"/>
                <a:gd name="T5" fmla="*/ 8 h 29"/>
                <a:gd name="T6" fmla="*/ 15 w 22"/>
                <a:gd name="T7" fmla="*/ 8 h 29"/>
                <a:gd name="T8" fmla="*/ 15 w 22"/>
                <a:gd name="T9" fmla="*/ 0 h 29"/>
                <a:gd name="T10" fmla="*/ 22 w 22"/>
                <a:gd name="T11" fmla="*/ 0 h 29"/>
                <a:gd name="T12" fmla="*/ 22 w 22"/>
                <a:gd name="T13" fmla="*/ 22 h 29"/>
                <a:gd name="T14" fmla="*/ 15 w 22"/>
                <a:gd name="T15" fmla="*/ 22 h 29"/>
                <a:gd name="T16" fmla="*/ 15 w 22"/>
                <a:gd name="T17" fmla="*/ 29 h 29"/>
                <a:gd name="T18" fmla="*/ 7 w 22"/>
                <a:gd name="T19" fmla="*/ 29 h 29"/>
                <a:gd name="T20" fmla="*/ 7 w 22"/>
                <a:gd name="T21" fmla="*/ 15 h 29"/>
                <a:gd name="T22" fmla="*/ 0 w 22"/>
                <a:gd name="T23" fmla="*/ 15 h 29"/>
                <a:gd name="T24" fmla="*/ 0 w 22"/>
                <a:gd name="T25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" h="29">
                  <a:moveTo>
                    <a:pt x="0" y="0"/>
                  </a:moveTo>
                  <a:cubicBezTo>
                    <a:pt x="3" y="0"/>
                    <a:pt x="5" y="0"/>
                    <a:pt x="7" y="0"/>
                  </a:cubicBezTo>
                  <a:cubicBezTo>
                    <a:pt x="7" y="3"/>
                    <a:pt x="7" y="5"/>
                    <a:pt x="7" y="8"/>
                  </a:cubicBezTo>
                  <a:cubicBezTo>
                    <a:pt x="10" y="8"/>
                    <a:pt x="12" y="8"/>
                    <a:pt x="15" y="8"/>
                  </a:cubicBezTo>
                  <a:cubicBezTo>
                    <a:pt x="15" y="5"/>
                    <a:pt x="15" y="3"/>
                    <a:pt x="15" y="0"/>
                  </a:cubicBezTo>
                  <a:cubicBezTo>
                    <a:pt x="17" y="0"/>
                    <a:pt x="19" y="0"/>
                    <a:pt x="22" y="0"/>
                  </a:cubicBezTo>
                  <a:cubicBezTo>
                    <a:pt x="22" y="8"/>
                    <a:pt x="22" y="15"/>
                    <a:pt x="22" y="22"/>
                  </a:cubicBezTo>
                  <a:cubicBezTo>
                    <a:pt x="19" y="22"/>
                    <a:pt x="17" y="22"/>
                    <a:pt x="15" y="22"/>
                  </a:cubicBezTo>
                  <a:cubicBezTo>
                    <a:pt x="15" y="24"/>
                    <a:pt x="15" y="27"/>
                    <a:pt x="15" y="29"/>
                  </a:cubicBezTo>
                  <a:cubicBezTo>
                    <a:pt x="12" y="29"/>
                    <a:pt x="10" y="29"/>
                    <a:pt x="7" y="29"/>
                  </a:cubicBezTo>
                  <a:cubicBezTo>
                    <a:pt x="7" y="24"/>
                    <a:pt x="7" y="19"/>
                    <a:pt x="7" y="15"/>
                  </a:cubicBezTo>
                  <a:cubicBezTo>
                    <a:pt x="5" y="15"/>
                    <a:pt x="3" y="15"/>
                    <a:pt x="0" y="15"/>
                  </a:cubicBezTo>
                  <a:cubicBezTo>
                    <a:pt x="0" y="10"/>
                    <a:pt x="0" y="5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01" name="Freeform 7898"/>
            <p:cNvSpPr>
              <a:spLocks/>
            </p:cNvSpPr>
            <p:nvPr/>
          </p:nvSpPr>
          <p:spPr bwMode="auto">
            <a:xfrm>
              <a:off x="1457" y="5797"/>
              <a:ext cx="78" cy="61"/>
            </a:xfrm>
            <a:custGeom>
              <a:avLst/>
              <a:gdLst>
                <a:gd name="T0" fmla="*/ 43 w 65"/>
                <a:gd name="T1" fmla="*/ 0 h 50"/>
                <a:gd name="T2" fmla="*/ 50 w 65"/>
                <a:gd name="T3" fmla="*/ 0 h 50"/>
                <a:gd name="T4" fmla="*/ 50 w 65"/>
                <a:gd name="T5" fmla="*/ 22 h 50"/>
                <a:gd name="T6" fmla="*/ 57 w 65"/>
                <a:gd name="T7" fmla="*/ 22 h 50"/>
                <a:gd name="T8" fmla="*/ 57 w 65"/>
                <a:gd name="T9" fmla="*/ 15 h 50"/>
                <a:gd name="T10" fmla="*/ 65 w 65"/>
                <a:gd name="T11" fmla="*/ 15 h 50"/>
                <a:gd name="T12" fmla="*/ 65 w 65"/>
                <a:gd name="T13" fmla="*/ 29 h 50"/>
                <a:gd name="T14" fmla="*/ 57 w 65"/>
                <a:gd name="T15" fmla="*/ 29 h 50"/>
                <a:gd name="T16" fmla="*/ 57 w 65"/>
                <a:gd name="T17" fmla="*/ 36 h 50"/>
                <a:gd name="T18" fmla="*/ 65 w 65"/>
                <a:gd name="T19" fmla="*/ 36 h 50"/>
                <a:gd name="T20" fmla="*/ 65 w 65"/>
                <a:gd name="T21" fmla="*/ 43 h 50"/>
                <a:gd name="T22" fmla="*/ 57 w 65"/>
                <a:gd name="T23" fmla="*/ 43 h 50"/>
                <a:gd name="T24" fmla="*/ 57 w 65"/>
                <a:gd name="T25" fmla="*/ 50 h 50"/>
                <a:gd name="T26" fmla="*/ 29 w 65"/>
                <a:gd name="T27" fmla="*/ 50 h 50"/>
                <a:gd name="T28" fmla="*/ 29 w 65"/>
                <a:gd name="T29" fmla="*/ 43 h 50"/>
                <a:gd name="T30" fmla="*/ 15 w 65"/>
                <a:gd name="T31" fmla="*/ 43 h 50"/>
                <a:gd name="T32" fmla="*/ 15 w 65"/>
                <a:gd name="T33" fmla="*/ 50 h 50"/>
                <a:gd name="T34" fmla="*/ 0 w 65"/>
                <a:gd name="T35" fmla="*/ 50 h 50"/>
                <a:gd name="T36" fmla="*/ 0 w 65"/>
                <a:gd name="T37" fmla="*/ 36 h 50"/>
                <a:gd name="T38" fmla="*/ 22 w 65"/>
                <a:gd name="T39" fmla="*/ 36 h 50"/>
                <a:gd name="T40" fmla="*/ 22 w 65"/>
                <a:gd name="T41" fmla="*/ 29 h 50"/>
                <a:gd name="T42" fmla="*/ 36 w 65"/>
                <a:gd name="T43" fmla="*/ 29 h 50"/>
                <a:gd name="T44" fmla="*/ 36 w 65"/>
                <a:gd name="T45" fmla="*/ 43 h 50"/>
                <a:gd name="T46" fmla="*/ 50 w 65"/>
                <a:gd name="T47" fmla="*/ 43 h 50"/>
                <a:gd name="T48" fmla="*/ 50 w 65"/>
                <a:gd name="T49" fmla="*/ 36 h 50"/>
                <a:gd name="T50" fmla="*/ 43 w 65"/>
                <a:gd name="T51" fmla="*/ 36 h 50"/>
                <a:gd name="T52" fmla="*/ 43 w 65"/>
                <a:gd name="T53" fmla="*/ 22 h 50"/>
                <a:gd name="T54" fmla="*/ 29 w 65"/>
                <a:gd name="T55" fmla="*/ 22 h 50"/>
                <a:gd name="T56" fmla="*/ 29 w 65"/>
                <a:gd name="T57" fmla="*/ 15 h 50"/>
                <a:gd name="T58" fmla="*/ 43 w 65"/>
                <a:gd name="T59" fmla="*/ 15 h 50"/>
                <a:gd name="T60" fmla="*/ 43 w 65"/>
                <a:gd name="T61" fmla="*/ 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5" h="50">
                  <a:moveTo>
                    <a:pt x="43" y="0"/>
                  </a:moveTo>
                  <a:cubicBezTo>
                    <a:pt x="46" y="0"/>
                    <a:pt x="48" y="0"/>
                    <a:pt x="50" y="0"/>
                  </a:cubicBezTo>
                  <a:cubicBezTo>
                    <a:pt x="50" y="8"/>
                    <a:pt x="50" y="15"/>
                    <a:pt x="50" y="22"/>
                  </a:cubicBezTo>
                  <a:cubicBezTo>
                    <a:pt x="53" y="22"/>
                    <a:pt x="55" y="22"/>
                    <a:pt x="57" y="22"/>
                  </a:cubicBezTo>
                  <a:cubicBezTo>
                    <a:pt x="57" y="19"/>
                    <a:pt x="57" y="17"/>
                    <a:pt x="57" y="15"/>
                  </a:cubicBezTo>
                  <a:cubicBezTo>
                    <a:pt x="60" y="15"/>
                    <a:pt x="62" y="15"/>
                    <a:pt x="65" y="15"/>
                  </a:cubicBezTo>
                  <a:cubicBezTo>
                    <a:pt x="65" y="19"/>
                    <a:pt x="65" y="24"/>
                    <a:pt x="65" y="29"/>
                  </a:cubicBezTo>
                  <a:cubicBezTo>
                    <a:pt x="62" y="29"/>
                    <a:pt x="60" y="29"/>
                    <a:pt x="57" y="29"/>
                  </a:cubicBezTo>
                  <a:cubicBezTo>
                    <a:pt x="57" y="31"/>
                    <a:pt x="57" y="34"/>
                    <a:pt x="57" y="36"/>
                  </a:cubicBezTo>
                  <a:cubicBezTo>
                    <a:pt x="60" y="36"/>
                    <a:pt x="62" y="36"/>
                    <a:pt x="65" y="36"/>
                  </a:cubicBezTo>
                  <a:cubicBezTo>
                    <a:pt x="65" y="38"/>
                    <a:pt x="65" y="41"/>
                    <a:pt x="65" y="43"/>
                  </a:cubicBezTo>
                  <a:cubicBezTo>
                    <a:pt x="62" y="43"/>
                    <a:pt x="60" y="43"/>
                    <a:pt x="57" y="43"/>
                  </a:cubicBezTo>
                  <a:cubicBezTo>
                    <a:pt x="57" y="46"/>
                    <a:pt x="57" y="48"/>
                    <a:pt x="57" y="50"/>
                  </a:cubicBezTo>
                  <a:cubicBezTo>
                    <a:pt x="48" y="50"/>
                    <a:pt x="38" y="50"/>
                    <a:pt x="29" y="50"/>
                  </a:cubicBezTo>
                  <a:cubicBezTo>
                    <a:pt x="29" y="48"/>
                    <a:pt x="29" y="46"/>
                    <a:pt x="29" y="43"/>
                  </a:cubicBezTo>
                  <a:cubicBezTo>
                    <a:pt x="24" y="43"/>
                    <a:pt x="19" y="43"/>
                    <a:pt x="15" y="43"/>
                  </a:cubicBezTo>
                  <a:cubicBezTo>
                    <a:pt x="15" y="46"/>
                    <a:pt x="15" y="48"/>
                    <a:pt x="15" y="50"/>
                  </a:cubicBezTo>
                  <a:cubicBezTo>
                    <a:pt x="10" y="50"/>
                    <a:pt x="5" y="50"/>
                    <a:pt x="0" y="50"/>
                  </a:cubicBezTo>
                  <a:cubicBezTo>
                    <a:pt x="0" y="46"/>
                    <a:pt x="0" y="41"/>
                    <a:pt x="0" y="36"/>
                  </a:cubicBezTo>
                  <a:cubicBezTo>
                    <a:pt x="7" y="36"/>
                    <a:pt x="15" y="36"/>
                    <a:pt x="22" y="36"/>
                  </a:cubicBezTo>
                  <a:cubicBezTo>
                    <a:pt x="22" y="34"/>
                    <a:pt x="22" y="31"/>
                    <a:pt x="22" y="29"/>
                  </a:cubicBezTo>
                  <a:cubicBezTo>
                    <a:pt x="26" y="29"/>
                    <a:pt x="31" y="29"/>
                    <a:pt x="36" y="29"/>
                  </a:cubicBezTo>
                  <a:cubicBezTo>
                    <a:pt x="36" y="34"/>
                    <a:pt x="36" y="38"/>
                    <a:pt x="36" y="43"/>
                  </a:cubicBezTo>
                  <a:cubicBezTo>
                    <a:pt x="41" y="43"/>
                    <a:pt x="46" y="43"/>
                    <a:pt x="50" y="43"/>
                  </a:cubicBezTo>
                  <a:cubicBezTo>
                    <a:pt x="50" y="41"/>
                    <a:pt x="50" y="38"/>
                    <a:pt x="50" y="36"/>
                  </a:cubicBezTo>
                  <a:cubicBezTo>
                    <a:pt x="48" y="36"/>
                    <a:pt x="46" y="36"/>
                    <a:pt x="43" y="36"/>
                  </a:cubicBezTo>
                  <a:cubicBezTo>
                    <a:pt x="43" y="31"/>
                    <a:pt x="43" y="27"/>
                    <a:pt x="43" y="22"/>
                  </a:cubicBezTo>
                  <a:cubicBezTo>
                    <a:pt x="38" y="22"/>
                    <a:pt x="34" y="22"/>
                    <a:pt x="29" y="22"/>
                  </a:cubicBezTo>
                  <a:cubicBezTo>
                    <a:pt x="29" y="19"/>
                    <a:pt x="29" y="17"/>
                    <a:pt x="29" y="15"/>
                  </a:cubicBezTo>
                  <a:cubicBezTo>
                    <a:pt x="34" y="15"/>
                    <a:pt x="38" y="15"/>
                    <a:pt x="43" y="15"/>
                  </a:cubicBezTo>
                  <a:cubicBezTo>
                    <a:pt x="43" y="10"/>
                    <a:pt x="43" y="5"/>
                    <a:pt x="43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02" name="Freeform 7899"/>
            <p:cNvSpPr>
              <a:spLocks/>
            </p:cNvSpPr>
            <p:nvPr/>
          </p:nvSpPr>
          <p:spPr bwMode="auto">
            <a:xfrm>
              <a:off x="1346" y="5815"/>
              <a:ext cx="111" cy="52"/>
            </a:xfrm>
            <a:custGeom>
              <a:avLst/>
              <a:gdLst>
                <a:gd name="T0" fmla="*/ 28 w 92"/>
                <a:gd name="T1" fmla="*/ 0 h 43"/>
                <a:gd name="T2" fmla="*/ 42 w 92"/>
                <a:gd name="T3" fmla="*/ 0 h 43"/>
                <a:gd name="T4" fmla="*/ 42 w 92"/>
                <a:gd name="T5" fmla="*/ 7 h 43"/>
                <a:gd name="T6" fmla="*/ 35 w 92"/>
                <a:gd name="T7" fmla="*/ 7 h 43"/>
                <a:gd name="T8" fmla="*/ 35 w 92"/>
                <a:gd name="T9" fmla="*/ 14 h 43"/>
                <a:gd name="T10" fmla="*/ 57 w 92"/>
                <a:gd name="T11" fmla="*/ 14 h 43"/>
                <a:gd name="T12" fmla="*/ 57 w 92"/>
                <a:gd name="T13" fmla="*/ 0 h 43"/>
                <a:gd name="T14" fmla="*/ 71 w 92"/>
                <a:gd name="T15" fmla="*/ 0 h 43"/>
                <a:gd name="T16" fmla="*/ 71 w 92"/>
                <a:gd name="T17" fmla="*/ 14 h 43"/>
                <a:gd name="T18" fmla="*/ 78 w 92"/>
                <a:gd name="T19" fmla="*/ 14 h 43"/>
                <a:gd name="T20" fmla="*/ 78 w 92"/>
                <a:gd name="T21" fmla="*/ 21 h 43"/>
                <a:gd name="T22" fmla="*/ 85 w 92"/>
                <a:gd name="T23" fmla="*/ 21 h 43"/>
                <a:gd name="T24" fmla="*/ 85 w 92"/>
                <a:gd name="T25" fmla="*/ 35 h 43"/>
                <a:gd name="T26" fmla="*/ 92 w 92"/>
                <a:gd name="T27" fmla="*/ 35 h 43"/>
                <a:gd name="T28" fmla="*/ 92 w 92"/>
                <a:gd name="T29" fmla="*/ 43 h 43"/>
                <a:gd name="T30" fmla="*/ 78 w 92"/>
                <a:gd name="T31" fmla="*/ 43 h 43"/>
                <a:gd name="T32" fmla="*/ 78 w 92"/>
                <a:gd name="T33" fmla="*/ 28 h 43"/>
                <a:gd name="T34" fmla="*/ 71 w 92"/>
                <a:gd name="T35" fmla="*/ 28 h 43"/>
                <a:gd name="T36" fmla="*/ 71 w 92"/>
                <a:gd name="T37" fmla="*/ 21 h 43"/>
                <a:gd name="T38" fmla="*/ 49 w 92"/>
                <a:gd name="T39" fmla="*/ 21 h 43"/>
                <a:gd name="T40" fmla="*/ 49 w 92"/>
                <a:gd name="T41" fmla="*/ 43 h 43"/>
                <a:gd name="T42" fmla="*/ 42 w 92"/>
                <a:gd name="T43" fmla="*/ 43 h 43"/>
                <a:gd name="T44" fmla="*/ 42 w 92"/>
                <a:gd name="T45" fmla="*/ 35 h 43"/>
                <a:gd name="T46" fmla="*/ 35 w 92"/>
                <a:gd name="T47" fmla="*/ 35 h 43"/>
                <a:gd name="T48" fmla="*/ 35 w 92"/>
                <a:gd name="T49" fmla="*/ 28 h 43"/>
                <a:gd name="T50" fmla="*/ 42 w 92"/>
                <a:gd name="T51" fmla="*/ 28 h 43"/>
                <a:gd name="T52" fmla="*/ 42 w 92"/>
                <a:gd name="T53" fmla="*/ 21 h 43"/>
                <a:gd name="T54" fmla="*/ 21 w 92"/>
                <a:gd name="T55" fmla="*/ 21 h 43"/>
                <a:gd name="T56" fmla="*/ 21 w 92"/>
                <a:gd name="T57" fmla="*/ 28 h 43"/>
                <a:gd name="T58" fmla="*/ 7 w 92"/>
                <a:gd name="T59" fmla="*/ 28 h 43"/>
                <a:gd name="T60" fmla="*/ 7 w 92"/>
                <a:gd name="T61" fmla="*/ 21 h 43"/>
                <a:gd name="T62" fmla="*/ 0 w 92"/>
                <a:gd name="T63" fmla="*/ 21 h 43"/>
                <a:gd name="T64" fmla="*/ 0 w 92"/>
                <a:gd name="T65" fmla="*/ 7 h 43"/>
                <a:gd name="T66" fmla="*/ 14 w 92"/>
                <a:gd name="T67" fmla="*/ 7 h 43"/>
                <a:gd name="T68" fmla="*/ 14 w 92"/>
                <a:gd name="T69" fmla="*/ 14 h 43"/>
                <a:gd name="T70" fmla="*/ 21 w 92"/>
                <a:gd name="T71" fmla="*/ 14 h 43"/>
                <a:gd name="T72" fmla="*/ 21 w 92"/>
                <a:gd name="T73" fmla="*/ 7 h 43"/>
                <a:gd name="T74" fmla="*/ 28 w 92"/>
                <a:gd name="T75" fmla="*/ 7 h 43"/>
                <a:gd name="T76" fmla="*/ 28 w 92"/>
                <a:gd name="T77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2" h="43">
                  <a:moveTo>
                    <a:pt x="28" y="0"/>
                  </a:moveTo>
                  <a:cubicBezTo>
                    <a:pt x="33" y="0"/>
                    <a:pt x="38" y="0"/>
                    <a:pt x="42" y="0"/>
                  </a:cubicBezTo>
                  <a:cubicBezTo>
                    <a:pt x="42" y="2"/>
                    <a:pt x="42" y="4"/>
                    <a:pt x="42" y="7"/>
                  </a:cubicBezTo>
                  <a:cubicBezTo>
                    <a:pt x="40" y="7"/>
                    <a:pt x="38" y="7"/>
                    <a:pt x="35" y="7"/>
                  </a:cubicBezTo>
                  <a:cubicBezTo>
                    <a:pt x="35" y="9"/>
                    <a:pt x="35" y="12"/>
                    <a:pt x="35" y="14"/>
                  </a:cubicBezTo>
                  <a:cubicBezTo>
                    <a:pt x="42" y="14"/>
                    <a:pt x="49" y="14"/>
                    <a:pt x="57" y="14"/>
                  </a:cubicBezTo>
                  <a:cubicBezTo>
                    <a:pt x="57" y="9"/>
                    <a:pt x="57" y="4"/>
                    <a:pt x="57" y="0"/>
                  </a:cubicBezTo>
                  <a:cubicBezTo>
                    <a:pt x="61" y="0"/>
                    <a:pt x="66" y="0"/>
                    <a:pt x="71" y="0"/>
                  </a:cubicBezTo>
                  <a:cubicBezTo>
                    <a:pt x="71" y="4"/>
                    <a:pt x="71" y="9"/>
                    <a:pt x="71" y="14"/>
                  </a:cubicBezTo>
                  <a:cubicBezTo>
                    <a:pt x="73" y="14"/>
                    <a:pt x="76" y="14"/>
                    <a:pt x="78" y="14"/>
                  </a:cubicBezTo>
                  <a:cubicBezTo>
                    <a:pt x="78" y="16"/>
                    <a:pt x="78" y="19"/>
                    <a:pt x="78" y="21"/>
                  </a:cubicBezTo>
                  <a:cubicBezTo>
                    <a:pt x="80" y="21"/>
                    <a:pt x="83" y="21"/>
                    <a:pt x="85" y="21"/>
                  </a:cubicBezTo>
                  <a:cubicBezTo>
                    <a:pt x="85" y="26"/>
                    <a:pt x="85" y="31"/>
                    <a:pt x="85" y="35"/>
                  </a:cubicBezTo>
                  <a:cubicBezTo>
                    <a:pt x="88" y="35"/>
                    <a:pt x="90" y="35"/>
                    <a:pt x="92" y="35"/>
                  </a:cubicBezTo>
                  <a:cubicBezTo>
                    <a:pt x="92" y="38"/>
                    <a:pt x="92" y="40"/>
                    <a:pt x="92" y="43"/>
                  </a:cubicBezTo>
                  <a:cubicBezTo>
                    <a:pt x="88" y="43"/>
                    <a:pt x="83" y="43"/>
                    <a:pt x="78" y="43"/>
                  </a:cubicBezTo>
                  <a:cubicBezTo>
                    <a:pt x="78" y="38"/>
                    <a:pt x="78" y="33"/>
                    <a:pt x="78" y="28"/>
                  </a:cubicBezTo>
                  <a:cubicBezTo>
                    <a:pt x="76" y="28"/>
                    <a:pt x="73" y="28"/>
                    <a:pt x="71" y="28"/>
                  </a:cubicBezTo>
                  <a:cubicBezTo>
                    <a:pt x="71" y="26"/>
                    <a:pt x="71" y="23"/>
                    <a:pt x="71" y="21"/>
                  </a:cubicBezTo>
                  <a:cubicBezTo>
                    <a:pt x="64" y="21"/>
                    <a:pt x="57" y="21"/>
                    <a:pt x="49" y="21"/>
                  </a:cubicBezTo>
                  <a:cubicBezTo>
                    <a:pt x="49" y="28"/>
                    <a:pt x="49" y="35"/>
                    <a:pt x="49" y="43"/>
                  </a:cubicBezTo>
                  <a:cubicBezTo>
                    <a:pt x="47" y="43"/>
                    <a:pt x="45" y="43"/>
                    <a:pt x="42" y="43"/>
                  </a:cubicBezTo>
                  <a:cubicBezTo>
                    <a:pt x="42" y="40"/>
                    <a:pt x="42" y="38"/>
                    <a:pt x="42" y="35"/>
                  </a:cubicBezTo>
                  <a:cubicBezTo>
                    <a:pt x="40" y="35"/>
                    <a:pt x="38" y="35"/>
                    <a:pt x="35" y="35"/>
                  </a:cubicBezTo>
                  <a:cubicBezTo>
                    <a:pt x="35" y="33"/>
                    <a:pt x="35" y="31"/>
                    <a:pt x="35" y="28"/>
                  </a:cubicBezTo>
                  <a:cubicBezTo>
                    <a:pt x="38" y="28"/>
                    <a:pt x="40" y="28"/>
                    <a:pt x="42" y="28"/>
                  </a:cubicBezTo>
                  <a:cubicBezTo>
                    <a:pt x="42" y="26"/>
                    <a:pt x="42" y="23"/>
                    <a:pt x="42" y="21"/>
                  </a:cubicBezTo>
                  <a:cubicBezTo>
                    <a:pt x="35" y="21"/>
                    <a:pt x="28" y="21"/>
                    <a:pt x="21" y="21"/>
                  </a:cubicBezTo>
                  <a:cubicBezTo>
                    <a:pt x="21" y="23"/>
                    <a:pt x="21" y="26"/>
                    <a:pt x="21" y="28"/>
                  </a:cubicBezTo>
                  <a:cubicBezTo>
                    <a:pt x="16" y="28"/>
                    <a:pt x="11" y="28"/>
                    <a:pt x="7" y="28"/>
                  </a:cubicBezTo>
                  <a:cubicBezTo>
                    <a:pt x="7" y="26"/>
                    <a:pt x="7" y="23"/>
                    <a:pt x="7" y="21"/>
                  </a:cubicBezTo>
                  <a:cubicBezTo>
                    <a:pt x="4" y="21"/>
                    <a:pt x="2" y="21"/>
                    <a:pt x="0" y="21"/>
                  </a:cubicBezTo>
                  <a:cubicBezTo>
                    <a:pt x="0" y="16"/>
                    <a:pt x="0" y="12"/>
                    <a:pt x="0" y="7"/>
                  </a:cubicBezTo>
                  <a:cubicBezTo>
                    <a:pt x="4" y="7"/>
                    <a:pt x="9" y="7"/>
                    <a:pt x="14" y="7"/>
                  </a:cubicBezTo>
                  <a:cubicBezTo>
                    <a:pt x="14" y="9"/>
                    <a:pt x="14" y="12"/>
                    <a:pt x="14" y="14"/>
                  </a:cubicBezTo>
                  <a:cubicBezTo>
                    <a:pt x="16" y="14"/>
                    <a:pt x="19" y="14"/>
                    <a:pt x="21" y="14"/>
                  </a:cubicBezTo>
                  <a:cubicBezTo>
                    <a:pt x="21" y="12"/>
                    <a:pt x="21" y="9"/>
                    <a:pt x="21" y="7"/>
                  </a:cubicBezTo>
                  <a:cubicBezTo>
                    <a:pt x="23" y="7"/>
                    <a:pt x="26" y="7"/>
                    <a:pt x="28" y="7"/>
                  </a:cubicBezTo>
                  <a:cubicBezTo>
                    <a:pt x="28" y="4"/>
                    <a:pt x="28" y="2"/>
                    <a:pt x="2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03" name="Freeform 7900"/>
            <p:cNvSpPr>
              <a:spLocks/>
            </p:cNvSpPr>
            <p:nvPr/>
          </p:nvSpPr>
          <p:spPr bwMode="auto">
            <a:xfrm>
              <a:off x="1440" y="5815"/>
              <a:ext cx="17" cy="26"/>
            </a:xfrm>
            <a:custGeom>
              <a:avLst/>
              <a:gdLst>
                <a:gd name="T0" fmla="*/ 7 w 14"/>
                <a:gd name="T1" fmla="*/ 0 h 21"/>
                <a:gd name="T2" fmla="*/ 14 w 14"/>
                <a:gd name="T3" fmla="*/ 0 h 21"/>
                <a:gd name="T4" fmla="*/ 14 w 14"/>
                <a:gd name="T5" fmla="*/ 21 h 21"/>
                <a:gd name="T6" fmla="*/ 7 w 14"/>
                <a:gd name="T7" fmla="*/ 21 h 21"/>
                <a:gd name="T8" fmla="*/ 7 w 14"/>
                <a:gd name="T9" fmla="*/ 14 h 21"/>
                <a:gd name="T10" fmla="*/ 0 w 14"/>
                <a:gd name="T11" fmla="*/ 14 h 21"/>
                <a:gd name="T12" fmla="*/ 0 w 14"/>
                <a:gd name="T13" fmla="*/ 7 h 21"/>
                <a:gd name="T14" fmla="*/ 7 w 14"/>
                <a:gd name="T15" fmla="*/ 7 h 21"/>
                <a:gd name="T16" fmla="*/ 7 w 14"/>
                <a:gd name="T17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" h="21">
                  <a:moveTo>
                    <a:pt x="7" y="0"/>
                  </a:moveTo>
                  <a:cubicBezTo>
                    <a:pt x="10" y="0"/>
                    <a:pt x="12" y="0"/>
                    <a:pt x="14" y="0"/>
                  </a:cubicBezTo>
                  <a:cubicBezTo>
                    <a:pt x="14" y="7"/>
                    <a:pt x="14" y="14"/>
                    <a:pt x="14" y="21"/>
                  </a:cubicBezTo>
                  <a:cubicBezTo>
                    <a:pt x="12" y="21"/>
                    <a:pt x="10" y="21"/>
                    <a:pt x="7" y="21"/>
                  </a:cubicBezTo>
                  <a:cubicBezTo>
                    <a:pt x="7" y="19"/>
                    <a:pt x="7" y="16"/>
                    <a:pt x="7" y="14"/>
                  </a:cubicBezTo>
                  <a:cubicBezTo>
                    <a:pt x="5" y="14"/>
                    <a:pt x="2" y="14"/>
                    <a:pt x="0" y="14"/>
                  </a:cubicBezTo>
                  <a:cubicBezTo>
                    <a:pt x="0" y="12"/>
                    <a:pt x="0" y="9"/>
                    <a:pt x="0" y="7"/>
                  </a:cubicBezTo>
                  <a:cubicBezTo>
                    <a:pt x="2" y="7"/>
                    <a:pt x="5" y="7"/>
                    <a:pt x="7" y="7"/>
                  </a:cubicBezTo>
                  <a:cubicBezTo>
                    <a:pt x="7" y="4"/>
                    <a:pt x="7" y="2"/>
                    <a:pt x="7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04" name="Freeform 7901"/>
            <p:cNvSpPr>
              <a:spLocks/>
            </p:cNvSpPr>
            <p:nvPr/>
          </p:nvSpPr>
          <p:spPr bwMode="auto">
            <a:xfrm>
              <a:off x="1535" y="5815"/>
              <a:ext cx="26" cy="34"/>
            </a:xfrm>
            <a:custGeom>
              <a:avLst/>
              <a:gdLst>
                <a:gd name="T0" fmla="*/ 7 w 21"/>
                <a:gd name="T1" fmla="*/ 0 h 28"/>
                <a:gd name="T2" fmla="*/ 14 w 21"/>
                <a:gd name="T3" fmla="*/ 0 h 28"/>
                <a:gd name="T4" fmla="*/ 14 w 21"/>
                <a:gd name="T5" fmla="*/ 7 h 28"/>
                <a:gd name="T6" fmla="*/ 21 w 21"/>
                <a:gd name="T7" fmla="*/ 7 h 28"/>
                <a:gd name="T8" fmla="*/ 21 w 21"/>
                <a:gd name="T9" fmla="*/ 14 h 28"/>
                <a:gd name="T10" fmla="*/ 14 w 21"/>
                <a:gd name="T11" fmla="*/ 14 h 28"/>
                <a:gd name="T12" fmla="*/ 14 w 21"/>
                <a:gd name="T13" fmla="*/ 28 h 28"/>
                <a:gd name="T14" fmla="*/ 7 w 21"/>
                <a:gd name="T15" fmla="*/ 28 h 28"/>
                <a:gd name="T16" fmla="*/ 7 w 21"/>
                <a:gd name="T17" fmla="*/ 21 h 28"/>
                <a:gd name="T18" fmla="*/ 0 w 21"/>
                <a:gd name="T19" fmla="*/ 21 h 28"/>
                <a:gd name="T20" fmla="*/ 0 w 21"/>
                <a:gd name="T21" fmla="*/ 14 h 28"/>
                <a:gd name="T22" fmla="*/ 7 w 21"/>
                <a:gd name="T23" fmla="*/ 14 h 28"/>
                <a:gd name="T24" fmla="*/ 7 w 21"/>
                <a:gd name="T25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" h="28">
                  <a:moveTo>
                    <a:pt x="7" y="0"/>
                  </a:moveTo>
                  <a:cubicBezTo>
                    <a:pt x="9" y="0"/>
                    <a:pt x="11" y="0"/>
                    <a:pt x="14" y="0"/>
                  </a:cubicBezTo>
                  <a:cubicBezTo>
                    <a:pt x="14" y="2"/>
                    <a:pt x="14" y="4"/>
                    <a:pt x="14" y="7"/>
                  </a:cubicBezTo>
                  <a:cubicBezTo>
                    <a:pt x="16" y="7"/>
                    <a:pt x="19" y="7"/>
                    <a:pt x="21" y="7"/>
                  </a:cubicBezTo>
                  <a:cubicBezTo>
                    <a:pt x="21" y="9"/>
                    <a:pt x="21" y="12"/>
                    <a:pt x="21" y="14"/>
                  </a:cubicBezTo>
                  <a:cubicBezTo>
                    <a:pt x="19" y="14"/>
                    <a:pt x="16" y="14"/>
                    <a:pt x="14" y="14"/>
                  </a:cubicBezTo>
                  <a:cubicBezTo>
                    <a:pt x="14" y="19"/>
                    <a:pt x="14" y="23"/>
                    <a:pt x="14" y="28"/>
                  </a:cubicBezTo>
                  <a:cubicBezTo>
                    <a:pt x="11" y="28"/>
                    <a:pt x="9" y="28"/>
                    <a:pt x="7" y="28"/>
                  </a:cubicBezTo>
                  <a:cubicBezTo>
                    <a:pt x="7" y="26"/>
                    <a:pt x="7" y="23"/>
                    <a:pt x="7" y="21"/>
                  </a:cubicBezTo>
                  <a:cubicBezTo>
                    <a:pt x="4" y="21"/>
                    <a:pt x="2" y="21"/>
                    <a:pt x="0" y="21"/>
                  </a:cubicBezTo>
                  <a:cubicBezTo>
                    <a:pt x="0" y="19"/>
                    <a:pt x="0" y="16"/>
                    <a:pt x="0" y="14"/>
                  </a:cubicBezTo>
                  <a:cubicBezTo>
                    <a:pt x="2" y="14"/>
                    <a:pt x="4" y="14"/>
                    <a:pt x="7" y="14"/>
                  </a:cubicBezTo>
                  <a:cubicBezTo>
                    <a:pt x="7" y="9"/>
                    <a:pt x="7" y="4"/>
                    <a:pt x="7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05" name="Freeform 7902"/>
            <p:cNvSpPr>
              <a:spLocks/>
            </p:cNvSpPr>
            <p:nvPr/>
          </p:nvSpPr>
          <p:spPr bwMode="auto">
            <a:xfrm>
              <a:off x="1561" y="5815"/>
              <a:ext cx="8" cy="8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2"/>
                    <a:pt x="7" y="4"/>
                    <a:pt x="7" y="7"/>
                  </a:cubicBezTo>
                  <a:cubicBezTo>
                    <a:pt x="5" y="7"/>
                    <a:pt x="2" y="7"/>
                    <a:pt x="0" y="7"/>
                  </a:cubicBezTo>
                  <a:cubicBezTo>
                    <a:pt x="0" y="4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06" name="Freeform 7903"/>
            <p:cNvSpPr>
              <a:spLocks/>
            </p:cNvSpPr>
            <p:nvPr/>
          </p:nvSpPr>
          <p:spPr bwMode="auto">
            <a:xfrm>
              <a:off x="1526" y="5815"/>
              <a:ext cx="60" cy="61"/>
            </a:xfrm>
            <a:custGeom>
              <a:avLst/>
              <a:gdLst>
                <a:gd name="T0" fmla="*/ 43 w 50"/>
                <a:gd name="T1" fmla="*/ 0 h 50"/>
                <a:gd name="T2" fmla="*/ 50 w 50"/>
                <a:gd name="T3" fmla="*/ 0 h 50"/>
                <a:gd name="T4" fmla="*/ 50 w 50"/>
                <a:gd name="T5" fmla="*/ 35 h 50"/>
                <a:gd name="T6" fmla="*/ 36 w 50"/>
                <a:gd name="T7" fmla="*/ 35 h 50"/>
                <a:gd name="T8" fmla="*/ 36 w 50"/>
                <a:gd name="T9" fmla="*/ 43 h 50"/>
                <a:gd name="T10" fmla="*/ 15 w 50"/>
                <a:gd name="T11" fmla="*/ 43 h 50"/>
                <a:gd name="T12" fmla="*/ 15 w 50"/>
                <a:gd name="T13" fmla="*/ 50 h 50"/>
                <a:gd name="T14" fmla="*/ 0 w 50"/>
                <a:gd name="T15" fmla="*/ 50 h 50"/>
                <a:gd name="T16" fmla="*/ 0 w 50"/>
                <a:gd name="T17" fmla="*/ 43 h 50"/>
                <a:gd name="T18" fmla="*/ 8 w 50"/>
                <a:gd name="T19" fmla="*/ 43 h 50"/>
                <a:gd name="T20" fmla="*/ 8 w 50"/>
                <a:gd name="T21" fmla="*/ 35 h 50"/>
                <a:gd name="T22" fmla="*/ 22 w 50"/>
                <a:gd name="T23" fmla="*/ 35 h 50"/>
                <a:gd name="T24" fmla="*/ 22 w 50"/>
                <a:gd name="T25" fmla="*/ 28 h 50"/>
                <a:gd name="T26" fmla="*/ 29 w 50"/>
                <a:gd name="T27" fmla="*/ 28 h 50"/>
                <a:gd name="T28" fmla="*/ 29 w 50"/>
                <a:gd name="T29" fmla="*/ 21 h 50"/>
                <a:gd name="T30" fmla="*/ 36 w 50"/>
                <a:gd name="T31" fmla="*/ 21 h 50"/>
                <a:gd name="T32" fmla="*/ 36 w 50"/>
                <a:gd name="T33" fmla="*/ 14 h 50"/>
                <a:gd name="T34" fmla="*/ 43 w 50"/>
                <a:gd name="T35" fmla="*/ 14 h 50"/>
                <a:gd name="T36" fmla="*/ 43 w 50"/>
                <a:gd name="T37" fmla="*/ 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0" h="50">
                  <a:moveTo>
                    <a:pt x="43" y="0"/>
                  </a:moveTo>
                  <a:cubicBezTo>
                    <a:pt x="46" y="0"/>
                    <a:pt x="48" y="0"/>
                    <a:pt x="50" y="0"/>
                  </a:cubicBezTo>
                  <a:cubicBezTo>
                    <a:pt x="50" y="12"/>
                    <a:pt x="50" y="23"/>
                    <a:pt x="50" y="35"/>
                  </a:cubicBezTo>
                  <a:cubicBezTo>
                    <a:pt x="44" y="35"/>
                    <a:pt x="40" y="35"/>
                    <a:pt x="36" y="35"/>
                  </a:cubicBezTo>
                  <a:cubicBezTo>
                    <a:pt x="36" y="38"/>
                    <a:pt x="36" y="40"/>
                    <a:pt x="36" y="43"/>
                  </a:cubicBezTo>
                  <a:cubicBezTo>
                    <a:pt x="29" y="43"/>
                    <a:pt x="22" y="43"/>
                    <a:pt x="15" y="43"/>
                  </a:cubicBezTo>
                  <a:cubicBezTo>
                    <a:pt x="15" y="45"/>
                    <a:pt x="15" y="47"/>
                    <a:pt x="15" y="50"/>
                  </a:cubicBezTo>
                  <a:cubicBezTo>
                    <a:pt x="10" y="50"/>
                    <a:pt x="5" y="50"/>
                    <a:pt x="0" y="50"/>
                  </a:cubicBezTo>
                  <a:cubicBezTo>
                    <a:pt x="0" y="47"/>
                    <a:pt x="0" y="45"/>
                    <a:pt x="0" y="43"/>
                  </a:cubicBezTo>
                  <a:cubicBezTo>
                    <a:pt x="3" y="43"/>
                    <a:pt x="5" y="43"/>
                    <a:pt x="8" y="43"/>
                  </a:cubicBezTo>
                  <a:cubicBezTo>
                    <a:pt x="8" y="40"/>
                    <a:pt x="8" y="38"/>
                    <a:pt x="8" y="35"/>
                  </a:cubicBezTo>
                  <a:cubicBezTo>
                    <a:pt x="12" y="35"/>
                    <a:pt x="17" y="35"/>
                    <a:pt x="22" y="35"/>
                  </a:cubicBezTo>
                  <a:cubicBezTo>
                    <a:pt x="22" y="33"/>
                    <a:pt x="22" y="31"/>
                    <a:pt x="22" y="28"/>
                  </a:cubicBezTo>
                  <a:cubicBezTo>
                    <a:pt x="24" y="28"/>
                    <a:pt x="27" y="28"/>
                    <a:pt x="29" y="28"/>
                  </a:cubicBezTo>
                  <a:cubicBezTo>
                    <a:pt x="29" y="26"/>
                    <a:pt x="29" y="23"/>
                    <a:pt x="29" y="21"/>
                  </a:cubicBezTo>
                  <a:cubicBezTo>
                    <a:pt x="31" y="21"/>
                    <a:pt x="34" y="21"/>
                    <a:pt x="36" y="21"/>
                  </a:cubicBezTo>
                  <a:cubicBezTo>
                    <a:pt x="36" y="19"/>
                    <a:pt x="36" y="16"/>
                    <a:pt x="36" y="14"/>
                  </a:cubicBezTo>
                  <a:cubicBezTo>
                    <a:pt x="38" y="14"/>
                    <a:pt x="41" y="14"/>
                    <a:pt x="43" y="14"/>
                  </a:cubicBezTo>
                  <a:cubicBezTo>
                    <a:pt x="43" y="9"/>
                    <a:pt x="43" y="4"/>
                    <a:pt x="43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07" name="Freeform 7904"/>
            <p:cNvSpPr>
              <a:spLocks/>
            </p:cNvSpPr>
            <p:nvPr/>
          </p:nvSpPr>
          <p:spPr bwMode="auto">
            <a:xfrm>
              <a:off x="1337" y="5841"/>
              <a:ext cx="9" cy="8"/>
            </a:xfrm>
            <a:custGeom>
              <a:avLst/>
              <a:gdLst>
                <a:gd name="T0" fmla="*/ 0 w 8"/>
                <a:gd name="T1" fmla="*/ 0 h 7"/>
                <a:gd name="T2" fmla="*/ 8 w 8"/>
                <a:gd name="T3" fmla="*/ 0 h 7"/>
                <a:gd name="T4" fmla="*/ 8 w 8"/>
                <a:gd name="T5" fmla="*/ 7 h 7"/>
                <a:gd name="T6" fmla="*/ 0 w 8"/>
                <a:gd name="T7" fmla="*/ 7 h 7"/>
                <a:gd name="T8" fmla="*/ 0 w 8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0" y="0"/>
                  </a:moveTo>
                  <a:cubicBezTo>
                    <a:pt x="3" y="0"/>
                    <a:pt x="5" y="0"/>
                    <a:pt x="8" y="0"/>
                  </a:cubicBezTo>
                  <a:cubicBezTo>
                    <a:pt x="8" y="2"/>
                    <a:pt x="8" y="5"/>
                    <a:pt x="8" y="7"/>
                  </a:cubicBezTo>
                  <a:cubicBezTo>
                    <a:pt x="5" y="7"/>
                    <a:pt x="3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08" name="Freeform 7905"/>
            <p:cNvSpPr>
              <a:spLocks/>
            </p:cNvSpPr>
            <p:nvPr/>
          </p:nvSpPr>
          <p:spPr bwMode="auto">
            <a:xfrm>
              <a:off x="1346" y="5849"/>
              <a:ext cx="9" cy="9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2" y="0"/>
                    <a:pt x="4" y="0"/>
                    <a:pt x="7" y="0"/>
                  </a:cubicBezTo>
                  <a:cubicBezTo>
                    <a:pt x="7" y="3"/>
                    <a:pt x="7" y="5"/>
                    <a:pt x="7" y="7"/>
                  </a:cubicBezTo>
                  <a:cubicBezTo>
                    <a:pt x="4" y="7"/>
                    <a:pt x="2" y="7"/>
                    <a:pt x="0" y="7"/>
                  </a:cubicBezTo>
                  <a:cubicBezTo>
                    <a:pt x="0" y="5"/>
                    <a:pt x="0" y="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09" name="Freeform 7906"/>
            <p:cNvSpPr>
              <a:spLocks/>
            </p:cNvSpPr>
            <p:nvPr/>
          </p:nvSpPr>
          <p:spPr bwMode="auto">
            <a:xfrm>
              <a:off x="1371" y="5849"/>
              <a:ext cx="9" cy="9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3"/>
                    <a:pt x="7" y="5"/>
                    <a:pt x="7" y="7"/>
                  </a:cubicBezTo>
                  <a:cubicBezTo>
                    <a:pt x="5" y="7"/>
                    <a:pt x="2" y="7"/>
                    <a:pt x="0" y="7"/>
                  </a:cubicBezTo>
                  <a:cubicBezTo>
                    <a:pt x="0" y="5"/>
                    <a:pt x="0" y="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10" name="Freeform 7907"/>
            <p:cNvSpPr>
              <a:spLocks/>
            </p:cNvSpPr>
            <p:nvPr/>
          </p:nvSpPr>
          <p:spPr bwMode="auto">
            <a:xfrm>
              <a:off x="1380" y="5858"/>
              <a:ext cx="8" cy="9"/>
            </a:xfrm>
            <a:custGeom>
              <a:avLst/>
              <a:gdLst>
                <a:gd name="T0" fmla="*/ 0 w 7"/>
                <a:gd name="T1" fmla="*/ 0 h 8"/>
                <a:gd name="T2" fmla="*/ 7 w 7"/>
                <a:gd name="T3" fmla="*/ 0 h 8"/>
                <a:gd name="T4" fmla="*/ 7 w 7"/>
                <a:gd name="T5" fmla="*/ 8 h 8"/>
                <a:gd name="T6" fmla="*/ 0 w 7"/>
                <a:gd name="T7" fmla="*/ 8 h 8"/>
                <a:gd name="T8" fmla="*/ 0 w 7"/>
                <a:gd name="T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8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3"/>
                    <a:pt x="7" y="5"/>
                    <a:pt x="7" y="8"/>
                  </a:cubicBezTo>
                  <a:cubicBezTo>
                    <a:pt x="5" y="8"/>
                    <a:pt x="2" y="8"/>
                    <a:pt x="0" y="8"/>
                  </a:cubicBezTo>
                  <a:cubicBezTo>
                    <a:pt x="0" y="5"/>
                    <a:pt x="0" y="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11" name="Freeform 7908"/>
            <p:cNvSpPr>
              <a:spLocks/>
            </p:cNvSpPr>
            <p:nvPr/>
          </p:nvSpPr>
          <p:spPr bwMode="auto">
            <a:xfrm>
              <a:off x="1475" y="5858"/>
              <a:ext cx="9" cy="9"/>
            </a:xfrm>
            <a:custGeom>
              <a:avLst/>
              <a:gdLst>
                <a:gd name="T0" fmla="*/ 0 w 7"/>
                <a:gd name="T1" fmla="*/ 0 h 8"/>
                <a:gd name="T2" fmla="*/ 7 w 7"/>
                <a:gd name="T3" fmla="*/ 0 h 8"/>
                <a:gd name="T4" fmla="*/ 7 w 7"/>
                <a:gd name="T5" fmla="*/ 8 h 8"/>
                <a:gd name="T6" fmla="*/ 0 w 7"/>
                <a:gd name="T7" fmla="*/ 8 h 8"/>
                <a:gd name="T8" fmla="*/ 0 w 7"/>
                <a:gd name="T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8">
                  <a:moveTo>
                    <a:pt x="0" y="0"/>
                  </a:moveTo>
                  <a:cubicBezTo>
                    <a:pt x="2" y="0"/>
                    <a:pt x="4" y="0"/>
                    <a:pt x="7" y="0"/>
                  </a:cubicBezTo>
                  <a:cubicBezTo>
                    <a:pt x="7" y="3"/>
                    <a:pt x="7" y="5"/>
                    <a:pt x="7" y="8"/>
                  </a:cubicBezTo>
                  <a:cubicBezTo>
                    <a:pt x="4" y="8"/>
                    <a:pt x="2" y="8"/>
                    <a:pt x="0" y="8"/>
                  </a:cubicBezTo>
                  <a:cubicBezTo>
                    <a:pt x="0" y="5"/>
                    <a:pt x="0" y="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12" name="Freeform 7909"/>
            <p:cNvSpPr>
              <a:spLocks/>
            </p:cNvSpPr>
            <p:nvPr/>
          </p:nvSpPr>
          <p:spPr bwMode="auto">
            <a:xfrm>
              <a:off x="1337" y="5867"/>
              <a:ext cx="26" cy="17"/>
            </a:xfrm>
            <a:custGeom>
              <a:avLst/>
              <a:gdLst>
                <a:gd name="T0" fmla="*/ 0 w 22"/>
                <a:gd name="T1" fmla="*/ 0 h 14"/>
                <a:gd name="T2" fmla="*/ 22 w 22"/>
                <a:gd name="T3" fmla="*/ 0 h 14"/>
                <a:gd name="T4" fmla="*/ 22 w 22"/>
                <a:gd name="T5" fmla="*/ 7 h 14"/>
                <a:gd name="T6" fmla="*/ 15 w 22"/>
                <a:gd name="T7" fmla="*/ 7 h 14"/>
                <a:gd name="T8" fmla="*/ 15 w 22"/>
                <a:gd name="T9" fmla="*/ 14 h 14"/>
                <a:gd name="T10" fmla="*/ 0 w 22"/>
                <a:gd name="T11" fmla="*/ 14 h 14"/>
                <a:gd name="T12" fmla="*/ 0 w 22"/>
                <a:gd name="T13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14">
                  <a:moveTo>
                    <a:pt x="0" y="0"/>
                  </a:moveTo>
                  <a:cubicBezTo>
                    <a:pt x="8" y="0"/>
                    <a:pt x="15" y="0"/>
                    <a:pt x="22" y="0"/>
                  </a:cubicBezTo>
                  <a:cubicBezTo>
                    <a:pt x="22" y="2"/>
                    <a:pt x="22" y="4"/>
                    <a:pt x="22" y="7"/>
                  </a:cubicBezTo>
                  <a:cubicBezTo>
                    <a:pt x="19" y="7"/>
                    <a:pt x="17" y="7"/>
                    <a:pt x="15" y="7"/>
                  </a:cubicBezTo>
                  <a:cubicBezTo>
                    <a:pt x="15" y="9"/>
                    <a:pt x="15" y="11"/>
                    <a:pt x="15" y="14"/>
                  </a:cubicBezTo>
                  <a:cubicBezTo>
                    <a:pt x="10" y="14"/>
                    <a:pt x="5" y="14"/>
                    <a:pt x="0" y="14"/>
                  </a:cubicBezTo>
                  <a:cubicBezTo>
                    <a:pt x="0" y="9"/>
                    <a:pt x="0" y="4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13" name="Freeform 7910"/>
            <p:cNvSpPr>
              <a:spLocks/>
            </p:cNvSpPr>
            <p:nvPr/>
          </p:nvSpPr>
          <p:spPr bwMode="auto">
            <a:xfrm>
              <a:off x="1388" y="5867"/>
              <a:ext cx="9" cy="9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3" y="0"/>
                    <a:pt x="5" y="0"/>
                    <a:pt x="7" y="0"/>
                  </a:cubicBezTo>
                  <a:cubicBezTo>
                    <a:pt x="7" y="2"/>
                    <a:pt x="7" y="4"/>
                    <a:pt x="7" y="7"/>
                  </a:cubicBezTo>
                  <a:cubicBezTo>
                    <a:pt x="5" y="7"/>
                    <a:pt x="3" y="7"/>
                    <a:pt x="0" y="7"/>
                  </a:cubicBezTo>
                  <a:cubicBezTo>
                    <a:pt x="0" y="4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14" name="Freeform 7911"/>
            <p:cNvSpPr>
              <a:spLocks/>
            </p:cNvSpPr>
            <p:nvPr/>
          </p:nvSpPr>
          <p:spPr bwMode="auto">
            <a:xfrm>
              <a:off x="1415" y="5867"/>
              <a:ext cx="25" cy="17"/>
            </a:xfrm>
            <a:custGeom>
              <a:avLst/>
              <a:gdLst>
                <a:gd name="T0" fmla="*/ 0 w 21"/>
                <a:gd name="T1" fmla="*/ 0 h 14"/>
                <a:gd name="T2" fmla="*/ 21 w 21"/>
                <a:gd name="T3" fmla="*/ 0 h 14"/>
                <a:gd name="T4" fmla="*/ 21 w 21"/>
                <a:gd name="T5" fmla="*/ 7 h 14"/>
                <a:gd name="T6" fmla="*/ 14 w 21"/>
                <a:gd name="T7" fmla="*/ 7 h 14"/>
                <a:gd name="T8" fmla="*/ 14 w 21"/>
                <a:gd name="T9" fmla="*/ 14 h 14"/>
                <a:gd name="T10" fmla="*/ 7 w 21"/>
                <a:gd name="T11" fmla="*/ 14 h 14"/>
                <a:gd name="T12" fmla="*/ 7 w 21"/>
                <a:gd name="T13" fmla="*/ 7 h 14"/>
                <a:gd name="T14" fmla="*/ 0 w 21"/>
                <a:gd name="T15" fmla="*/ 7 h 14"/>
                <a:gd name="T16" fmla="*/ 0 w 21"/>
                <a:gd name="T1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1" h="14">
                  <a:moveTo>
                    <a:pt x="0" y="0"/>
                  </a:moveTo>
                  <a:cubicBezTo>
                    <a:pt x="7" y="0"/>
                    <a:pt x="14" y="0"/>
                    <a:pt x="21" y="0"/>
                  </a:cubicBezTo>
                  <a:cubicBezTo>
                    <a:pt x="21" y="2"/>
                    <a:pt x="21" y="4"/>
                    <a:pt x="21" y="7"/>
                  </a:cubicBezTo>
                  <a:cubicBezTo>
                    <a:pt x="19" y="7"/>
                    <a:pt x="16" y="7"/>
                    <a:pt x="14" y="7"/>
                  </a:cubicBezTo>
                  <a:cubicBezTo>
                    <a:pt x="14" y="9"/>
                    <a:pt x="14" y="11"/>
                    <a:pt x="14" y="14"/>
                  </a:cubicBezTo>
                  <a:cubicBezTo>
                    <a:pt x="12" y="14"/>
                    <a:pt x="9" y="14"/>
                    <a:pt x="7" y="14"/>
                  </a:cubicBezTo>
                  <a:cubicBezTo>
                    <a:pt x="7" y="11"/>
                    <a:pt x="7" y="9"/>
                    <a:pt x="7" y="7"/>
                  </a:cubicBezTo>
                  <a:cubicBezTo>
                    <a:pt x="4" y="7"/>
                    <a:pt x="2" y="7"/>
                    <a:pt x="0" y="7"/>
                  </a:cubicBezTo>
                  <a:cubicBezTo>
                    <a:pt x="0" y="4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215" name="Freeform 7912"/>
            <p:cNvSpPr>
              <a:spLocks/>
            </p:cNvSpPr>
            <p:nvPr/>
          </p:nvSpPr>
          <p:spPr bwMode="auto">
            <a:xfrm>
              <a:off x="1449" y="5867"/>
              <a:ext cx="26" cy="17"/>
            </a:xfrm>
            <a:custGeom>
              <a:avLst/>
              <a:gdLst>
                <a:gd name="T0" fmla="*/ 7 w 22"/>
                <a:gd name="T1" fmla="*/ 0 h 14"/>
                <a:gd name="T2" fmla="*/ 22 w 22"/>
                <a:gd name="T3" fmla="*/ 0 h 14"/>
                <a:gd name="T4" fmla="*/ 22 w 22"/>
                <a:gd name="T5" fmla="*/ 7 h 14"/>
                <a:gd name="T6" fmla="*/ 14 w 22"/>
                <a:gd name="T7" fmla="*/ 7 h 14"/>
                <a:gd name="T8" fmla="*/ 14 w 22"/>
                <a:gd name="T9" fmla="*/ 14 h 14"/>
                <a:gd name="T10" fmla="*/ 0 w 22"/>
                <a:gd name="T11" fmla="*/ 14 h 14"/>
                <a:gd name="T12" fmla="*/ 0 w 22"/>
                <a:gd name="T13" fmla="*/ 7 h 14"/>
                <a:gd name="T14" fmla="*/ 7 w 22"/>
                <a:gd name="T15" fmla="*/ 7 h 14"/>
                <a:gd name="T16" fmla="*/ 7 w 22"/>
                <a:gd name="T1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" h="14">
                  <a:moveTo>
                    <a:pt x="7" y="0"/>
                  </a:moveTo>
                  <a:cubicBezTo>
                    <a:pt x="12" y="0"/>
                    <a:pt x="17" y="0"/>
                    <a:pt x="22" y="0"/>
                  </a:cubicBezTo>
                  <a:cubicBezTo>
                    <a:pt x="22" y="2"/>
                    <a:pt x="22" y="4"/>
                    <a:pt x="22" y="7"/>
                  </a:cubicBezTo>
                  <a:cubicBezTo>
                    <a:pt x="19" y="7"/>
                    <a:pt x="17" y="7"/>
                    <a:pt x="14" y="7"/>
                  </a:cubicBezTo>
                  <a:cubicBezTo>
                    <a:pt x="14" y="9"/>
                    <a:pt x="14" y="11"/>
                    <a:pt x="14" y="14"/>
                  </a:cubicBezTo>
                  <a:cubicBezTo>
                    <a:pt x="10" y="14"/>
                    <a:pt x="5" y="14"/>
                    <a:pt x="0" y="14"/>
                  </a:cubicBezTo>
                  <a:cubicBezTo>
                    <a:pt x="0" y="11"/>
                    <a:pt x="0" y="9"/>
                    <a:pt x="0" y="7"/>
                  </a:cubicBezTo>
                  <a:cubicBezTo>
                    <a:pt x="3" y="7"/>
                    <a:pt x="5" y="7"/>
                    <a:pt x="7" y="7"/>
                  </a:cubicBezTo>
                  <a:cubicBezTo>
                    <a:pt x="7" y="4"/>
                    <a:pt x="7" y="2"/>
                    <a:pt x="7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72" name="Freeform 7913"/>
            <p:cNvSpPr>
              <a:spLocks/>
            </p:cNvSpPr>
            <p:nvPr/>
          </p:nvSpPr>
          <p:spPr bwMode="auto">
            <a:xfrm>
              <a:off x="1484" y="5867"/>
              <a:ext cx="17" cy="34"/>
            </a:xfrm>
            <a:custGeom>
              <a:avLst/>
              <a:gdLst>
                <a:gd name="T0" fmla="*/ 0 w 14"/>
                <a:gd name="T1" fmla="*/ 0 h 28"/>
                <a:gd name="T2" fmla="*/ 7 w 14"/>
                <a:gd name="T3" fmla="*/ 0 h 28"/>
                <a:gd name="T4" fmla="*/ 7 w 14"/>
                <a:gd name="T5" fmla="*/ 14 h 28"/>
                <a:gd name="T6" fmla="*/ 14 w 14"/>
                <a:gd name="T7" fmla="*/ 14 h 28"/>
                <a:gd name="T8" fmla="*/ 14 w 14"/>
                <a:gd name="T9" fmla="*/ 28 h 28"/>
                <a:gd name="T10" fmla="*/ 7 w 14"/>
                <a:gd name="T11" fmla="*/ 28 h 28"/>
                <a:gd name="T12" fmla="*/ 7 w 14"/>
                <a:gd name="T13" fmla="*/ 21 h 28"/>
                <a:gd name="T14" fmla="*/ 0 w 14"/>
                <a:gd name="T15" fmla="*/ 21 h 28"/>
                <a:gd name="T16" fmla="*/ 0 w 14"/>
                <a:gd name="T17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" h="28">
                  <a:moveTo>
                    <a:pt x="0" y="0"/>
                  </a:moveTo>
                  <a:cubicBezTo>
                    <a:pt x="2" y="0"/>
                    <a:pt x="4" y="0"/>
                    <a:pt x="7" y="0"/>
                  </a:cubicBezTo>
                  <a:cubicBezTo>
                    <a:pt x="7" y="4"/>
                    <a:pt x="7" y="9"/>
                    <a:pt x="7" y="14"/>
                  </a:cubicBezTo>
                  <a:cubicBezTo>
                    <a:pt x="9" y="14"/>
                    <a:pt x="12" y="14"/>
                    <a:pt x="14" y="14"/>
                  </a:cubicBezTo>
                  <a:cubicBezTo>
                    <a:pt x="14" y="19"/>
                    <a:pt x="14" y="23"/>
                    <a:pt x="14" y="28"/>
                  </a:cubicBezTo>
                  <a:cubicBezTo>
                    <a:pt x="12" y="28"/>
                    <a:pt x="9" y="28"/>
                    <a:pt x="7" y="28"/>
                  </a:cubicBezTo>
                  <a:cubicBezTo>
                    <a:pt x="7" y="26"/>
                    <a:pt x="7" y="23"/>
                    <a:pt x="7" y="21"/>
                  </a:cubicBezTo>
                  <a:cubicBezTo>
                    <a:pt x="4" y="21"/>
                    <a:pt x="2" y="21"/>
                    <a:pt x="0" y="21"/>
                  </a:cubicBezTo>
                  <a:cubicBezTo>
                    <a:pt x="0" y="14"/>
                    <a:pt x="0" y="7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73" name="Freeform 7914"/>
            <p:cNvSpPr>
              <a:spLocks/>
            </p:cNvSpPr>
            <p:nvPr/>
          </p:nvSpPr>
          <p:spPr bwMode="auto">
            <a:xfrm>
              <a:off x="1501" y="5867"/>
              <a:ext cx="16" cy="17"/>
            </a:xfrm>
            <a:custGeom>
              <a:avLst/>
              <a:gdLst>
                <a:gd name="T0" fmla="*/ 0 w 14"/>
                <a:gd name="T1" fmla="*/ 0 h 14"/>
                <a:gd name="T2" fmla="*/ 14 w 14"/>
                <a:gd name="T3" fmla="*/ 0 h 14"/>
                <a:gd name="T4" fmla="*/ 14 w 14"/>
                <a:gd name="T5" fmla="*/ 14 h 14"/>
                <a:gd name="T6" fmla="*/ 0 w 14"/>
                <a:gd name="T7" fmla="*/ 14 h 14"/>
                <a:gd name="T8" fmla="*/ 0 w 14"/>
                <a:gd name="T9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0" y="0"/>
                  </a:moveTo>
                  <a:cubicBezTo>
                    <a:pt x="5" y="0"/>
                    <a:pt x="10" y="0"/>
                    <a:pt x="14" y="0"/>
                  </a:cubicBezTo>
                  <a:cubicBezTo>
                    <a:pt x="14" y="4"/>
                    <a:pt x="14" y="9"/>
                    <a:pt x="14" y="14"/>
                  </a:cubicBezTo>
                  <a:cubicBezTo>
                    <a:pt x="10" y="14"/>
                    <a:pt x="5" y="14"/>
                    <a:pt x="0" y="14"/>
                  </a:cubicBezTo>
                  <a:cubicBezTo>
                    <a:pt x="0" y="9"/>
                    <a:pt x="0" y="4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74" name="Freeform 7915"/>
            <p:cNvSpPr>
              <a:spLocks/>
            </p:cNvSpPr>
            <p:nvPr/>
          </p:nvSpPr>
          <p:spPr bwMode="auto">
            <a:xfrm>
              <a:off x="1363" y="5876"/>
              <a:ext cx="17" cy="25"/>
            </a:xfrm>
            <a:custGeom>
              <a:avLst/>
              <a:gdLst>
                <a:gd name="T0" fmla="*/ 0 w 14"/>
                <a:gd name="T1" fmla="*/ 0 h 21"/>
                <a:gd name="T2" fmla="*/ 7 w 14"/>
                <a:gd name="T3" fmla="*/ 0 h 21"/>
                <a:gd name="T4" fmla="*/ 7 w 14"/>
                <a:gd name="T5" fmla="*/ 7 h 21"/>
                <a:gd name="T6" fmla="*/ 14 w 14"/>
                <a:gd name="T7" fmla="*/ 7 h 21"/>
                <a:gd name="T8" fmla="*/ 14 w 14"/>
                <a:gd name="T9" fmla="*/ 14 h 21"/>
                <a:gd name="T10" fmla="*/ 7 w 14"/>
                <a:gd name="T11" fmla="*/ 14 h 21"/>
                <a:gd name="T12" fmla="*/ 7 w 14"/>
                <a:gd name="T13" fmla="*/ 21 h 21"/>
                <a:gd name="T14" fmla="*/ 0 w 14"/>
                <a:gd name="T15" fmla="*/ 21 h 21"/>
                <a:gd name="T16" fmla="*/ 0 w 14"/>
                <a:gd name="T17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" h="21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2"/>
                    <a:pt x="7" y="4"/>
                    <a:pt x="7" y="7"/>
                  </a:cubicBezTo>
                  <a:cubicBezTo>
                    <a:pt x="9" y="7"/>
                    <a:pt x="12" y="7"/>
                    <a:pt x="14" y="7"/>
                  </a:cubicBezTo>
                  <a:cubicBezTo>
                    <a:pt x="14" y="9"/>
                    <a:pt x="14" y="12"/>
                    <a:pt x="14" y="14"/>
                  </a:cubicBezTo>
                  <a:cubicBezTo>
                    <a:pt x="12" y="14"/>
                    <a:pt x="9" y="14"/>
                    <a:pt x="7" y="14"/>
                  </a:cubicBezTo>
                  <a:cubicBezTo>
                    <a:pt x="7" y="16"/>
                    <a:pt x="7" y="19"/>
                    <a:pt x="7" y="21"/>
                  </a:cubicBezTo>
                  <a:cubicBezTo>
                    <a:pt x="5" y="21"/>
                    <a:pt x="2" y="21"/>
                    <a:pt x="0" y="21"/>
                  </a:cubicBezTo>
                  <a:cubicBezTo>
                    <a:pt x="0" y="14"/>
                    <a:pt x="0" y="7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75" name="Freeform 7916"/>
            <p:cNvSpPr>
              <a:spLocks/>
            </p:cNvSpPr>
            <p:nvPr/>
          </p:nvSpPr>
          <p:spPr bwMode="auto">
            <a:xfrm>
              <a:off x="1405" y="5876"/>
              <a:ext cx="10" cy="8"/>
            </a:xfrm>
            <a:custGeom>
              <a:avLst/>
              <a:gdLst>
                <a:gd name="T0" fmla="*/ 0 w 8"/>
                <a:gd name="T1" fmla="*/ 0 h 7"/>
                <a:gd name="T2" fmla="*/ 8 w 8"/>
                <a:gd name="T3" fmla="*/ 0 h 7"/>
                <a:gd name="T4" fmla="*/ 8 w 8"/>
                <a:gd name="T5" fmla="*/ 7 h 7"/>
                <a:gd name="T6" fmla="*/ 0 w 8"/>
                <a:gd name="T7" fmla="*/ 7 h 7"/>
                <a:gd name="T8" fmla="*/ 0 w 8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0" y="0"/>
                  </a:moveTo>
                  <a:cubicBezTo>
                    <a:pt x="3" y="0"/>
                    <a:pt x="5" y="0"/>
                    <a:pt x="8" y="0"/>
                  </a:cubicBezTo>
                  <a:cubicBezTo>
                    <a:pt x="8" y="2"/>
                    <a:pt x="8" y="4"/>
                    <a:pt x="8" y="7"/>
                  </a:cubicBezTo>
                  <a:cubicBezTo>
                    <a:pt x="5" y="7"/>
                    <a:pt x="3" y="7"/>
                    <a:pt x="0" y="7"/>
                  </a:cubicBezTo>
                  <a:cubicBezTo>
                    <a:pt x="0" y="4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76" name="Freeform 7917"/>
            <p:cNvSpPr>
              <a:spLocks/>
            </p:cNvSpPr>
            <p:nvPr/>
          </p:nvSpPr>
          <p:spPr bwMode="auto">
            <a:xfrm>
              <a:off x="1544" y="5876"/>
              <a:ext cx="8" cy="17"/>
            </a:xfrm>
            <a:custGeom>
              <a:avLst/>
              <a:gdLst>
                <a:gd name="T0" fmla="*/ 0 w 7"/>
                <a:gd name="T1" fmla="*/ 0 h 14"/>
                <a:gd name="T2" fmla="*/ 7 w 7"/>
                <a:gd name="T3" fmla="*/ 0 h 14"/>
                <a:gd name="T4" fmla="*/ 7 w 7"/>
                <a:gd name="T5" fmla="*/ 14 h 14"/>
                <a:gd name="T6" fmla="*/ 0 w 7"/>
                <a:gd name="T7" fmla="*/ 14 h 14"/>
                <a:gd name="T8" fmla="*/ 0 w 7"/>
                <a:gd name="T9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14">
                  <a:moveTo>
                    <a:pt x="0" y="0"/>
                  </a:moveTo>
                  <a:cubicBezTo>
                    <a:pt x="2" y="0"/>
                    <a:pt x="4" y="0"/>
                    <a:pt x="7" y="0"/>
                  </a:cubicBezTo>
                  <a:cubicBezTo>
                    <a:pt x="7" y="4"/>
                    <a:pt x="7" y="9"/>
                    <a:pt x="7" y="14"/>
                  </a:cubicBezTo>
                  <a:cubicBezTo>
                    <a:pt x="4" y="14"/>
                    <a:pt x="2" y="14"/>
                    <a:pt x="0" y="14"/>
                  </a:cubicBezTo>
                  <a:cubicBezTo>
                    <a:pt x="0" y="9"/>
                    <a:pt x="0" y="4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77" name="Freeform 7918"/>
            <p:cNvSpPr>
              <a:spLocks/>
            </p:cNvSpPr>
            <p:nvPr/>
          </p:nvSpPr>
          <p:spPr bwMode="auto">
            <a:xfrm>
              <a:off x="1388" y="5884"/>
              <a:ext cx="17" cy="9"/>
            </a:xfrm>
            <a:custGeom>
              <a:avLst/>
              <a:gdLst>
                <a:gd name="T0" fmla="*/ 0 w 14"/>
                <a:gd name="T1" fmla="*/ 0 h 7"/>
                <a:gd name="T2" fmla="*/ 14 w 14"/>
                <a:gd name="T3" fmla="*/ 0 h 7"/>
                <a:gd name="T4" fmla="*/ 14 w 14"/>
                <a:gd name="T5" fmla="*/ 7 h 7"/>
                <a:gd name="T6" fmla="*/ 0 w 14"/>
                <a:gd name="T7" fmla="*/ 7 h 7"/>
                <a:gd name="T8" fmla="*/ 0 w 14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7">
                  <a:moveTo>
                    <a:pt x="0" y="0"/>
                  </a:moveTo>
                  <a:cubicBezTo>
                    <a:pt x="5" y="0"/>
                    <a:pt x="10" y="0"/>
                    <a:pt x="14" y="0"/>
                  </a:cubicBezTo>
                  <a:cubicBezTo>
                    <a:pt x="14" y="2"/>
                    <a:pt x="14" y="5"/>
                    <a:pt x="14" y="7"/>
                  </a:cubicBezTo>
                  <a:cubicBezTo>
                    <a:pt x="10" y="7"/>
                    <a:pt x="5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78" name="Freeform 7919"/>
            <p:cNvSpPr>
              <a:spLocks/>
            </p:cNvSpPr>
            <p:nvPr/>
          </p:nvSpPr>
          <p:spPr bwMode="auto">
            <a:xfrm>
              <a:off x="1415" y="5884"/>
              <a:ext cx="8" cy="9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2" y="0"/>
                    <a:pt x="4" y="0"/>
                    <a:pt x="7" y="0"/>
                  </a:cubicBezTo>
                  <a:cubicBezTo>
                    <a:pt x="7" y="2"/>
                    <a:pt x="7" y="5"/>
                    <a:pt x="7" y="7"/>
                  </a:cubicBezTo>
                  <a:cubicBezTo>
                    <a:pt x="4" y="7"/>
                    <a:pt x="2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79" name="Freeform 7920"/>
            <p:cNvSpPr>
              <a:spLocks/>
            </p:cNvSpPr>
            <p:nvPr/>
          </p:nvSpPr>
          <p:spPr bwMode="auto">
            <a:xfrm>
              <a:off x="1466" y="5884"/>
              <a:ext cx="9" cy="9"/>
            </a:xfrm>
            <a:custGeom>
              <a:avLst/>
              <a:gdLst>
                <a:gd name="T0" fmla="*/ 0 w 8"/>
                <a:gd name="T1" fmla="*/ 0 h 7"/>
                <a:gd name="T2" fmla="*/ 8 w 8"/>
                <a:gd name="T3" fmla="*/ 0 h 7"/>
                <a:gd name="T4" fmla="*/ 8 w 8"/>
                <a:gd name="T5" fmla="*/ 7 h 7"/>
                <a:gd name="T6" fmla="*/ 0 w 8"/>
                <a:gd name="T7" fmla="*/ 7 h 7"/>
                <a:gd name="T8" fmla="*/ 0 w 8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0" y="0"/>
                  </a:moveTo>
                  <a:cubicBezTo>
                    <a:pt x="3" y="0"/>
                    <a:pt x="5" y="0"/>
                    <a:pt x="8" y="0"/>
                  </a:cubicBezTo>
                  <a:cubicBezTo>
                    <a:pt x="8" y="2"/>
                    <a:pt x="8" y="5"/>
                    <a:pt x="8" y="7"/>
                  </a:cubicBezTo>
                  <a:cubicBezTo>
                    <a:pt x="5" y="7"/>
                    <a:pt x="3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80" name="Freeform 7921"/>
            <p:cNvSpPr>
              <a:spLocks/>
            </p:cNvSpPr>
            <p:nvPr/>
          </p:nvSpPr>
          <p:spPr bwMode="auto">
            <a:xfrm>
              <a:off x="1526" y="5884"/>
              <a:ext cx="9" cy="9"/>
            </a:xfrm>
            <a:custGeom>
              <a:avLst/>
              <a:gdLst>
                <a:gd name="T0" fmla="*/ 0 w 8"/>
                <a:gd name="T1" fmla="*/ 0 h 7"/>
                <a:gd name="T2" fmla="*/ 8 w 8"/>
                <a:gd name="T3" fmla="*/ 0 h 7"/>
                <a:gd name="T4" fmla="*/ 8 w 8"/>
                <a:gd name="T5" fmla="*/ 7 h 7"/>
                <a:gd name="T6" fmla="*/ 0 w 8"/>
                <a:gd name="T7" fmla="*/ 7 h 7"/>
                <a:gd name="T8" fmla="*/ 0 w 8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0" y="0"/>
                  </a:moveTo>
                  <a:cubicBezTo>
                    <a:pt x="3" y="0"/>
                    <a:pt x="5" y="0"/>
                    <a:pt x="8" y="0"/>
                  </a:cubicBezTo>
                  <a:cubicBezTo>
                    <a:pt x="8" y="2"/>
                    <a:pt x="8" y="5"/>
                    <a:pt x="8" y="7"/>
                  </a:cubicBezTo>
                  <a:cubicBezTo>
                    <a:pt x="5" y="7"/>
                    <a:pt x="3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81" name="Freeform 7922"/>
            <p:cNvSpPr>
              <a:spLocks/>
            </p:cNvSpPr>
            <p:nvPr/>
          </p:nvSpPr>
          <p:spPr bwMode="auto">
            <a:xfrm>
              <a:off x="1346" y="5893"/>
              <a:ext cx="9" cy="8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2" y="0"/>
                    <a:pt x="4" y="0"/>
                    <a:pt x="7" y="0"/>
                  </a:cubicBezTo>
                  <a:cubicBezTo>
                    <a:pt x="7" y="2"/>
                    <a:pt x="7" y="5"/>
                    <a:pt x="7" y="7"/>
                  </a:cubicBezTo>
                  <a:cubicBezTo>
                    <a:pt x="4" y="7"/>
                    <a:pt x="2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82" name="Freeform 7923"/>
            <p:cNvSpPr>
              <a:spLocks/>
            </p:cNvSpPr>
            <p:nvPr/>
          </p:nvSpPr>
          <p:spPr bwMode="auto">
            <a:xfrm>
              <a:off x="1380" y="5893"/>
              <a:ext cx="17" cy="17"/>
            </a:xfrm>
            <a:custGeom>
              <a:avLst/>
              <a:gdLst>
                <a:gd name="T0" fmla="*/ 0 w 14"/>
                <a:gd name="T1" fmla="*/ 0 h 14"/>
                <a:gd name="T2" fmla="*/ 7 w 14"/>
                <a:gd name="T3" fmla="*/ 0 h 14"/>
                <a:gd name="T4" fmla="*/ 7 w 14"/>
                <a:gd name="T5" fmla="*/ 7 h 14"/>
                <a:gd name="T6" fmla="*/ 14 w 14"/>
                <a:gd name="T7" fmla="*/ 7 h 14"/>
                <a:gd name="T8" fmla="*/ 14 w 14"/>
                <a:gd name="T9" fmla="*/ 14 h 14"/>
                <a:gd name="T10" fmla="*/ 0 w 14"/>
                <a:gd name="T11" fmla="*/ 14 h 14"/>
                <a:gd name="T12" fmla="*/ 0 w 14"/>
                <a:gd name="T13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14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2"/>
                    <a:pt x="7" y="5"/>
                    <a:pt x="7" y="7"/>
                  </a:cubicBezTo>
                  <a:cubicBezTo>
                    <a:pt x="10" y="7"/>
                    <a:pt x="12" y="7"/>
                    <a:pt x="14" y="7"/>
                  </a:cubicBezTo>
                  <a:cubicBezTo>
                    <a:pt x="14" y="9"/>
                    <a:pt x="14" y="12"/>
                    <a:pt x="14" y="14"/>
                  </a:cubicBezTo>
                  <a:cubicBezTo>
                    <a:pt x="10" y="14"/>
                    <a:pt x="5" y="14"/>
                    <a:pt x="0" y="14"/>
                  </a:cubicBezTo>
                  <a:cubicBezTo>
                    <a:pt x="0" y="9"/>
                    <a:pt x="0" y="5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83" name="Freeform 7924"/>
            <p:cNvSpPr>
              <a:spLocks/>
            </p:cNvSpPr>
            <p:nvPr/>
          </p:nvSpPr>
          <p:spPr bwMode="auto">
            <a:xfrm>
              <a:off x="1432" y="5893"/>
              <a:ext cx="154" cy="78"/>
            </a:xfrm>
            <a:custGeom>
              <a:avLst/>
              <a:gdLst>
                <a:gd name="T0" fmla="*/ 0 w 128"/>
                <a:gd name="T1" fmla="*/ 0 h 64"/>
                <a:gd name="T2" fmla="*/ 21 w 128"/>
                <a:gd name="T3" fmla="*/ 0 h 64"/>
                <a:gd name="T4" fmla="*/ 21 w 128"/>
                <a:gd name="T5" fmla="*/ 7 h 64"/>
                <a:gd name="T6" fmla="*/ 43 w 128"/>
                <a:gd name="T7" fmla="*/ 7 h 64"/>
                <a:gd name="T8" fmla="*/ 43 w 128"/>
                <a:gd name="T9" fmla="*/ 14 h 64"/>
                <a:gd name="T10" fmla="*/ 50 w 128"/>
                <a:gd name="T11" fmla="*/ 14 h 64"/>
                <a:gd name="T12" fmla="*/ 50 w 128"/>
                <a:gd name="T13" fmla="*/ 28 h 64"/>
                <a:gd name="T14" fmla="*/ 57 w 128"/>
                <a:gd name="T15" fmla="*/ 28 h 64"/>
                <a:gd name="T16" fmla="*/ 57 w 128"/>
                <a:gd name="T17" fmla="*/ 14 h 64"/>
                <a:gd name="T18" fmla="*/ 64 w 128"/>
                <a:gd name="T19" fmla="*/ 14 h 64"/>
                <a:gd name="T20" fmla="*/ 64 w 128"/>
                <a:gd name="T21" fmla="*/ 0 h 64"/>
                <a:gd name="T22" fmla="*/ 71 w 128"/>
                <a:gd name="T23" fmla="*/ 0 h 64"/>
                <a:gd name="T24" fmla="*/ 71 w 128"/>
                <a:gd name="T25" fmla="*/ 14 h 64"/>
                <a:gd name="T26" fmla="*/ 78 w 128"/>
                <a:gd name="T27" fmla="*/ 14 h 64"/>
                <a:gd name="T28" fmla="*/ 78 w 128"/>
                <a:gd name="T29" fmla="*/ 21 h 64"/>
                <a:gd name="T30" fmla="*/ 86 w 128"/>
                <a:gd name="T31" fmla="*/ 21 h 64"/>
                <a:gd name="T32" fmla="*/ 86 w 128"/>
                <a:gd name="T33" fmla="*/ 0 h 64"/>
                <a:gd name="T34" fmla="*/ 93 w 128"/>
                <a:gd name="T35" fmla="*/ 0 h 64"/>
                <a:gd name="T36" fmla="*/ 93 w 128"/>
                <a:gd name="T37" fmla="*/ 21 h 64"/>
                <a:gd name="T38" fmla="*/ 100 w 128"/>
                <a:gd name="T39" fmla="*/ 21 h 64"/>
                <a:gd name="T40" fmla="*/ 100 w 128"/>
                <a:gd name="T41" fmla="*/ 36 h 64"/>
                <a:gd name="T42" fmla="*/ 114 w 128"/>
                <a:gd name="T43" fmla="*/ 36 h 64"/>
                <a:gd name="T44" fmla="*/ 114 w 128"/>
                <a:gd name="T45" fmla="*/ 21 h 64"/>
                <a:gd name="T46" fmla="*/ 121 w 128"/>
                <a:gd name="T47" fmla="*/ 21 h 64"/>
                <a:gd name="T48" fmla="*/ 121 w 128"/>
                <a:gd name="T49" fmla="*/ 28 h 64"/>
                <a:gd name="T50" fmla="*/ 128 w 128"/>
                <a:gd name="T51" fmla="*/ 28 h 64"/>
                <a:gd name="T52" fmla="*/ 128 w 128"/>
                <a:gd name="T53" fmla="*/ 57 h 64"/>
                <a:gd name="T54" fmla="*/ 121 w 128"/>
                <a:gd name="T55" fmla="*/ 57 h 64"/>
                <a:gd name="T56" fmla="*/ 121 w 128"/>
                <a:gd name="T57" fmla="*/ 43 h 64"/>
                <a:gd name="T58" fmla="*/ 114 w 128"/>
                <a:gd name="T59" fmla="*/ 43 h 64"/>
                <a:gd name="T60" fmla="*/ 114 w 128"/>
                <a:gd name="T61" fmla="*/ 57 h 64"/>
                <a:gd name="T62" fmla="*/ 107 w 128"/>
                <a:gd name="T63" fmla="*/ 57 h 64"/>
                <a:gd name="T64" fmla="*/ 107 w 128"/>
                <a:gd name="T65" fmla="*/ 43 h 64"/>
                <a:gd name="T66" fmla="*/ 100 w 128"/>
                <a:gd name="T67" fmla="*/ 43 h 64"/>
                <a:gd name="T68" fmla="*/ 100 w 128"/>
                <a:gd name="T69" fmla="*/ 57 h 64"/>
                <a:gd name="T70" fmla="*/ 107 w 128"/>
                <a:gd name="T71" fmla="*/ 57 h 64"/>
                <a:gd name="T72" fmla="*/ 107 w 128"/>
                <a:gd name="T73" fmla="*/ 64 h 64"/>
                <a:gd name="T74" fmla="*/ 86 w 128"/>
                <a:gd name="T75" fmla="*/ 64 h 64"/>
                <a:gd name="T76" fmla="*/ 86 w 128"/>
                <a:gd name="T77" fmla="*/ 57 h 64"/>
                <a:gd name="T78" fmla="*/ 78 w 128"/>
                <a:gd name="T79" fmla="*/ 57 h 64"/>
                <a:gd name="T80" fmla="*/ 78 w 128"/>
                <a:gd name="T81" fmla="*/ 64 h 64"/>
                <a:gd name="T82" fmla="*/ 71 w 128"/>
                <a:gd name="T83" fmla="*/ 64 h 64"/>
                <a:gd name="T84" fmla="*/ 71 w 128"/>
                <a:gd name="T85" fmla="*/ 57 h 64"/>
                <a:gd name="T86" fmla="*/ 64 w 128"/>
                <a:gd name="T87" fmla="*/ 57 h 64"/>
                <a:gd name="T88" fmla="*/ 64 w 128"/>
                <a:gd name="T89" fmla="*/ 36 h 64"/>
                <a:gd name="T90" fmla="*/ 50 w 128"/>
                <a:gd name="T91" fmla="*/ 36 h 64"/>
                <a:gd name="T92" fmla="*/ 50 w 128"/>
                <a:gd name="T93" fmla="*/ 57 h 64"/>
                <a:gd name="T94" fmla="*/ 43 w 128"/>
                <a:gd name="T95" fmla="*/ 57 h 64"/>
                <a:gd name="T96" fmla="*/ 43 w 128"/>
                <a:gd name="T97" fmla="*/ 50 h 64"/>
                <a:gd name="T98" fmla="*/ 21 w 128"/>
                <a:gd name="T99" fmla="*/ 50 h 64"/>
                <a:gd name="T100" fmla="*/ 21 w 128"/>
                <a:gd name="T101" fmla="*/ 36 h 64"/>
                <a:gd name="T102" fmla="*/ 14 w 128"/>
                <a:gd name="T103" fmla="*/ 36 h 64"/>
                <a:gd name="T104" fmla="*/ 14 w 128"/>
                <a:gd name="T105" fmla="*/ 21 h 64"/>
                <a:gd name="T106" fmla="*/ 7 w 128"/>
                <a:gd name="T107" fmla="*/ 21 h 64"/>
                <a:gd name="T108" fmla="*/ 7 w 128"/>
                <a:gd name="T109" fmla="*/ 7 h 64"/>
                <a:gd name="T110" fmla="*/ 0 w 128"/>
                <a:gd name="T111" fmla="*/ 7 h 64"/>
                <a:gd name="T112" fmla="*/ 0 w 128"/>
                <a:gd name="T113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28" h="64">
                  <a:moveTo>
                    <a:pt x="0" y="0"/>
                  </a:moveTo>
                  <a:cubicBezTo>
                    <a:pt x="7" y="0"/>
                    <a:pt x="14" y="0"/>
                    <a:pt x="21" y="0"/>
                  </a:cubicBezTo>
                  <a:cubicBezTo>
                    <a:pt x="21" y="2"/>
                    <a:pt x="21" y="5"/>
                    <a:pt x="21" y="7"/>
                  </a:cubicBezTo>
                  <a:cubicBezTo>
                    <a:pt x="28" y="7"/>
                    <a:pt x="36" y="7"/>
                    <a:pt x="43" y="7"/>
                  </a:cubicBezTo>
                  <a:cubicBezTo>
                    <a:pt x="43" y="9"/>
                    <a:pt x="43" y="12"/>
                    <a:pt x="43" y="14"/>
                  </a:cubicBezTo>
                  <a:cubicBezTo>
                    <a:pt x="45" y="14"/>
                    <a:pt x="47" y="14"/>
                    <a:pt x="50" y="14"/>
                  </a:cubicBezTo>
                  <a:cubicBezTo>
                    <a:pt x="50" y="19"/>
                    <a:pt x="50" y="24"/>
                    <a:pt x="50" y="28"/>
                  </a:cubicBezTo>
                  <a:cubicBezTo>
                    <a:pt x="52" y="28"/>
                    <a:pt x="55" y="28"/>
                    <a:pt x="57" y="28"/>
                  </a:cubicBezTo>
                  <a:cubicBezTo>
                    <a:pt x="57" y="24"/>
                    <a:pt x="57" y="19"/>
                    <a:pt x="57" y="14"/>
                  </a:cubicBezTo>
                  <a:cubicBezTo>
                    <a:pt x="59" y="14"/>
                    <a:pt x="62" y="14"/>
                    <a:pt x="64" y="14"/>
                  </a:cubicBezTo>
                  <a:cubicBezTo>
                    <a:pt x="64" y="9"/>
                    <a:pt x="64" y="5"/>
                    <a:pt x="64" y="0"/>
                  </a:cubicBezTo>
                  <a:cubicBezTo>
                    <a:pt x="67" y="0"/>
                    <a:pt x="69" y="0"/>
                    <a:pt x="71" y="0"/>
                  </a:cubicBezTo>
                  <a:cubicBezTo>
                    <a:pt x="71" y="5"/>
                    <a:pt x="71" y="9"/>
                    <a:pt x="71" y="14"/>
                  </a:cubicBezTo>
                  <a:cubicBezTo>
                    <a:pt x="74" y="14"/>
                    <a:pt x="76" y="14"/>
                    <a:pt x="78" y="14"/>
                  </a:cubicBezTo>
                  <a:cubicBezTo>
                    <a:pt x="78" y="17"/>
                    <a:pt x="78" y="19"/>
                    <a:pt x="78" y="21"/>
                  </a:cubicBezTo>
                  <a:cubicBezTo>
                    <a:pt x="81" y="21"/>
                    <a:pt x="83" y="21"/>
                    <a:pt x="86" y="21"/>
                  </a:cubicBezTo>
                  <a:cubicBezTo>
                    <a:pt x="86" y="14"/>
                    <a:pt x="86" y="7"/>
                    <a:pt x="86" y="0"/>
                  </a:cubicBezTo>
                  <a:cubicBezTo>
                    <a:pt x="88" y="0"/>
                    <a:pt x="90" y="0"/>
                    <a:pt x="93" y="0"/>
                  </a:cubicBezTo>
                  <a:cubicBezTo>
                    <a:pt x="93" y="7"/>
                    <a:pt x="93" y="14"/>
                    <a:pt x="93" y="21"/>
                  </a:cubicBezTo>
                  <a:cubicBezTo>
                    <a:pt x="95" y="21"/>
                    <a:pt x="97" y="21"/>
                    <a:pt x="100" y="21"/>
                  </a:cubicBezTo>
                  <a:cubicBezTo>
                    <a:pt x="100" y="26"/>
                    <a:pt x="100" y="31"/>
                    <a:pt x="100" y="36"/>
                  </a:cubicBezTo>
                  <a:cubicBezTo>
                    <a:pt x="105" y="36"/>
                    <a:pt x="109" y="36"/>
                    <a:pt x="114" y="36"/>
                  </a:cubicBezTo>
                  <a:cubicBezTo>
                    <a:pt x="114" y="31"/>
                    <a:pt x="114" y="26"/>
                    <a:pt x="114" y="21"/>
                  </a:cubicBezTo>
                  <a:cubicBezTo>
                    <a:pt x="116" y="21"/>
                    <a:pt x="119" y="21"/>
                    <a:pt x="121" y="21"/>
                  </a:cubicBezTo>
                  <a:cubicBezTo>
                    <a:pt x="121" y="24"/>
                    <a:pt x="121" y="26"/>
                    <a:pt x="121" y="28"/>
                  </a:cubicBezTo>
                  <a:cubicBezTo>
                    <a:pt x="124" y="28"/>
                    <a:pt x="126" y="28"/>
                    <a:pt x="128" y="28"/>
                  </a:cubicBezTo>
                  <a:cubicBezTo>
                    <a:pt x="128" y="38"/>
                    <a:pt x="128" y="48"/>
                    <a:pt x="128" y="57"/>
                  </a:cubicBezTo>
                  <a:cubicBezTo>
                    <a:pt x="126" y="57"/>
                    <a:pt x="124" y="57"/>
                    <a:pt x="121" y="57"/>
                  </a:cubicBezTo>
                  <a:cubicBezTo>
                    <a:pt x="121" y="52"/>
                    <a:pt x="121" y="48"/>
                    <a:pt x="121" y="43"/>
                  </a:cubicBezTo>
                  <a:cubicBezTo>
                    <a:pt x="119" y="43"/>
                    <a:pt x="116" y="43"/>
                    <a:pt x="114" y="43"/>
                  </a:cubicBezTo>
                  <a:cubicBezTo>
                    <a:pt x="114" y="48"/>
                    <a:pt x="114" y="52"/>
                    <a:pt x="114" y="57"/>
                  </a:cubicBezTo>
                  <a:cubicBezTo>
                    <a:pt x="112" y="57"/>
                    <a:pt x="109" y="57"/>
                    <a:pt x="107" y="57"/>
                  </a:cubicBezTo>
                  <a:cubicBezTo>
                    <a:pt x="107" y="52"/>
                    <a:pt x="107" y="48"/>
                    <a:pt x="107" y="43"/>
                  </a:cubicBezTo>
                  <a:cubicBezTo>
                    <a:pt x="105" y="43"/>
                    <a:pt x="102" y="43"/>
                    <a:pt x="100" y="43"/>
                  </a:cubicBezTo>
                  <a:cubicBezTo>
                    <a:pt x="100" y="48"/>
                    <a:pt x="100" y="52"/>
                    <a:pt x="100" y="57"/>
                  </a:cubicBezTo>
                  <a:cubicBezTo>
                    <a:pt x="102" y="57"/>
                    <a:pt x="105" y="57"/>
                    <a:pt x="107" y="57"/>
                  </a:cubicBezTo>
                  <a:cubicBezTo>
                    <a:pt x="107" y="59"/>
                    <a:pt x="107" y="62"/>
                    <a:pt x="107" y="64"/>
                  </a:cubicBezTo>
                  <a:cubicBezTo>
                    <a:pt x="100" y="64"/>
                    <a:pt x="93" y="64"/>
                    <a:pt x="86" y="64"/>
                  </a:cubicBezTo>
                  <a:cubicBezTo>
                    <a:pt x="86" y="62"/>
                    <a:pt x="86" y="59"/>
                    <a:pt x="86" y="57"/>
                  </a:cubicBezTo>
                  <a:cubicBezTo>
                    <a:pt x="83" y="57"/>
                    <a:pt x="81" y="57"/>
                    <a:pt x="78" y="57"/>
                  </a:cubicBezTo>
                  <a:cubicBezTo>
                    <a:pt x="78" y="59"/>
                    <a:pt x="78" y="62"/>
                    <a:pt x="78" y="64"/>
                  </a:cubicBezTo>
                  <a:cubicBezTo>
                    <a:pt x="76" y="64"/>
                    <a:pt x="74" y="64"/>
                    <a:pt x="71" y="64"/>
                  </a:cubicBezTo>
                  <a:cubicBezTo>
                    <a:pt x="71" y="62"/>
                    <a:pt x="71" y="59"/>
                    <a:pt x="71" y="57"/>
                  </a:cubicBezTo>
                  <a:cubicBezTo>
                    <a:pt x="69" y="57"/>
                    <a:pt x="67" y="57"/>
                    <a:pt x="64" y="57"/>
                  </a:cubicBezTo>
                  <a:cubicBezTo>
                    <a:pt x="64" y="50"/>
                    <a:pt x="64" y="43"/>
                    <a:pt x="64" y="36"/>
                  </a:cubicBezTo>
                  <a:cubicBezTo>
                    <a:pt x="59" y="36"/>
                    <a:pt x="55" y="36"/>
                    <a:pt x="50" y="36"/>
                  </a:cubicBezTo>
                  <a:cubicBezTo>
                    <a:pt x="50" y="43"/>
                    <a:pt x="50" y="50"/>
                    <a:pt x="50" y="57"/>
                  </a:cubicBezTo>
                  <a:cubicBezTo>
                    <a:pt x="47" y="57"/>
                    <a:pt x="45" y="57"/>
                    <a:pt x="43" y="57"/>
                  </a:cubicBezTo>
                  <a:cubicBezTo>
                    <a:pt x="43" y="55"/>
                    <a:pt x="43" y="52"/>
                    <a:pt x="43" y="50"/>
                  </a:cubicBezTo>
                  <a:cubicBezTo>
                    <a:pt x="36" y="50"/>
                    <a:pt x="28" y="50"/>
                    <a:pt x="21" y="50"/>
                  </a:cubicBezTo>
                  <a:cubicBezTo>
                    <a:pt x="21" y="45"/>
                    <a:pt x="21" y="40"/>
                    <a:pt x="21" y="36"/>
                  </a:cubicBezTo>
                  <a:cubicBezTo>
                    <a:pt x="19" y="36"/>
                    <a:pt x="17" y="36"/>
                    <a:pt x="14" y="36"/>
                  </a:cubicBezTo>
                  <a:cubicBezTo>
                    <a:pt x="14" y="31"/>
                    <a:pt x="14" y="26"/>
                    <a:pt x="14" y="21"/>
                  </a:cubicBezTo>
                  <a:cubicBezTo>
                    <a:pt x="12" y="21"/>
                    <a:pt x="9" y="21"/>
                    <a:pt x="7" y="21"/>
                  </a:cubicBezTo>
                  <a:cubicBezTo>
                    <a:pt x="7" y="17"/>
                    <a:pt x="7" y="12"/>
                    <a:pt x="7" y="7"/>
                  </a:cubicBezTo>
                  <a:cubicBezTo>
                    <a:pt x="5" y="7"/>
                    <a:pt x="2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84" name="Freeform 7925"/>
            <p:cNvSpPr>
              <a:spLocks/>
            </p:cNvSpPr>
            <p:nvPr/>
          </p:nvSpPr>
          <p:spPr bwMode="auto">
            <a:xfrm>
              <a:off x="1552" y="5893"/>
              <a:ext cx="26" cy="17"/>
            </a:xfrm>
            <a:custGeom>
              <a:avLst/>
              <a:gdLst>
                <a:gd name="T0" fmla="*/ 0 w 21"/>
                <a:gd name="T1" fmla="*/ 0 h 14"/>
                <a:gd name="T2" fmla="*/ 21 w 21"/>
                <a:gd name="T3" fmla="*/ 0 h 14"/>
                <a:gd name="T4" fmla="*/ 21 w 21"/>
                <a:gd name="T5" fmla="*/ 14 h 14"/>
                <a:gd name="T6" fmla="*/ 14 w 21"/>
                <a:gd name="T7" fmla="*/ 14 h 14"/>
                <a:gd name="T8" fmla="*/ 14 w 21"/>
                <a:gd name="T9" fmla="*/ 7 h 14"/>
                <a:gd name="T10" fmla="*/ 0 w 21"/>
                <a:gd name="T11" fmla="*/ 7 h 14"/>
                <a:gd name="T12" fmla="*/ 0 w 21"/>
                <a:gd name="T13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" h="14">
                  <a:moveTo>
                    <a:pt x="0" y="0"/>
                  </a:moveTo>
                  <a:cubicBezTo>
                    <a:pt x="7" y="0"/>
                    <a:pt x="14" y="0"/>
                    <a:pt x="21" y="0"/>
                  </a:cubicBezTo>
                  <a:cubicBezTo>
                    <a:pt x="21" y="5"/>
                    <a:pt x="21" y="9"/>
                    <a:pt x="21" y="14"/>
                  </a:cubicBezTo>
                  <a:cubicBezTo>
                    <a:pt x="19" y="14"/>
                    <a:pt x="16" y="14"/>
                    <a:pt x="14" y="14"/>
                  </a:cubicBezTo>
                  <a:cubicBezTo>
                    <a:pt x="14" y="12"/>
                    <a:pt x="14" y="9"/>
                    <a:pt x="14" y="7"/>
                  </a:cubicBezTo>
                  <a:cubicBezTo>
                    <a:pt x="9" y="7"/>
                    <a:pt x="5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85" name="Freeform 7926"/>
            <p:cNvSpPr>
              <a:spLocks/>
            </p:cNvSpPr>
            <p:nvPr/>
          </p:nvSpPr>
          <p:spPr bwMode="auto">
            <a:xfrm>
              <a:off x="1405" y="5901"/>
              <a:ext cx="27" cy="9"/>
            </a:xfrm>
            <a:custGeom>
              <a:avLst/>
              <a:gdLst>
                <a:gd name="T0" fmla="*/ 0 w 22"/>
                <a:gd name="T1" fmla="*/ 0 h 7"/>
                <a:gd name="T2" fmla="*/ 22 w 22"/>
                <a:gd name="T3" fmla="*/ 0 h 7"/>
                <a:gd name="T4" fmla="*/ 22 w 22"/>
                <a:gd name="T5" fmla="*/ 7 h 7"/>
                <a:gd name="T6" fmla="*/ 0 w 22"/>
                <a:gd name="T7" fmla="*/ 7 h 7"/>
                <a:gd name="T8" fmla="*/ 0 w 22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" h="7">
                  <a:moveTo>
                    <a:pt x="0" y="0"/>
                  </a:moveTo>
                  <a:cubicBezTo>
                    <a:pt x="8" y="0"/>
                    <a:pt x="15" y="0"/>
                    <a:pt x="22" y="0"/>
                  </a:cubicBezTo>
                  <a:cubicBezTo>
                    <a:pt x="22" y="2"/>
                    <a:pt x="22" y="5"/>
                    <a:pt x="22" y="7"/>
                  </a:cubicBezTo>
                  <a:cubicBezTo>
                    <a:pt x="15" y="7"/>
                    <a:pt x="8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86" name="Freeform 7927"/>
            <p:cNvSpPr>
              <a:spLocks/>
            </p:cNvSpPr>
            <p:nvPr/>
          </p:nvSpPr>
          <p:spPr bwMode="auto">
            <a:xfrm>
              <a:off x="1346" y="5910"/>
              <a:ext cx="51" cy="17"/>
            </a:xfrm>
            <a:custGeom>
              <a:avLst/>
              <a:gdLst>
                <a:gd name="T0" fmla="*/ 0 w 42"/>
                <a:gd name="T1" fmla="*/ 0 h 14"/>
                <a:gd name="T2" fmla="*/ 7 w 42"/>
                <a:gd name="T3" fmla="*/ 0 h 14"/>
                <a:gd name="T4" fmla="*/ 7 w 42"/>
                <a:gd name="T5" fmla="*/ 7 h 14"/>
                <a:gd name="T6" fmla="*/ 42 w 42"/>
                <a:gd name="T7" fmla="*/ 7 h 14"/>
                <a:gd name="T8" fmla="*/ 42 w 42"/>
                <a:gd name="T9" fmla="*/ 14 h 14"/>
                <a:gd name="T10" fmla="*/ 0 w 42"/>
                <a:gd name="T11" fmla="*/ 14 h 14"/>
                <a:gd name="T12" fmla="*/ 0 w 42"/>
                <a:gd name="T13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14">
                  <a:moveTo>
                    <a:pt x="0" y="0"/>
                  </a:moveTo>
                  <a:cubicBezTo>
                    <a:pt x="2" y="0"/>
                    <a:pt x="4" y="0"/>
                    <a:pt x="7" y="0"/>
                  </a:cubicBezTo>
                  <a:cubicBezTo>
                    <a:pt x="7" y="3"/>
                    <a:pt x="7" y="5"/>
                    <a:pt x="7" y="7"/>
                  </a:cubicBezTo>
                  <a:cubicBezTo>
                    <a:pt x="19" y="7"/>
                    <a:pt x="30" y="7"/>
                    <a:pt x="42" y="7"/>
                  </a:cubicBezTo>
                  <a:cubicBezTo>
                    <a:pt x="42" y="10"/>
                    <a:pt x="42" y="12"/>
                    <a:pt x="42" y="14"/>
                  </a:cubicBezTo>
                  <a:cubicBezTo>
                    <a:pt x="28" y="14"/>
                    <a:pt x="14" y="14"/>
                    <a:pt x="0" y="14"/>
                  </a:cubicBezTo>
                  <a:cubicBezTo>
                    <a:pt x="0" y="10"/>
                    <a:pt x="0" y="5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87" name="Freeform 7928"/>
            <p:cNvSpPr>
              <a:spLocks/>
            </p:cNvSpPr>
            <p:nvPr/>
          </p:nvSpPr>
          <p:spPr bwMode="auto">
            <a:xfrm>
              <a:off x="1466" y="5910"/>
              <a:ext cx="18" cy="35"/>
            </a:xfrm>
            <a:custGeom>
              <a:avLst/>
              <a:gdLst>
                <a:gd name="T0" fmla="*/ 0 w 15"/>
                <a:gd name="T1" fmla="*/ 0 h 29"/>
                <a:gd name="T2" fmla="*/ 0 w 15"/>
                <a:gd name="T3" fmla="*/ 14 h 29"/>
                <a:gd name="T4" fmla="*/ 8 w 15"/>
                <a:gd name="T5" fmla="*/ 14 h 29"/>
                <a:gd name="T6" fmla="*/ 8 w 15"/>
                <a:gd name="T7" fmla="*/ 22 h 29"/>
                <a:gd name="T8" fmla="*/ 0 w 15"/>
                <a:gd name="T9" fmla="*/ 22 h 29"/>
                <a:gd name="T10" fmla="*/ 0 w 15"/>
                <a:gd name="T11" fmla="*/ 29 h 29"/>
                <a:gd name="T12" fmla="*/ 8 w 15"/>
                <a:gd name="T13" fmla="*/ 29 h 29"/>
                <a:gd name="T14" fmla="*/ 8 w 15"/>
                <a:gd name="T15" fmla="*/ 22 h 29"/>
                <a:gd name="T16" fmla="*/ 15 w 15"/>
                <a:gd name="T17" fmla="*/ 22 h 29"/>
                <a:gd name="T18" fmla="*/ 15 w 15"/>
                <a:gd name="T19" fmla="*/ 14 h 29"/>
                <a:gd name="T20" fmla="*/ 8 w 15"/>
                <a:gd name="T21" fmla="*/ 14 h 29"/>
                <a:gd name="T22" fmla="*/ 8 w 15"/>
                <a:gd name="T23" fmla="*/ 0 h 29"/>
                <a:gd name="T24" fmla="*/ 0 w 15"/>
                <a:gd name="T25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" h="29">
                  <a:moveTo>
                    <a:pt x="0" y="0"/>
                  </a:moveTo>
                  <a:cubicBezTo>
                    <a:pt x="0" y="5"/>
                    <a:pt x="0" y="10"/>
                    <a:pt x="0" y="14"/>
                  </a:cubicBezTo>
                  <a:cubicBezTo>
                    <a:pt x="3" y="14"/>
                    <a:pt x="5" y="14"/>
                    <a:pt x="8" y="14"/>
                  </a:cubicBezTo>
                  <a:cubicBezTo>
                    <a:pt x="8" y="17"/>
                    <a:pt x="8" y="19"/>
                    <a:pt x="8" y="22"/>
                  </a:cubicBezTo>
                  <a:cubicBezTo>
                    <a:pt x="5" y="22"/>
                    <a:pt x="3" y="22"/>
                    <a:pt x="0" y="22"/>
                  </a:cubicBezTo>
                  <a:cubicBezTo>
                    <a:pt x="0" y="24"/>
                    <a:pt x="0" y="26"/>
                    <a:pt x="0" y="29"/>
                  </a:cubicBezTo>
                  <a:cubicBezTo>
                    <a:pt x="3" y="29"/>
                    <a:pt x="5" y="29"/>
                    <a:pt x="8" y="29"/>
                  </a:cubicBezTo>
                  <a:cubicBezTo>
                    <a:pt x="8" y="26"/>
                    <a:pt x="8" y="24"/>
                    <a:pt x="8" y="22"/>
                  </a:cubicBezTo>
                  <a:cubicBezTo>
                    <a:pt x="10" y="22"/>
                    <a:pt x="12" y="22"/>
                    <a:pt x="15" y="22"/>
                  </a:cubicBezTo>
                  <a:cubicBezTo>
                    <a:pt x="15" y="19"/>
                    <a:pt x="15" y="17"/>
                    <a:pt x="15" y="14"/>
                  </a:cubicBezTo>
                  <a:cubicBezTo>
                    <a:pt x="12" y="14"/>
                    <a:pt x="10" y="14"/>
                    <a:pt x="8" y="14"/>
                  </a:cubicBezTo>
                  <a:cubicBezTo>
                    <a:pt x="8" y="10"/>
                    <a:pt x="8" y="5"/>
                    <a:pt x="8" y="0"/>
                  </a:cubicBezTo>
                  <a:cubicBezTo>
                    <a:pt x="5" y="0"/>
                    <a:pt x="3" y="0"/>
                    <a:pt x="0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88" name="Freeform 7929"/>
            <p:cNvSpPr>
              <a:spLocks/>
            </p:cNvSpPr>
            <p:nvPr/>
          </p:nvSpPr>
          <p:spPr bwMode="auto">
            <a:xfrm>
              <a:off x="1552" y="5910"/>
              <a:ext cx="9" cy="8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3"/>
                    <a:pt x="7" y="5"/>
                    <a:pt x="7" y="7"/>
                  </a:cubicBezTo>
                  <a:cubicBezTo>
                    <a:pt x="5" y="7"/>
                    <a:pt x="2" y="7"/>
                    <a:pt x="0" y="7"/>
                  </a:cubicBezTo>
                  <a:cubicBezTo>
                    <a:pt x="0" y="5"/>
                    <a:pt x="0" y="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92" name="Freeform 7930"/>
            <p:cNvSpPr>
              <a:spLocks/>
            </p:cNvSpPr>
            <p:nvPr/>
          </p:nvSpPr>
          <p:spPr bwMode="auto">
            <a:xfrm>
              <a:off x="1405" y="5918"/>
              <a:ext cx="44" cy="27"/>
            </a:xfrm>
            <a:custGeom>
              <a:avLst/>
              <a:gdLst>
                <a:gd name="T0" fmla="*/ 0 w 36"/>
                <a:gd name="T1" fmla="*/ 0 h 22"/>
                <a:gd name="T2" fmla="*/ 29 w 36"/>
                <a:gd name="T3" fmla="*/ 0 h 22"/>
                <a:gd name="T4" fmla="*/ 29 w 36"/>
                <a:gd name="T5" fmla="*/ 15 h 22"/>
                <a:gd name="T6" fmla="*/ 36 w 36"/>
                <a:gd name="T7" fmla="*/ 15 h 22"/>
                <a:gd name="T8" fmla="*/ 36 w 36"/>
                <a:gd name="T9" fmla="*/ 22 h 22"/>
                <a:gd name="T10" fmla="*/ 15 w 36"/>
                <a:gd name="T11" fmla="*/ 22 h 22"/>
                <a:gd name="T12" fmla="*/ 15 w 36"/>
                <a:gd name="T13" fmla="*/ 7 h 22"/>
                <a:gd name="T14" fmla="*/ 8 w 36"/>
                <a:gd name="T15" fmla="*/ 7 h 22"/>
                <a:gd name="T16" fmla="*/ 8 w 36"/>
                <a:gd name="T17" fmla="*/ 15 h 22"/>
                <a:gd name="T18" fmla="*/ 0 w 36"/>
                <a:gd name="T19" fmla="*/ 15 h 22"/>
                <a:gd name="T20" fmla="*/ 0 w 36"/>
                <a:gd name="T21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6" h="22">
                  <a:moveTo>
                    <a:pt x="0" y="0"/>
                  </a:moveTo>
                  <a:cubicBezTo>
                    <a:pt x="9" y="0"/>
                    <a:pt x="18" y="0"/>
                    <a:pt x="29" y="0"/>
                  </a:cubicBezTo>
                  <a:cubicBezTo>
                    <a:pt x="29" y="5"/>
                    <a:pt x="29" y="10"/>
                    <a:pt x="29" y="15"/>
                  </a:cubicBezTo>
                  <a:cubicBezTo>
                    <a:pt x="31" y="15"/>
                    <a:pt x="34" y="15"/>
                    <a:pt x="36" y="15"/>
                  </a:cubicBezTo>
                  <a:cubicBezTo>
                    <a:pt x="36" y="17"/>
                    <a:pt x="36" y="19"/>
                    <a:pt x="36" y="22"/>
                  </a:cubicBezTo>
                  <a:cubicBezTo>
                    <a:pt x="29" y="22"/>
                    <a:pt x="22" y="22"/>
                    <a:pt x="15" y="22"/>
                  </a:cubicBezTo>
                  <a:cubicBezTo>
                    <a:pt x="15" y="17"/>
                    <a:pt x="15" y="12"/>
                    <a:pt x="15" y="7"/>
                  </a:cubicBezTo>
                  <a:cubicBezTo>
                    <a:pt x="12" y="7"/>
                    <a:pt x="10" y="7"/>
                    <a:pt x="8" y="7"/>
                  </a:cubicBezTo>
                  <a:cubicBezTo>
                    <a:pt x="8" y="10"/>
                    <a:pt x="8" y="12"/>
                    <a:pt x="8" y="15"/>
                  </a:cubicBezTo>
                  <a:cubicBezTo>
                    <a:pt x="5" y="15"/>
                    <a:pt x="3" y="15"/>
                    <a:pt x="0" y="15"/>
                  </a:cubicBezTo>
                  <a:cubicBezTo>
                    <a:pt x="0" y="10"/>
                    <a:pt x="0" y="5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94" name="Freeform 7931"/>
            <p:cNvSpPr>
              <a:spLocks noEditPoints="1"/>
            </p:cNvSpPr>
            <p:nvPr/>
          </p:nvSpPr>
          <p:spPr bwMode="auto">
            <a:xfrm>
              <a:off x="1517" y="5927"/>
              <a:ext cx="27" cy="27"/>
            </a:xfrm>
            <a:custGeom>
              <a:avLst/>
              <a:gdLst>
                <a:gd name="T0" fmla="*/ 0 w 27"/>
                <a:gd name="T1" fmla="*/ 0 h 27"/>
                <a:gd name="T2" fmla="*/ 0 w 27"/>
                <a:gd name="T3" fmla="*/ 27 h 27"/>
                <a:gd name="T4" fmla="*/ 27 w 27"/>
                <a:gd name="T5" fmla="*/ 27 h 27"/>
                <a:gd name="T6" fmla="*/ 27 w 27"/>
                <a:gd name="T7" fmla="*/ 0 h 27"/>
                <a:gd name="T8" fmla="*/ 0 w 27"/>
                <a:gd name="T9" fmla="*/ 0 h 27"/>
                <a:gd name="T10" fmla="*/ 18 w 27"/>
                <a:gd name="T11" fmla="*/ 18 h 27"/>
                <a:gd name="T12" fmla="*/ 9 w 27"/>
                <a:gd name="T13" fmla="*/ 18 h 27"/>
                <a:gd name="T14" fmla="*/ 9 w 27"/>
                <a:gd name="T15" fmla="*/ 10 h 27"/>
                <a:gd name="T16" fmla="*/ 18 w 27"/>
                <a:gd name="T17" fmla="*/ 10 h 27"/>
                <a:gd name="T18" fmla="*/ 18 w 27"/>
                <a:gd name="T19" fmla="*/ 18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7" h="27">
                  <a:moveTo>
                    <a:pt x="0" y="0"/>
                  </a:moveTo>
                  <a:lnTo>
                    <a:pt x="0" y="27"/>
                  </a:lnTo>
                  <a:lnTo>
                    <a:pt x="27" y="27"/>
                  </a:lnTo>
                  <a:lnTo>
                    <a:pt x="27" y="0"/>
                  </a:lnTo>
                  <a:lnTo>
                    <a:pt x="0" y="0"/>
                  </a:lnTo>
                  <a:close/>
                  <a:moveTo>
                    <a:pt x="18" y="18"/>
                  </a:moveTo>
                  <a:lnTo>
                    <a:pt x="9" y="18"/>
                  </a:lnTo>
                  <a:lnTo>
                    <a:pt x="9" y="10"/>
                  </a:lnTo>
                  <a:lnTo>
                    <a:pt x="18" y="10"/>
                  </a:lnTo>
                  <a:lnTo>
                    <a:pt x="18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98" name="Freeform 7932"/>
            <p:cNvSpPr>
              <a:spLocks noEditPoints="1"/>
            </p:cNvSpPr>
            <p:nvPr/>
          </p:nvSpPr>
          <p:spPr bwMode="auto">
            <a:xfrm>
              <a:off x="1337" y="5937"/>
              <a:ext cx="60" cy="60"/>
            </a:xfrm>
            <a:custGeom>
              <a:avLst/>
              <a:gdLst>
                <a:gd name="T0" fmla="*/ 0 w 60"/>
                <a:gd name="T1" fmla="*/ 0 h 60"/>
                <a:gd name="T2" fmla="*/ 0 w 60"/>
                <a:gd name="T3" fmla="*/ 60 h 60"/>
                <a:gd name="T4" fmla="*/ 60 w 60"/>
                <a:gd name="T5" fmla="*/ 60 h 60"/>
                <a:gd name="T6" fmla="*/ 60 w 60"/>
                <a:gd name="T7" fmla="*/ 0 h 60"/>
                <a:gd name="T8" fmla="*/ 0 w 60"/>
                <a:gd name="T9" fmla="*/ 0 h 60"/>
                <a:gd name="T10" fmla="*/ 51 w 60"/>
                <a:gd name="T11" fmla="*/ 51 h 60"/>
                <a:gd name="T12" fmla="*/ 9 w 60"/>
                <a:gd name="T13" fmla="*/ 51 h 60"/>
                <a:gd name="T14" fmla="*/ 9 w 60"/>
                <a:gd name="T15" fmla="*/ 8 h 60"/>
                <a:gd name="T16" fmla="*/ 51 w 60"/>
                <a:gd name="T17" fmla="*/ 8 h 60"/>
                <a:gd name="T18" fmla="*/ 51 w 60"/>
                <a:gd name="T19" fmla="*/ 51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0" h="60">
                  <a:moveTo>
                    <a:pt x="0" y="0"/>
                  </a:moveTo>
                  <a:lnTo>
                    <a:pt x="0" y="60"/>
                  </a:lnTo>
                  <a:lnTo>
                    <a:pt x="60" y="60"/>
                  </a:lnTo>
                  <a:lnTo>
                    <a:pt x="60" y="0"/>
                  </a:lnTo>
                  <a:lnTo>
                    <a:pt x="0" y="0"/>
                  </a:lnTo>
                  <a:close/>
                  <a:moveTo>
                    <a:pt x="51" y="51"/>
                  </a:moveTo>
                  <a:lnTo>
                    <a:pt x="9" y="51"/>
                  </a:lnTo>
                  <a:lnTo>
                    <a:pt x="9" y="8"/>
                  </a:lnTo>
                  <a:lnTo>
                    <a:pt x="51" y="8"/>
                  </a:lnTo>
                  <a:lnTo>
                    <a:pt x="51" y="5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499" name="Freeform 7933"/>
            <p:cNvSpPr>
              <a:spLocks/>
            </p:cNvSpPr>
            <p:nvPr/>
          </p:nvSpPr>
          <p:spPr bwMode="auto">
            <a:xfrm>
              <a:off x="1405" y="5945"/>
              <a:ext cx="10" cy="9"/>
            </a:xfrm>
            <a:custGeom>
              <a:avLst/>
              <a:gdLst>
                <a:gd name="T0" fmla="*/ 0 w 8"/>
                <a:gd name="T1" fmla="*/ 0 h 7"/>
                <a:gd name="T2" fmla="*/ 8 w 8"/>
                <a:gd name="T3" fmla="*/ 0 h 7"/>
                <a:gd name="T4" fmla="*/ 8 w 8"/>
                <a:gd name="T5" fmla="*/ 7 h 7"/>
                <a:gd name="T6" fmla="*/ 0 w 8"/>
                <a:gd name="T7" fmla="*/ 7 h 7"/>
                <a:gd name="T8" fmla="*/ 0 w 8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0" y="0"/>
                  </a:moveTo>
                  <a:cubicBezTo>
                    <a:pt x="3" y="0"/>
                    <a:pt x="5" y="0"/>
                    <a:pt x="8" y="0"/>
                  </a:cubicBezTo>
                  <a:cubicBezTo>
                    <a:pt x="8" y="4"/>
                    <a:pt x="8" y="5"/>
                    <a:pt x="8" y="7"/>
                  </a:cubicBezTo>
                  <a:cubicBezTo>
                    <a:pt x="5" y="7"/>
                    <a:pt x="3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00" name="Freeform 7934"/>
            <p:cNvSpPr>
              <a:spLocks/>
            </p:cNvSpPr>
            <p:nvPr/>
          </p:nvSpPr>
          <p:spPr bwMode="auto">
            <a:xfrm>
              <a:off x="1355" y="5954"/>
              <a:ext cx="25" cy="25"/>
            </a:xfrm>
            <a:custGeom>
              <a:avLst/>
              <a:gdLst>
                <a:gd name="T0" fmla="*/ 0 w 21"/>
                <a:gd name="T1" fmla="*/ 0 h 21"/>
                <a:gd name="T2" fmla="*/ 21 w 21"/>
                <a:gd name="T3" fmla="*/ 0 h 21"/>
                <a:gd name="T4" fmla="*/ 21 w 21"/>
                <a:gd name="T5" fmla="*/ 21 h 21"/>
                <a:gd name="T6" fmla="*/ 0 w 21"/>
                <a:gd name="T7" fmla="*/ 21 h 21"/>
                <a:gd name="T8" fmla="*/ 0 w 21"/>
                <a:gd name="T9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21">
                  <a:moveTo>
                    <a:pt x="0" y="0"/>
                  </a:moveTo>
                  <a:cubicBezTo>
                    <a:pt x="7" y="0"/>
                    <a:pt x="14" y="0"/>
                    <a:pt x="21" y="0"/>
                  </a:cubicBezTo>
                  <a:cubicBezTo>
                    <a:pt x="21" y="7"/>
                    <a:pt x="21" y="14"/>
                    <a:pt x="21" y="21"/>
                  </a:cubicBezTo>
                  <a:cubicBezTo>
                    <a:pt x="14" y="21"/>
                    <a:pt x="7" y="21"/>
                    <a:pt x="0" y="21"/>
                  </a:cubicBezTo>
                  <a:cubicBezTo>
                    <a:pt x="0" y="14"/>
                    <a:pt x="0" y="7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02" name="Freeform 7935"/>
            <p:cNvSpPr>
              <a:spLocks/>
            </p:cNvSpPr>
            <p:nvPr/>
          </p:nvSpPr>
          <p:spPr bwMode="auto">
            <a:xfrm>
              <a:off x="1415" y="5954"/>
              <a:ext cx="25" cy="43"/>
            </a:xfrm>
            <a:custGeom>
              <a:avLst/>
              <a:gdLst>
                <a:gd name="T0" fmla="*/ 14 w 21"/>
                <a:gd name="T1" fmla="*/ 0 h 36"/>
                <a:gd name="T2" fmla="*/ 21 w 21"/>
                <a:gd name="T3" fmla="*/ 0 h 36"/>
                <a:gd name="T4" fmla="*/ 21 w 21"/>
                <a:gd name="T5" fmla="*/ 14 h 36"/>
                <a:gd name="T6" fmla="*/ 14 w 21"/>
                <a:gd name="T7" fmla="*/ 14 h 36"/>
                <a:gd name="T8" fmla="*/ 14 w 21"/>
                <a:gd name="T9" fmla="*/ 21 h 36"/>
                <a:gd name="T10" fmla="*/ 7 w 21"/>
                <a:gd name="T11" fmla="*/ 21 h 36"/>
                <a:gd name="T12" fmla="*/ 7 w 21"/>
                <a:gd name="T13" fmla="*/ 36 h 36"/>
                <a:gd name="T14" fmla="*/ 0 w 21"/>
                <a:gd name="T15" fmla="*/ 36 h 36"/>
                <a:gd name="T16" fmla="*/ 0 w 21"/>
                <a:gd name="T17" fmla="*/ 7 h 36"/>
                <a:gd name="T18" fmla="*/ 14 w 21"/>
                <a:gd name="T19" fmla="*/ 7 h 36"/>
                <a:gd name="T20" fmla="*/ 14 w 21"/>
                <a:gd name="T21" fmla="*/ 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" h="36">
                  <a:moveTo>
                    <a:pt x="14" y="0"/>
                  </a:moveTo>
                  <a:cubicBezTo>
                    <a:pt x="16" y="0"/>
                    <a:pt x="19" y="0"/>
                    <a:pt x="21" y="0"/>
                  </a:cubicBezTo>
                  <a:cubicBezTo>
                    <a:pt x="21" y="5"/>
                    <a:pt x="21" y="9"/>
                    <a:pt x="21" y="14"/>
                  </a:cubicBezTo>
                  <a:cubicBezTo>
                    <a:pt x="19" y="14"/>
                    <a:pt x="16" y="14"/>
                    <a:pt x="14" y="14"/>
                  </a:cubicBezTo>
                  <a:cubicBezTo>
                    <a:pt x="14" y="17"/>
                    <a:pt x="14" y="19"/>
                    <a:pt x="14" y="21"/>
                  </a:cubicBezTo>
                  <a:cubicBezTo>
                    <a:pt x="12" y="21"/>
                    <a:pt x="9" y="21"/>
                    <a:pt x="7" y="21"/>
                  </a:cubicBezTo>
                  <a:cubicBezTo>
                    <a:pt x="7" y="26"/>
                    <a:pt x="7" y="31"/>
                    <a:pt x="7" y="36"/>
                  </a:cubicBezTo>
                  <a:cubicBezTo>
                    <a:pt x="4" y="36"/>
                    <a:pt x="2" y="36"/>
                    <a:pt x="0" y="36"/>
                  </a:cubicBezTo>
                  <a:cubicBezTo>
                    <a:pt x="0" y="26"/>
                    <a:pt x="0" y="17"/>
                    <a:pt x="0" y="7"/>
                  </a:cubicBezTo>
                  <a:cubicBezTo>
                    <a:pt x="4" y="7"/>
                    <a:pt x="9" y="7"/>
                    <a:pt x="14" y="7"/>
                  </a:cubicBezTo>
                  <a:cubicBezTo>
                    <a:pt x="14" y="5"/>
                    <a:pt x="14" y="2"/>
                    <a:pt x="14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21" name="Freeform 7936"/>
            <p:cNvSpPr>
              <a:spLocks/>
            </p:cNvSpPr>
            <p:nvPr/>
          </p:nvSpPr>
          <p:spPr bwMode="auto">
            <a:xfrm>
              <a:off x="1449" y="5954"/>
              <a:ext cx="8" cy="8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3" y="0"/>
                    <a:pt x="5" y="0"/>
                    <a:pt x="7" y="0"/>
                  </a:cubicBezTo>
                  <a:cubicBezTo>
                    <a:pt x="7" y="2"/>
                    <a:pt x="7" y="5"/>
                    <a:pt x="7" y="7"/>
                  </a:cubicBezTo>
                  <a:cubicBezTo>
                    <a:pt x="5" y="7"/>
                    <a:pt x="3" y="7"/>
                    <a:pt x="0" y="7"/>
                  </a:cubicBezTo>
                  <a:cubicBezTo>
                    <a:pt x="0" y="5"/>
                    <a:pt x="0" y="2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30" name="Freeform 7937"/>
            <p:cNvSpPr>
              <a:spLocks/>
            </p:cNvSpPr>
            <p:nvPr/>
          </p:nvSpPr>
          <p:spPr bwMode="auto">
            <a:xfrm>
              <a:off x="1432" y="5962"/>
              <a:ext cx="60" cy="35"/>
            </a:xfrm>
            <a:custGeom>
              <a:avLst/>
              <a:gdLst>
                <a:gd name="T0" fmla="*/ 28 w 50"/>
                <a:gd name="T1" fmla="*/ 0 h 29"/>
                <a:gd name="T2" fmla="*/ 36 w 50"/>
                <a:gd name="T3" fmla="*/ 0 h 29"/>
                <a:gd name="T4" fmla="*/ 36 w 50"/>
                <a:gd name="T5" fmla="*/ 7 h 29"/>
                <a:gd name="T6" fmla="*/ 50 w 50"/>
                <a:gd name="T7" fmla="*/ 7 h 29"/>
                <a:gd name="T8" fmla="*/ 50 w 50"/>
                <a:gd name="T9" fmla="*/ 21 h 29"/>
                <a:gd name="T10" fmla="*/ 43 w 50"/>
                <a:gd name="T11" fmla="*/ 21 h 29"/>
                <a:gd name="T12" fmla="*/ 43 w 50"/>
                <a:gd name="T13" fmla="*/ 14 h 29"/>
                <a:gd name="T14" fmla="*/ 21 w 50"/>
                <a:gd name="T15" fmla="*/ 14 h 29"/>
                <a:gd name="T16" fmla="*/ 21 w 50"/>
                <a:gd name="T17" fmla="*/ 21 h 29"/>
                <a:gd name="T18" fmla="*/ 7 w 50"/>
                <a:gd name="T19" fmla="*/ 21 h 29"/>
                <a:gd name="T20" fmla="*/ 7 w 50"/>
                <a:gd name="T21" fmla="*/ 29 h 29"/>
                <a:gd name="T22" fmla="*/ 0 w 50"/>
                <a:gd name="T23" fmla="*/ 29 h 29"/>
                <a:gd name="T24" fmla="*/ 0 w 50"/>
                <a:gd name="T25" fmla="*/ 14 h 29"/>
                <a:gd name="T26" fmla="*/ 7 w 50"/>
                <a:gd name="T27" fmla="*/ 14 h 29"/>
                <a:gd name="T28" fmla="*/ 7 w 50"/>
                <a:gd name="T29" fmla="*/ 7 h 29"/>
                <a:gd name="T30" fmla="*/ 28 w 50"/>
                <a:gd name="T31" fmla="*/ 7 h 29"/>
                <a:gd name="T32" fmla="*/ 28 w 50"/>
                <a:gd name="T33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0" h="29">
                  <a:moveTo>
                    <a:pt x="28" y="0"/>
                  </a:moveTo>
                  <a:cubicBezTo>
                    <a:pt x="31" y="0"/>
                    <a:pt x="33" y="0"/>
                    <a:pt x="36" y="0"/>
                  </a:cubicBezTo>
                  <a:cubicBezTo>
                    <a:pt x="36" y="2"/>
                    <a:pt x="36" y="5"/>
                    <a:pt x="36" y="7"/>
                  </a:cubicBezTo>
                  <a:cubicBezTo>
                    <a:pt x="40" y="7"/>
                    <a:pt x="45" y="7"/>
                    <a:pt x="50" y="7"/>
                  </a:cubicBezTo>
                  <a:cubicBezTo>
                    <a:pt x="50" y="12"/>
                    <a:pt x="50" y="17"/>
                    <a:pt x="50" y="21"/>
                  </a:cubicBezTo>
                  <a:cubicBezTo>
                    <a:pt x="47" y="21"/>
                    <a:pt x="45" y="21"/>
                    <a:pt x="43" y="21"/>
                  </a:cubicBezTo>
                  <a:cubicBezTo>
                    <a:pt x="43" y="19"/>
                    <a:pt x="43" y="17"/>
                    <a:pt x="43" y="14"/>
                  </a:cubicBezTo>
                  <a:cubicBezTo>
                    <a:pt x="36" y="14"/>
                    <a:pt x="28" y="14"/>
                    <a:pt x="21" y="14"/>
                  </a:cubicBezTo>
                  <a:cubicBezTo>
                    <a:pt x="21" y="17"/>
                    <a:pt x="21" y="19"/>
                    <a:pt x="21" y="21"/>
                  </a:cubicBezTo>
                  <a:cubicBezTo>
                    <a:pt x="17" y="21"/>
                    <a:pt x="12" y="21"/>
                    <a:pt x="7" y="21"/>
                  </a:cubicBezTo>
                  <a:cubicBezTo>
                    <a:pt x="7" y="24"/>
                    <a:pt x="7" y="26"/>
                    <a:pt x="7" y="29"/>
                  </a:cubicBezTo>
                  <a:cubicBezTo>
                    <a:pt x="5" y="29"/>
                    <a:pt x="2" y="29"/>
                    <a:pt x="0" y="29"/>
                  </a:cubicBezTo>
                  <a:cubicBezTo>
                    <a:pt x="0" y="24"/>
                    <a:pt x="0" y="19"/>
                    <a:pt x="0" y="14"/>
                  </a:cubicBezTo>
                  <a:cubicBezTo>
                    <a:pt x="2" y="14"/>
                    <a:pt x="5" y="14"/>
                    <a:pt x="7" y="14"/>
                  </a:cubicBezTo>
                  <a:cubicBezTo>
                    <a:pt x="7" y="12"/>
                    <a:pt x="7" y="10"/>
                    <a:pt x="7" y="7"/>
                  </a:cubicBezTo>
                  <a:cubicBezTo>
                    <a:pt x="14" y="7"/>
                    <a:pt x="21" y="7"/>
                    <a:pt x="28" y="7"/>
                  </a:cubicBezTo>
                  <a:cubicBezTo>
                    <a:pt x="28" y="5"/>
                    <a:pt x="28" y="2"/>
                    <a:pt x="2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34" name="Freeform 7938"/>
            <p:cNvSpPr>
              <a:spLocks/>
            </p:cNvSpPr>
            <p:nvPr/>
          </p:nvSpPr>
          <p:spPr bwMode="auto">
            <a:xfrm>
              <a:off x="1501" y="5962"/>
              <a:ext cx="16" cy="26"/>
            </a:xfrm>
            <a:custGeom>
              <a:avLst/>
              <a:gdLst>
                <a:gd name="T0" fmla="*/ 0 w 14"/>
                <a:gd name="T1" fmla="*/ 0 h 21"/>
                <a:gd name="T2" fmla="*/ 7 w 14"/>
                <a:gd name="T3" fmla="*/ 0 h 21"/>
                <a:gd name="T4" fmla="*/ 7 w 14"/>
                <a:gd name="T5" fmla="*/ 7 h 21"/>
                <a:gd name="T6" fmla="*/ 14 w 14"/>
                <a:gd name="T7" fmla="*/ 7 h 21"/>
                <a:gd name="T8" fmla="*/ 14 w 14"/>
                <a:gd name="T9" fmla="*/ 21 h 21"/>
                <a:gd name="T10" fmla="*/ 0 w 14"/>
                <a:gd name="T11" fmla="*/ 21 h 21"/>
                <a:gd name="T12" fmla="*/ 0 w 14"/>
                <a:gd name="T13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21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2"/>
                    <a:pt x="7" y="5"/>
                    <a:pt x="7" y="7"/>
                  </a:cubicBezTo>
                  <a:cubicBezTo>
                    <a:pt x="10" y="7"/>
                    <a:pt x="12" y="7"/>
                    <a:pt x="14" y="7"/>
                  </a:cubicBezTo>
                  <a:cubicBezTo>
                    <a:pt x="14" y="12"/>
                    <a:pt x="14" y="17"/>
                    <a:pt x="14" y="21"/>
                  </a:cubicBezTo>
                  <a:cubicBezTo>
                    <a:pt x="10" y="21"/>
                    <a:pt x="5" y="21"/>
                    <a:pt x="0" y="21"/>
                  </a:cubicBezTo>
                  <a:cubicBezTo>
                    <a:pt x="0" y="14"/>
                    <a:pt x="0" y="7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35" name="Freeform 7939"/>
            <p:cNvSpPr>
              <a:spLocks/>
            </p:cNvSpPr>
            <p:nvPr/>
          </p:nvSpPr>
          <p:spPr bwMode="auto">
            <a:xfrm>
              <a:off x="1561" y="5962"/>
              <a:ext cx="17" cy="26"/>
            </a:xfrm>
            <a:custGeom>
              <a:avLst/>
              <a:gdLst>
                <a:gd name="T0" fmla="*/ 7 w 14"/>
                <a:gd name="T1" fmla="*/ 0 h 21"/>
                <a:gd name="T2" fmla="*/ 14 w 14"/>
                <a:gd name="T3" fmla="*/ 0 h 21"/>
                <a:gd name="T4" fmla="*/ 14 w 14"/>
                <a:gd name="T5" fmla="*/ 14 h 21"/>
                <a:gd name="T6" fmla="*/ 7 w 14"/>
                <a:gd name="T7" fmla="*/ 14 h 21"/>
                <a:gd name="T8" fmla="*/ 7 w 14"/>
                <a:gd name="T9" fmla="*/ 21 h 21"/>
                <a:gd name="T10" fmla="*/ 0 w 14"/>
                <a:gd name="T11" fmla="*/ 21 h 21"/>
                <a:gd name="T12" fmla="*/ 0 w 14"/>
                <a:gd name="T13" fmla="*/ 7 h 21"/>
                <a:gd name="T14" fmla="*/ 7 w 14"/>
                <a:gd name="T15" fmla="*/ 7 h 21"/>
                <a:gd name="T16" fmla="*/ 7 w 14"/>
                <a:gd name="T17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" h="21">
                  <a:moveTo>
                    <a:pt x="7" y="0"/>
                  </a:moveTo>
                  <a:cubicBezTo>
                    <a:pt x="9" y="0"/>
                    <a:pt x="12" y="0"/>
                    <a:pt x="14" y="0"/>
                  </a:cubicBezTo>
                  <a:cubicBezTo>
                    <a:pt x="14" y="5"/>
                    <a:pt x="14" y="10"/>
                    <a:pt x="14" y="14"/>
                  </a:cubicBezTo>
                  <a:cubicBezTo>
                    <a:pt x="12" y="14"/>
                    <a:pt x="9" y="14"/>
                    <a:pt x="7" y="14"/>
                  </a:cubicBezTo>
                  <a:cubicBezTo>
                    <a:pt x="7" y="17"/>
                    <a:pt x="7" y="19"/>
                    <a:pt x="7" y="21"/>
                  </a:cubicBezTo>
                  <a:cubicBezTo>
                    <a:pt x="5" y="21"/>
                    <a:pt x="2" y="21"/>
                    <a:pt x="0" y="21"/>
                  </a:cubicBezTo>
                  <a:cubicBezTo>
                    <a:pt x="0" y="17"/>
                    <a:pt x="0" y="12"/>
                    <a:pt x="0" y="7"/>
                  </a:cubicBezTo>
                  <a:cubicBezTo>
                    <a:pt x="2" y="7"/>
                    <a:pt x="5" y="7"/>
                    <a:pt x="7" y="7"/>
                  </a:cubicBezTo>
                  <a:cubicBezTo>
                    <a:pt x="7" y="5"/>
                    <a:pt x="7" y="2"/>
                    <a:pt x="7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20" name="Freeform 7940"/>
            <p:cNvSpPr>
              <a:spLocks/>
            </p:cNvSpPr>
            <p:nvPr/>
          </p:nvSpPr>
          <p:spPr bwMode="auto">
            <a:xfrm>
              <a:off x="1526" y="5979"/>
              <a:ext cx="9" cy="9"/>
            </a:xfrm>
            <a:custGeom>
              <a:avLst/>
              <a:gdLst>
                <a:gd name="T0" fmla="*/ 0 w 8"/>
                <a:gd name="T1" fmla="*/ 0 h 7"/>
                <a:gd name="T2" fmla="*/ 8 w 8"/>
                <a:gd name="T3" fmla="*/ 0 h 7"/>
                <a:gd name="T4" fmla="*/ 8 w 8"/>
                <a:gd name="T5" fmla="*/ 7 h 7"/>
                <a:gd name="T6" fmla="*/ 0 w 8"/>
                <a:gd name="T7" fmla="*/ 7 h 7"/>
                <a:gd name="T8" fmla="*/ 0 w 8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0" y="0"/>
                  </a:moveTo>
                  <a:cubicBezTo>
                    <a:pt x="3" y="0"/>
                    <a:pt x="5" y="0"/>
                    <a:pt x="8" y="0"/>
                  </a:cubicBezTo>
                  <a:cubicBezTo>
                    <a:pt x="8" y="4"/>
                    <a:pt x="8" y="6"/>
                    <a:pt x="8" y="7"/>
                  </a:cubicBezTo>
                  <a:cubicBezTo>
                    <a:pt x="5" y="7"/>
                    <a:pt x="3" y="7"/>
                    <a:pt x="0" y="7"/>
                  </a:cubicBezTo>
                  <a:cubicBezTo>
                    <a:pt x="0" y="5"/>
                    <a:pt x="0" y="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23" name="Freeform 7941"/>
            <p:cNvSpPr>
              <a:spLocks/>
            </p:cNvSpPr>
            <p:nvPr/>
          </p:nvSpPr>
          <p:spPr bwMode="auto">
            <a:xfrm>
              <a:off x="1578" y="5979"/>
              <a:ext cx="8" cy="9"/>
            </a:xfrm>
            <a:custGeom>
              <a:avLst/>
              <a:gdLst>
                <a:gd name="T0" fmla="*/ 0 w 7"/>
                <a:gd name="T1" fmla="*/ 0 h 7"/>
                <a:gd name="T2" fmla="*/ 7 w 7"/>
                <a:gd name="T3" fmla="*/ 0 h 7"/>
                <a:gd name="T4" fmla="*/ 7 w 7"/>
                <a:gd name="T5" fmla="*/ 7 h 7"/>
                <a:gd name="T6" fmla="*/ 0 w 7"/>
                <a:gd name="T7" fmla="*/ 7 h 7"/>
                <a:gd name="T8" fmla="*/ 0 w 7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0" y="0"/>
                  </a:moveTo>
                  <a:cubicBezTo>
                    <a:pt x="3" y="0"/>
                    <a:pt x="5" y="0"/>
                    <a:pt x="7" y="0"/>
                  </a:cubicBezTo>
                  <a:cubicBezTo>
                    <a:pt x="7" y="3"/>
                    <a:pt x="7" y="5"/>
                    <a:pt x="7" y="7"/>
                  </a:cubicBezTo>
                  <a:cubicBezTo>
                    <a:pt x="3" y="7"/>
                    <a:pt x="2" y="7"/>
                    <a:pt x="0" y="7"/>
                  </a:cubicBezTo>
                  <a:cubicBezTo>
                    <a:pt x="0" y="5"/>
                    <a:pt x="0" y="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24" name="Freeform 7942"/>
            <p:cNvSpPr>
              <a:spLocks/>
            </p:cNvSpPr>
            <p:nvPr/>
          </p:nvSpPr>
          <p:spPr bwMode="auto">
            <a:xfrm>
              <a:off x="1466" y="5988"/>
              <a:ext cx="18" cy="9"/>
            </a:xfrm>
            <a:custGeom>
              <a:avLst/>
              <a:gdLst>
                <a:gd name="T0" fmla="*/ 0 w 15"/>
                <a:gd name="T1" fmla="*/ 0 h 8"/>
                <a:gd name="T2" fmla="*/ 15 w 15"/>
                <a:gd name="T3" fmla="*/ 0 h 8"/>
                <a:gd name="T4" fmla="*/ 15 w 15"/>
                <a:gd name="T5" fmla="*/ 8 h 8"/>
                <a:gd name="T6" fmla="*/ 0 w 15"/>
                <a:gd name="T7" fmla="*/ 8 h 8"/>
                <a:gd name="T8" fmla="*/ 0 w 15"/>
                <a:gd name="T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8">
                  <a:moveTo>
                    <a:pt x="0" y="0"/>
                  </a:moveTo>
                  <a:cubicBezTo>
                    <a:pt x="5" y="0"/>
                    <a:pt x="10" y="0"/>
                    <a:pt x="15" y="0"/>
                  </a:cubicBezTo>
                  <a:cubicBezTo>
                    <a:pt x="15" y="3"/>
                    <a:pt x="15" y="5"/>
                    <a:pt x="15" y="8"/>
                  </a:cubicBezTo>
                  <a:cubicBezTo>
                    <a:pt x="10" y="8"/>
                    <a:pt x="5" y="8"/>
                    <a:pt x="0" y="8"/>
                  </a:cubicBezTo>
                  <a:cubicBezTo>
                    <a:pt x="0" y="5"/>
                    <a:pt x="0" y="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25" name="Freeform 7943"/>
            <p:cNvSpPr>
              <a:spLocks/>
            </p:cNvSpPr>
            <p:nvPr/>
          </p:nvSpPr>
          <p:spPr bwMode="auto">
            <a:xfrm>
              <a:off x="1492" y="5988"/>
              <a:ext cx="9" cy="9"/>
            </a:xfrm>
            <a:custGeom>
              <a:avLst/>
              <a:gdLst>
                <a:gd name="T0" fmla="*/ 0 w 7"/>
                <a:gd name="T1" fmla="*/ 0 h 8"/>
                <a:gd name="T2" fmla="*/ 7 w 7"/>
                <a:gd name="T3" fmla="*/ 0 h 8"/>
                <a:gd name="T4" fmla="*/ 7 w 7"/>
                <a:gd name="T5" fmla="*/ 8 h 8"/>
                <a:gd name="T6" fmla="*/ 0 w 7"/>
                <a:gd name="T7" fmla="*/ 8 h 8"/>
                <a:gd name="T8" fmla="*/ 0 w 7"/>
                <a:gd name="T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8">
                  <a:moveTo>
                    <a:pt x="0" y="0"/>
                  </a:moveTo>
                  <a:cubicBezTo>
                    <a:pt x="2" y="0"/>
                    <a:pt x="5" y="0"/>
                    <a:pt x="7" y="0"/>
                  </a:cubicBezTo>
                  <a:cubicBezTo>
                    <a:pt x="7" y="3"/>
                    <a:pt x="7" y="5"/>
                    <a:pt x="7" y="8"/>
                  </a:cubicBezTo>
                  <a:cubicBezTo>
                    <a:pt x="5" y="8"/>
                    <a:pt x="2" y="8"/>
                    <a:pt x="0" y="8"/>
                  </a:cubicBezTo>
                  <a:cubicBezTo>
                    <a:pt x="0" y="5"/>
                    <a:pt x="0" y="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36" name="Freeform 7944"/>
            <p:cNvSpPr>
              <a:spLocks/>
            </p:cNvSpPr>
            <p:nvPr/>
          </p:nvSpPr>
          <p:spPr bwMode="auto">
            <a:xfrm>
              <a:off x="1535" y="5988"/>
              <a:ext cx="9" cy="9"/>
            </a:xfrm>
            <a:custGeom>
              <a:avLst/>
              <a:gdLst>
                <a:gd name="T0" fmla="*/ 0 w 7"/>
                <a:gd name="T1" fmla="*/ 0 h 8"/>
                <a:gd name="T2" fmla="*/ 7 w 7"/>
                <a:gd name="T3" fmla="*/ 0 h 8"/>
                <a:gd name="T4" fmla="*/ 7 w 7"/>
                <a:gd name="T5" fmla="*/ 8 h 8"/>
                <a:gd name="T6" fmla="*/ 0 w 7"/>
                <a:gd name="T7" fmla="*/ 8 h 8"/>
                <a:gd name="T8" fmla="*/ 0 w 7"/>
                <a:gd name="T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8">
                  <a:moveTo>
                    <a:pt x="0" y="0"/>
                  </a:moveTo>
                  <a:cubicBezTo>
                    <a:pt x="1" y="0"/>
                    <a:pt x="3" y="0"/>
                    <a:pt x="7" y="0"/>
                  </a:cubicBezTo>
                  <a:cubicBezTo>
                    <a:pt x="7" y="3"/>
                    <a:pt x="7" y="5"/>
                    <a:pt x="7" y="8"/>
                  </a:cubicBezTo>
                  <a:cubicBezTo>
                    <a:pt x="4" y="8"/>
                    <a:pt x="2" y="8"/>
                    <a:pt x="0" y="8"/>
                  </a:cubicBezTo>
                  <a:cubicBezTo>
                    <a:pt x="0" y="5"/>
                    <a:pt x="0" y="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38" name="Rectangle 7945"/>
            <p:cNvSpPr>
              <a:spLocks noChangeArrowheads="1"/>
            </p:cNvSpPr>
            <p:nvPr/>
          </p:nvSpPr>
          <p:spPr bwMode="auto">
            <a:xfrm>
              <a:off x="1649" y="5779"/>
              <a:ext cx="58" cy="24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52" name="Rectangle 7946"/>
            <p:cNvSpPr>
              <a:spLocks noChangeArrowheads="1"/>
            </p:cNvSpPr>
            <p:nvPr/>
          </p:nvSpPr>
          <p:spPr bwMode="auto">
            <a:xfrm>
              <a:off x="1761" y="5779"/>
              <a:ext cx="58" cy="24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53" name="Rectangle 7947"/>
            <p:cNvSpPr>
              <a:spLocks noChangeArrowheads="1"/>
            </p:cNvSpPr>
            <p:nvPr/>
          </p:nvSpPr>
          <p:spPr bwMode="auto">
            <a:xfrm>
              <a:off x="1873" y="5779"/>
              <a:ext cx="57" cy="24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54" name="Rectangle 7948"/>
            <p:cNvSpPr>
              <a:spLocks noChangeArrowheads="1"/>
            </p:cNvSpPr>
            <p:nvPr/>
          </p:nvSpPr>
          <p:spPr bwMode="auto">
            <a:xfrm>
              <a:off x="1985" y="5779"/>
              <a:ext cx="57" cy="24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55" name="Rectangle 7949"/>
            <p:cNvSpPr>
              <a:spLocks noChangeArrowheads="1"/>
            </p:cNvSpPr>
            <p:nvPr/>
          </p:nvSpPr>
          <p:spPr bwMode="auto">
            <a:xfrm>
              <a:off x="2096" y="5779"/>
              <a:ext cx="58" cy="24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56" name="Rectangle 7950"/>
            <p:cNvSpPr>
              <a:spLocks noChangeArrowheads="1"/>
            </p:cNvSpPr>
            <p:nvPr/>
          </p:nvSpPr>
          <p:spPr bwMode="auto">
            <a:xfrm>
              <a:off x="2208" y="5779"/>
              <a:ext cx="58" cy="24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57" name="Rectangle 7951"/>
            <p:cNvSpPr>
              <a:spLocks noChangeArrowheads="1"/>
            </p:cNvSpPr>
            <p:nvPr/>
          </p:nvSpPr>
          <p:spPr bwMode="auto">
            <a:xfrm>
              <a:off x="1885" y="5753"/>
              <a:ext cx="165" cy="74"/>
            </a:xfrm>
            <a:prstGeom prst="rect">
              <a:avLst/>
            </a:prstGeom>
            <a:solidFill>
              <a:srgbClr val="905A3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プレゼンテーション1" id="{EBFFF4A0-A93A-45D8-A831-9D2C7A7C5296}" vid="{53F41AE7-91B7-40D5-A210-9F8962D5D053}"/>
    </a:ext>
  </a:extLst>
</a:theme>
</file>

<file path=ppt/theme/theme2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180</Words>
  <Application>Microsoft Office PowerPoint</Application>
  <PresentationFormat>ユーザー設定</PresentationFormat>
  <Paragraphs>41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テーマ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赤星真人(d006033)</cp:lastModifiedBy>
  <cp:revision>3</cp:revision>
  <cp:lastPrinted>2013-08-08T01:44:06Z</cp:lastPrinted>
  <dcterms:created xsi:type="dcterms:W3CDTF">2013-09-02T06:55:36Z</dcterms:created>
  <dcterms:modified xsi:type="dcterms:W3CDTF">2013-09-24T10:57:19Z</dcterms:modified>
</cp:coreProperties>
</file>

<file path=docProps/thumbnail.jpeg>
</file>