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3" r:id="rId1"/>
    <p:sldMasterId id="2147483676" r:id="rId2"/>
  </p:sldMasterIdLst>
  <p:notesMasterIdLst>
    <p:notesMasterId r:id="rId5"/>
  </p:notesMasterIdLst>
  <p:sldIdLst>
    <p:sldId id="260" r:id="rId3"/>
    <p:sldId id="259" r:id="rId4"/>
  </p:sldIdLst>
  <p:sldSz cx="7775575" cy="10907713"/>
  <p:notesSz cx="6794500" cy="992505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A5504"/>
    <a:srgbClr val="640000"/>
    <a:srgbClr val="3E0000"/>
    <a:srgbClr val="B00E17"/>
    <a:srgbClr val="595757"/>
    <a:srgbClr val="905A36"/>
    <a:srgbClr val="905B37"/>
    <a:srgbClr val="B5AC3A"/>
    <a:srgbClr val="FFC000"/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>
        <p:scale>
          <a:sx n="136" d="100"/>
          <a:sy n="136" d="100"/>
        </p:scale>
        <p:origin x="0" y="3000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4283" cy="497976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646" y="0"/>
            <a:ext cx="2944283" cy="497976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2013/9/24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03450" y="1239838"/>
            <a:ext cx="23876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1" tIns="45715" rIns="91431" bIns="45715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431"/>
            <a:ext cx="5435600" cy="3907988"/>
          </a:xfrm>
          <a:prstGeom prst="rect">
            <a:avLst/>
          </a:prstGeom>
        </p:spPr>
        <p:txBody>
          <a:bodyPr vert="horz" lIns="91431" tIns="45715" rIns="91431" bIns="45715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1" y="9427077"/>
            <a:ext cx="2944283" cy="497975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646" y="9427077"/>
            <a:ext cx="2944283" cy="497975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00714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 smtClean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9/24/2013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86497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9/24/2013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030906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9/24/2013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296539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447554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9/24/2013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77681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9/24/2013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5322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9/24/2013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81847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9/24/2013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23610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9/24/2013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87929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9/24/2013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57762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9/24/2013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32944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9/24/2013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45051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slideLayout" Target="../slideLayouts/slideLayout13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5" Type="http://schemas.openxmlformats.org/officeDocument/2006/relationships/slideLayout" Target="../slideLayouts/slideLayout6.xml"/><Relationship Id="rId10" Type="http://schemas.openxmlformats.org/officeDocument/2006/relationships/slideLayout" Target="../slideLayouts/slideLayout11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図 7"/>
          <p:cNvPicPr>
            <a:picLocks noChangeAspect="1"/>
          </p:cNvPicPr>
          <p:nvPr userDrawn="1"/>
        </p:nvPicPr>
        <p:blipFill>
          <a:blip r:embed="rId3">
            <a:lum bright="20000" contrast="-20000"/>
          </a:blip>
          <a:stretch>
            <a:fillRect/>
          </a:stretch>
        </p:blipFill>
        <p:spPr>
          <a:xfrm>
            <a:off x="-186104" y="-459861"/>
            <a:ext cx="7961679" cy="12300021"/>
          </a:xfrm>
          <a:prstGeom prst="rect">
            <a:avLst/>
          </a:prstGeom>
        </p:spPr>
      </p:pic>
      <p:sp>
        <p:nvSpPr>
          <p:cNvPr id="4655" name="正方形/長方形 4654"/>
          <p:cNvSpPr/>
          <p:nvPr userDrawn="1"/>
        </p:nvSpPr>
        <p:spPr>
          <a:xfrm>
            <a:off x="-186104" y="9725891"/>
            <a:ext cx="2846177" cy="124416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80488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</p:sldLayoutIdLst>
  <p:txStyles>
    <p:titleStyle>
      <a:lvl1pPr algn="l" defTabSz="777514" rtl="0" eaLnBrk="1" latinLnBrk="0" hangingPunct="1">
        <a:lnSpc>
          <a:spcPct val="90000"/>
        </a:lnSpc>
        <a:spcBef>
          <a:spcPct val="0"/>
        </a:spcBef>
        <a:buNone/>
        <a:defRPr kumimoji="1" sz="374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79" indent="-194379" algn="l" defTabSz="777514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kumimoji="1" sz="2381" kern="1200">
          <a:solidFill>
            <a:schemeClr val="tx1"/>
          </a:solidFill>
          <a:latin typeface="+mn-lt"/>
          <a:ea typeface="+mn-ea"/>
          <a:cs typeface="+mn-cs"/>
        </a:defRPr>
      </a:lvl1pPr>
      <a:lvl2pPr marL="5831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2pPr>
      <a:lvl3pPr marL="971893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360650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749407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F884F0B2-B493-4BF7-8ECE-6909FFB28D80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9/24/2013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defTabSz="1019007" fontAlgn="auto">
              <a:spcBef>
                <a:spcPts val="0"/>
              </a:spcBef>
              <a:spcAft>
                <a:spcPts val="0"/>
              </a:spcAft>
              <a:defRPr sz="102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E74A00B5-3BCE-4728-91D6-CDCA4B0AE929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707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emf"/><Relationship Id="rId3" Type="http://schemas.openxmlformats.org/officeDocument/2006/relationships/image" Target="../media/image3.emf"/><Relationship Id="rId7" Type="http://schemas.openxmlformats.org/officeDocument/2006/relationships/image" Target="../media/image7.emf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emf"/><Relationship Id="rId5" Type="http://schemas.openxmlformats.org/officeDocument/2006/relationships/image" Target="../media/image5.emf"/><Relationship Id="rId10" Type="http://schemas.openxmlformats.org/officeDocument/2006/relationships/image" Target="../media/image10.emf"/><Relationship Id="rId4" Type="http://schemas.openxmlformats.org/officeDocument/2006/relationships/image" Target="../media/image4.emf"/><Relationship Id="rId9" Type="http://schemas.openxmlformats.org/officeDocument/2006/relationships/image" Target="../media/image9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41826028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0" name="図 22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29513" y="458769"/>
            <a:ext cx="642044" cy="3323522"/>
          </a:xfrm>
          <a:prstGeom prst="rect">
            <a:avLst/>
          </a:prstGeom>
        </p:spPr>
      </p:pic>
      <p:pic>
        <p:nvPicPr>
          <p:cNvPr id="231" name="図 23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0465" y="8764580"/>
            <a:ext cx="2726322" cy="810000"/>
          </a:xfrm>
          <a:prstGeom prst="rect">
            <a:avLst/>
          </a:prstGeom>
        </p:spPr>
      </p:pic>
      <p:pic>
        <p:nvPicPr>
          <p:cNvPr id="232" name="図 23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50978" y="10044718"/>
            <a:ext cx="400950" cy="309066"/>
          </a:xfrm>
          <a:prstGeom prst="rect">
            <a:avLst/>
          </a:prstGeom>
        </p:spPr>
      </p:pic>
      <p:pic>
        <p:nvPicPr>
          <p:cNvPr id="233" name="図 23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410505" y="9716404"/>
            <a:ext cx="2407500" cy="1241925"/>
          </a:xfrm>
          <a:prstGeom prst="rect">
            <a:avLst/>
          </a:prstGeom>
        </p:spPr>
      </p:pic>
      <p:pic>
        <p:nvPicPr>
          <p:cNvPr id="235" name="図 23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469589" y="10005915"/>
            <a:ext cx="1951459" cy="236250"/>
          </a:xfrm>
          <a:prstGeom prst="rect">
            <a:avLst/>
          </a:prstGeom>
        </p:spPr>
      </p:pic>
      <p:pic>
        <p:nvPicPr>
          <p:cNvPr id="819" name="図 81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914400" y="2661219"/>
            <a:ext cx="2820100" cy="2991593"/>
          </a:xfrm>
          <a:prstGeom prst="rect">
            <a:avLst/>
          </a:prstGeom>
        </p:spPr>
      </p:pic>
      <p:pic>
        <p:nvPicPr>
          <p:cNvPr id="820" name="図 81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40465" y="5644343"/>
            <a:ext cx="2820100" cy="2991593"/>
          </a:xfrm>
          <a:prstGeom prst="rect">
            <a:avLst/>
          </a:prstGeom>
        </p:spPr>
      </p:pic>
      <p:pic>
        <p:nvPicPr>
          <p:cNvPr id="821" name="図 82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691479" y="6606939"/>
            <a:ext cx="2820100" cy="2991593"/>
          </a:xfrm>
          <a:prstGeom prst="rect">
            <a:avLst/>
          </a:prstGeom>
        </p:spPr>
      </p:pic>
      <p:pic>
        <p:nvPicPr>
          <p:cNvPr id="10099" name="図 10098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7982" y="2721129"/>
            <a:ext cx="956250" cy="270000"/>
          </a:xfrm>
          <a:prstGeom prst="rect">
            <a:avLst/>
          </a:prstGeom>
        </p:spPr>
      </p:pic>
      <p:pic>
        <p:nvPicPr>
          <p:cNvPr id="10100" name="図 10099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054837" y="5179842"/>
            <a:ext cx="956250" cy="270000"/>
          </a:xfrm>
          <a:prstGeom prst="rect">
            <a:avLst/>
          </a:prstGeom>
        </p:spPr>
      </p:pic>
      <p:pic>
        <p:nvPicPr>
          <p:cNvPr id="10101" name="図 10100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67927" y="8152591"/>
            <a:ext cx="956250" cy="270000"/>
          </a:xfrm>
          <a:prstGeom prst="rect">
            <a:avLst/>
          </a:prstGeom>
        </p:spPr>
      </p:pic>
      <p:pic>
        <p:nvPicPr>
          <p:cNvPr id="10102" name="図 1010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876243" y="9075658"/>
            <a:ext cx="956250" cy="270000"/>
          </a:xfrm>
          <a:prstGeom prst="rect">
            <a:avLst/>
          </a:prstGeom>
        </p:spPr>
      </p:pic>
      <p:sp>
        <p:nvSpPr>
          <p:cNvPr id="10104" name="正方形/長方形 10103"/>
          <p:cNvSpPr/>
          <p:nvPr/>
        </p:nvSpPr>
        <p:spPr>
          <a:xfrm>
            <a:off x="2990733" y="5080259"/>
            <a:ext cx="168347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400" dirty="0">
                <a:solidFill>
                  <a:srgbClr val="EA5504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４,０００円</a:t>
            </a:r>
            <a:r>
              <a:rPr lang="ja-JP" altLang="en-US" sz="1050" dirty="0">
                <a:solidFill>
                  <a:srgbClr val="EA5504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（税込）</a:t>
            </a:r>
          </a:p>
        </p:txBody>
      </p:sp>
      <p:sp>
        <p:nvSpPr>
          <p:cNvPr id="10105" name="正方形/長方形 10104"/>
          <p:cNvSpPr/>
          <p:nvPr/>
        </p:nvSpPr>
        <p:spPr>
          <a:xfrm>
            <a:off x="1483313" y="8034426"/>
            <a:ext cx="168347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400" dirty="0">
                <a:solidFill>
                  <a:srgbClr val="EA5504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５,０００円</a:t>
            </a:r>
            <a:r>
              <a:rPr lang="ja-JP" altLang="en-US" sz="1050" dirty="0">
                <a:solidFill>
                  <a:srgbClr val="EA5504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（税込）</a:t>
            </a:r>
          </a:p>
        </p:txBody>
      </p:sp>
      <p:sp>
        <p:nvSpPr>
          <p:cNvPr id="10106" name="正方形/長方形 10105"/>
          <p:cNvSpPr/>
          <p:nvPr/>
        </p:nvSpPr>
        <p:spPr>
          <a:xfrm>
            <a:off x="5800793" y="8969025"/>
            <a:ext cx="168347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400" dirty="0">
                <a:solidFill>
                  <a:srgbClr val="EA5504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６,０００円</a:t>
            </a:r>
            <a:r>
              <a:rPr lang="ja-JP" altLang="en-US" sz="1050" dirty="0">
                <a:solidFill>
                  <a:srgbClr val="EA5504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（税込）</a:t>
            </a:r>
          </a:p>
        </p:txBody>
      </p:sp>
      <p:sp>
        <p:nvSpPr>
          <p:cNvPr id="10107" name="正方形/長方形 10106"/>
          <p:cNvSpPr/>
          <p:nvPr/>
        </p:nvSpPr>
        <p:spPr>
          <a:xfrm>
            <a:off x="4815020" y="8416789"/>
            <a:ext cx="1697901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200" dirty="0">
                <a:solidFill>
                  <a:schemeClr val="bg1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ちょっと贅沢に秋を満喫</a:t>
            </a:r>
          </a:p>
        </p:txBody>
      </p:sp>
      <p:sp>
        <p:nvSpPr>
          <p:cNvPr id="10108" name="正方形/長方形 10107"/>
          <p:cNvSpPr/>
          <p:nvPr/>
        </p:nvSpPr>
        <p:spPr>
          <a:xfrm>
            <a:off x="4815020" y="8654245"/>
            <a:ext cx="2491388" cy="4010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dirty="0">
                <a:solidFill>
                  <a:schemeClr val="bg1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松茸づくし会席コース</a:t>
            </a:r>
          </a:p>
        </p:txBody>
      </p:sp>
      <p:sp>
        <p:nvSpPr>
          <p:cNvPr id="10111" name="正方形/長方形 10110"/>
          <p:cNvSpPr/>
          <p:nvPr/>
        </p:nvSpPr>
        <p:spPr>
          <a:xfrm>
            <a:off x="1968044" y="4466603"/>
            <a:ext cx="159851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200" dirty="0">
                <a:solidFill>
                  <a:schemeClr val="bg1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季節の野菜がたっぷり</a:t>
            </a:r>
          </a:p>
        </p:txBody>
      </p:sp>
      <p:sp>
        <p:nvSpPr>
          <p:cNvPr id="800" name="正方形/長方形 799"/>
          <p:cNvSpPr/>
          <p:nvPr/>
        </p:nvSpPr>
        <p:spPr>
          <a:xfrm>
            <a:off x="1949864" y="4764112"/>
            <a:ext cx="2837636" cy="4010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dirty="0">
                <a:solidFill>
                  <a:schemeClr val="bg1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てんぷら食べ放題コース</a:t>
            </a:r>
          </a:p>
        </p:txBody>
      </p:sp>
      <p:sp>
        <p:nvSpPr>
          <p:cNvPr id="10109" name="正方形/長方形 10108"/>
          <p:cNvSpPr/>
          <p:nvPr/>
        </p:nvSpPr>
        <p:spPr>
          <a:xfrm>
            <a:off x="531581" y="7543999"/>
            <a:ext cx="221887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200" dirty="0">
                <a:solidFill>
                  <a:schemeClr val="bg1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飛騨牛使用、野菜お変わり自由</a:t>
            </a:r>
          </a:p>
        </p:txBody>
      </p:sp>
      <p:sp>
        <p:nvSpPr>
          <p:cNvPr id="10110" name="正方形/長方形 10109"/>
          <p:cNvSpPr/>
          <p:nvPr/>
        </p:nvSpPr>
        <p:spPr>
          <a:xfrm>
            <a:off x="531581" y="7743597"/>
            <a:ext cx="1805302" cy="4010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dirty="0">
                <a:solidFill>
                  <a:schemeClr val="bg1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すきやきコース</a:t>
            </a:r>
          </a:p>
        </p:txBody>
      </p:sp>
      <p:sp>
        <p:nvSpPr>
          <p:cNvPr id="801" name="正方形/長方形 800"/>
          <p:cNvSpPr/>
          <p:nvPr/>
        </p:nvSpPr>
        <p:spPr>
          <a:xfrm>
            <a:off x="470194" y="2290184"/>
            <a:ext cx="150874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200" dirty="0">
                <a:solidFill>
                  <a:schemeClr val="bg1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秋の味覚が勢ぞろい</a:t>
            </a:r>
          </a:p>
        </p:txBody>
      </p:sp>
      <p:sp>
        <p:nvSpPr>
          <p:cNvPr id="808" name="正方形/長方形 807"/>
          <p:cNvSpPr/>
          <p:nvPr/>
        </p:nvSpPr>
        <p:spPr>
          <a:xfrm>
            <a:off x="443474" y="8735468"/>
            <a:ext cx="2723313" cy="8540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1100" dirty="0">
                <a:solidFill>
                  <a:schemeClr val="bg1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● 各コースとも2時間とさせていただきます。</a:t>
            </a:r>
          </a:p>
          <a:p>
            <a:pPr>
              <a:lnSpc>
                <a:spcPct val="150000"/>
              </a:lnSpc>
            </a:pPr>
            <a:r>
              <a:rPr lang="ja-JP" altLang="en-US" sz="1100" dirty="0">
                <a:solidFill>
                  <a:schemeClr val="bg1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● ご予約は4名様より承ります。</a:t>
            </a:r>
          </a:p>
          <a:p>
            <a:pPr>
              <a:lnSpc>
                <a:spcPct val="150000"/>
              </a:lnSpc>
            </a:pPr>
            <a:r>
              <a:rPr lang="ja-JP" altLang="en-US" sz="1100" dirty="0">
                <a:solidFill>
                  <a:schemeClr val="bg1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● 前日までのご予約にて承ります。</a:t>
            </a:r>
          </a:p>
        </p:txBody>
      </p:sp>
      <p:sp>
        <p:nvSpPr>
          <p:cNvPr id="809" name="正方形/長方形 808"/>
          <p:cNvSpPr/>
          <p:nvPr/>
        </p:nvSpPr>
        <p:spPr>
          <a:xfrm>
            <a:off x="2685146" y="9696881"/>
            <a:ext cx="2236510" cy="4010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ご予約はお早めに</a:t>
            </a:r>
          </a:p>
        </p:txBody>
      </p:sp>
      <p:sp>
        <p:nvSpPr>
          <p:cNvPr id="810" name="正方形/長方形 809"/>
          <p:cNvSpPr/>
          <p:nvPr/>
        </p:nvSpPr>
        <p:spPr>
          <a:xfrm>
            <a:off x="3106760" y="10019314"/>
            <a:ext cx="202170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800" b="1" spc="-300" dirty="0" smtClean="0"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０３-１２３４-</a:t>
            </a:r>
            <a:r>
              <a:rPr lang="en-US" altLang="ja-JP" sz="1800" b="1" spc="-300" dirty="0" smtClean="0"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1111</a:t>
            </a:r>
            <a:endParaRPr lang="ja-JP" altLang="en-US" sz="1800" b="1" spc="-300" dirty="0">
              <a:latin typeface="HGS創英角ﾎﾟｯﾌﾟ体" panose="040B0A00000000000000" pitchFamily="50" charset="-128"/>
              <a:ea typeface="HGS創英角ﾎﾟｯﾌﾟ体" panose="040B0A00000000000000" pitchFamily="50" charset="-128"/>
            </a:endParaRPr>
          </a:p>
        </p:txBody>
      </p:sp>
      <p:sp>
        <p:nvSpPr>
          <p:cNvPr id="811" name="正方形/長方形 810"/>
          <p:cNvSpPr/>
          <p:nvPr/>
        </p:nvSpPr>
        <p:spPr>
          <a:xfrm>
            <a:off x="2685146" y="10333721"/>
            <a:ext cx="261161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TW" altLang="en-US" sz="1200" dirty="0">
                <a:latin typeface="HGP明朝E" panose="02020900000000000000" pitchFamily="18" charset="-128"/>
                <a:ea typeface="HGP明朝E" panose="02020900000000000000" pitchFamily="18" charset="-128"/>
              </a:rPr>
              <a:t>〒</a:t>
            </a:r>
            <a:r>
              <a:rPr lang="en-US" altLang="zh-TW" sz="1200" dirty="0">
                <a:latin typeface="HGP明朝E" panose="02020900000000000000" pitchFamily="18" charset="-128"/>
                <a:ea typeface="HGP明朝E" panose="02020900000000000000" pitchFamily="18" charset="-128"/>
              </a:rPr>
              <a:t>135-0061</a:t>
            </a:r>
            <a:r>
              <a:rPr lang="zh-TW" altLang="en-US" sz="1200" dirty="0">
                <a:latin typeface="HGP明朝E" panose="02020900000000000000" pitchFamily="18" charset="-128"/>
                <a:ea typeface="HGP明朝E" panose="02020900000000000000" pitchFamily="18" charset="-128"/>
              </a:rPr>
              <a:t>東京都江東区豊洲</a:t>
            </a:r>
            <a:r>
              <a:rPr lang="en-US" altLang="zh-TW" sz="1200" dirty="0">
                <a:latin typeface="HGP明朝E" panose="02020900000000000000" pitchFamily="18" charset="-128"/>
                <a:ea typeface="HGP明朝E" panose="02020900000000000000" pitchFamily="18" charset="-128"/>
              </a:rPr>
              <a:t>3-2-3</a:t>
            </a:r>
          </a:p>
        </p:txBody>
      </p:sp>
      <p:sp>
        <p:nvSpPr>
          <p:cNvPr id="812" name="正方形/長方形 811"/>
          <p:cNvSpPr/>
          <p:nvPr/>
        </p:nvSpPr>
        <p:spPr>
          <a:xfrm>
            <a:off x="5357520" y="9665992"/>
            <a:ext cx="217559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400" dirty="0">
                <a:solidFill>
                  <a:schemeClr val="bg1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ドリンク1杯無料</a:t>
            </a:r>
          </a:p>
        </p:txBody>
      </p:sp>
      <p:sp>
        <p:nvSpPr>
          <p:cNvPr id="813" name="正方形/長方形 812"/>
          <p:cNvSpPr/>
          <p:nvPr/>
        </p:nvSpPr>
        <p:spPr>
          <a:xfrm>
            <a:off x="5384679" y="10148423"/>
            <a:ext cx="224040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800" dirty="0">
                <a:solidFill>
                  <a:schemeClr val="bg1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このクーポンをご提示いただくと</a:t>
            </a:r>
          </a:p>
          <a:p>
            <a:r>
              <a:rPr lang="ja-JP" altLang="en-US" sz="800" dirty="0">
                <a:solidFill>
                  <a:schemeClr val="bg1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グループ全員にワンドリンクサービス！</a:t>
            </a:r>
          </a:p>
          <a:p>
            <a:r>
              <a:rPr lang="ja-JP" altLang="en-US" sz="800" dirty="0">
                <a:solidFill>
                  <a:schemeClr val="bg1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（1グループ1回限り有効）</a:t>
            </a:r>
          </a:p>
        </p:txBody>
      </p:sp>
      <p:pic>
        <p:nvPicPr>
          <p:cNvPr id="814" name="図 813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30693" y="9829154"/>
            <a:ext cx="1591558" cy="741409"/>
          </a:xfrm>
          <a:prstGeom prst="rect">
            <a:avLst/>
          </a:prstGeom>
        </p:spPr>
      </p:pic>
      <p:sp>
        <p:nvSpPr>
          <p:cNvPr id="42" name="正方形/長方形 41"/>
          <p:cNvSpPr/>
          <p:nvPr/>
        </p:nvSpPr>
        <p:spPr>
          <a:xfrm>
            <a:off x="2085370" y="2849711"/>
            <a:ext cx="2433690" cy="1634675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写真を</a:t>
            </a:r>
            <a:endParaRPr kumimoji="1" lang="en-US" altLang="ja-JP" dirty="0" smtClean="0"/>
          </a:p>
          <a:p>
            <a:pPr algn="ctr"/>
            <a:r>
              <a:rPr lang="ja-JP" altLang="en-US" dirty="0" smtClean="0"/>
              <a:t>いれてくださ</a:t>
            </a:r>
            <a:r>
              <a:rPr lang="ja-JP" altLang="en-US" dirty="0"/>
              <a:t>い</a:t>
            </a:r>
            <a:endParaRPr kumimoji="1" lang="ja-JP" altLang="en-US" dirty="0"/>
          </a:p>
        </p:txBody>
      </p:sp>
      <p:pic>
        <p:nvPicPr>
          <p:cNvPr id="10098" name="図 1009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80044" y="408598"/>
            <a:ext cx="2820100" cy="2991593"/>
          </a:xfrm>
          <a:prstGeom prst="rect">
            <a:avLst/>
          </a:prstGeom>
        </p:spPr>
      </p:pic>
      <p:sp>
        <p:nvSpPr>
          <p:cNvPr id="10103" name="正方形/長方形 10102"/>
          <p:cNvSpPr/>
          <p:nvPr/>
        </p:nvSpPr>
        <p:spPr>
          <a:xfrm>
            <a:off x="1437129" y="2808006"/>
            <a:ext cx="168347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400" dirty="0">
                <a:solidFill>
                  <a:srgbClr val="EA5504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３,５００円</a:t>
            </a:r>
            <a:r>
              <a:rPr lang="ja-JP" altLang="en-US" sz="1050" dirty="0">
                <a:solidFill>
                  <a:srgbClr val="EA5504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（税込）</a:t>
            </a:r>
          </a:p>
        </p:txBody>
      </p:sp>
      <p:sp>
        <p:nvSpPr>
          <p:cNvPr id="802" name="正方形/長方形 801"/>
          <p:cNvSpPr/>
          <p:nvPr/>
        </p:nvSpPr>
        <p:spPr>
          <a:xfrm>
            <a:off x="470194" y="2504121"/>
            <a:ext cx="2151551" cy="4010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dirty="0">
                <a:solidFill>
                  <a:schemeClr val="bg1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秋の寄せ鍋コース</a:t>
            </a:r>
          </a:p>
        </p:txBody>
      </p:sp>
      <p:pic>
        <p:nvPicPr>
          <p:cNvPr id="843" name="図 842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89436" y="2924135"/>
            <a:ext cx="956250" cy="270000"/>
          </a:xfrm>
          <a:prstGeom prst="rect">
            <a:avLst/>
          </a:prstGeom>
        </p:spPr>
      </p:pic>
      <p:sp>
        <p:nvSpPr>
          <p:cNvPr id="2" name="正方形/長方形 1"/>
          <p:cNvSpPr/>
          <p:nvPr/>
        </p:nvSpPr>
        <p:spPr>
          <a:xfrm>
            <a:off x="567927" y="611568"/>
            <a:ext cx="2433690" cy="1634675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写真を</a:t>
            </a:r>
            <a:endParaRPr kumimoji="1" lang="en-US" altLang="ja-JP" dirty="0" smtClean="0"/>
          </a:p>
          <a:p>
            <a:pPr algn="ctr"/>
            <a:r>
              <a:rPr lang="ja-JP" altLang="en-US" dirty="0" smtClean="0"/>
              <a:t>いれてくださ</a:t>
            </a:r>
            <a:r>
              <a:rPr lang="ja-JP" altLang="en-US" dirty="0"/>
              <a:t>い</a:t>
            </a:r>
            <a:endParaRPr kumimoji="1" lang="ja-JP" altLang="en-US" dirty="0"/>
          </a:p>
        </p:txBody>
      </p:sp>
      <p:sp>
        <p:nvSpPr>
          <p:cNvPr id="43" name="正方形/長方形 42"/>
          <p:cNvSpPr/>
          <p:nvPr/>
        </p:nvSpPr>
        <p:spPr>
          <a:xfrm>
            <a:off x="613774" y="5852735"/>
            <a:ext cx="2433690" cy="1634675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写真を</a:t>
            </a:r>
            <a:endParaRPr kumimoji="1" lang="en-US" altLang="ja-JP" dirty="0" smtClean="0"/>
          </a:p>
          <a:p>
            <a:pPr algn="ctr"/>
            <a:r>
              <a:rPr lang="ja-JP" altLang="en-US" dirty="0" smtClean="0"/>
              <a:t>いれてくださ</a:t>
            </a:r>
            <a:r>
              <a:rPr lang="ja-JP" altLang="en-US" dirty="0"/>
              <a:t>い</a:t>
            </a:r>
            <a:endParaRPr kumimoji="1" lang="ja-JP" altLang="en-US" dirty="0"/>
          </a:p>
        </p:txBody>
      </p:sp>
      <p:sp>
        <p:nvSpPr>
          <p:cNvPr id="44" name="正方形/長方形 43"/>
          <p:cNvSpPr/>
          <p:nvPr/>
        </p:nvSpPr>
        <p:spPr>
          <a:xfrm>
            <a:off x="4875378" y="6787201"/>
            <a:ext cx="2433690" cy="1634675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写真を</a:t>
            </a:r>
            <a:endParaRPr kumimoji="1" lang="en-US" altLang="ja-JP" dirty="0" smtClean="0"/>
          </a:p>
          <a:p>
            <a:pPr algn="ctr"/>
            <a:r>
              <a:rPr lang="ja-JP" altLang="en-US" dirty="0" smtClean="0"/>
              <a:t>いれてくださ</a:t>
            </a:r>
            <a:r>
              <a:rPr lang="ja-JP" altLang="en-US" dirty="0"/>
              <a:t>い</a:t>
            </a:r>
            <a:endParaRPr kumimoji="1" lang="ja-JP" altLang="en-US" dirty="0"/>
          </a:p>
        </p:txBody>
      </p:sp>
      <p:pic>
        <p:nvPicPr>
          <p:cNvPr id="9567" name="図 9566"/>
          <p:cNvPicPr>
            <a:picLocks noChangeAspect="1"/>
          </p:cNvPicPr>
          <p:nvPr/>
        </p:nvPicPr>
        <p:blipFill>
          <a:blip r:embed="rId10">
            <a:duotone>
              <a:prstClr val="black"/>
              <a:schemeClr val="accent4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3966027" y="421344"/>
            <a:ext cx="2776682" cy="79743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0186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プレゼンテーション1" id="{7BFE2FE2-044A-4CC7-B466-268F64C721FB}" vid="{ADAF9B92-6D49-4C6F-9F3F-916772DC0951}"/>
    </a:ext>
  </a:extLst>
</a:theme>
</file>

<file path=ppt/theme/theme2.xml><?xml version="1.0" encoding="utf-8"?>
<a:theme xmlns:a="http://schemas.openxmlformats.org/drawingml/2006/main" name="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5.potx" id="{3F8E5C06-014F-4A13-A3C7-E133BECAFD1E}" vid="{BD152B00-4CFD-4022-8208-530F7579D794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234</Words>
  <Application>Microsoft Office PowerPoint</Application>
  <PresentationFormat>ユーザー設定</PresentationFormat>
  <Paragraphs>47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2</vt:i4>
      </vt:variant>
      <vt:variant>
        <vt:lpstr>スライド タイトル</vt:lpstr>
      </vt:variant>
      <vt:variant>
        <vt:i4>2</vt:i4>
      </vt:variant>
    </vt:vector>
  </HeadingPairs>
  <TitlesOfParts>
    <vt:vector size="4" baseType="lpstr">
      <vt:lpstr>Office テーマ</vt:lpstr>
      <vt:lpstr>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cp:lastModifiedBy>赤星真人(d006033)</cp:lastModifiedBy>
  <cp:revision>3</cp:revision>
  <cp:lastPrinted>2013-08-09T06:06:19Z</cp:lastPrinted>
  <dcterms:created xsi:type="dcterms:W3CDTF">2013-09-02T06:56:43Z</dcterms:created>
  <dcterms:modified xsi:type="dcterms:W3CDTF">2013-09-24T10:57:50Z</dcterms:modified>
</cp:coreProperties>
</file>