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9" r:id="rId2"/>
  </p:sldMasterIdLst>
  <p:notesMasterIdLst>
    <p:notesMasterId r:id="rId5"/>
  </p:notesMasterIdLst>
  <p:sldIdLst>
    <p:sldId id="260" r:id="rId3"/>
    <p:sldId id="262" r:id="rId4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48" d="100"/>
          <a:sy n="148" d="100"/>
        </p:scale>
        <p:origin x="-1776" y="852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0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95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3">
            <a:lum bright="20000" contrast="-20000"/>
          </a:blip>
          <a:stretch>
            <a:fillRect/>
          </a:stretch>
        </p:blipFill>
        <p:spPr>
          <a:xfrm>
            <a:off x="-91342" y="-233778"/>
            <a:ext cx="3907692" cy="6252943"/>
          </a:xfrm>
          <a:prstGeom prst="rect">
            <a:avLst/>
          </a:prstGeom>
        </p:spPr>
      </p:pic>
      <p:sp>
        <p:nvSpPr>
          <p:cNvPr id="4655" name="正方形/長方形 4654"/>
          <p:cNvSpPr/>
          <p:nvPr userDrawn="1"/>
        </p:nvSpPr>
        <p:spPr>
          <a:xfrm>
            <a:off x="-91341" y="4944337"/>
            <a:ext cx="1396939" cy="6324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62"/>
          </a:p>
        </p:txBody>
      </p:sp>
    </p:spTree>
    <p:extLst>
      <p:ext uri="{BB962C8B-B14F-4D97-AF65-F5344CB8AC3E}">
        <p14:creationId xmlns:p14="http://schemas.microsoft.com/office/powerpoint/2010/main" val="349333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txStyles>
    <p:titleStyle>
      <a:lvl1pPr algn="l" defTabSz="374677" rtl="0" eaLnBrk="1" latinLnBrk="0" hangingPunct="1">
        <a:lnSpc>
          <a:spcPct val="90000"/>
        </a:lnSpc>
        <a:spcBef>
          <a:spcPct val="0"/>
        </a:spcBef>
        <a:buNone/>
        <a:defRPr kumimoji="1" sz="18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69" indent="-93669" algn="l" defTabSz="374677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kumimoji="1"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81008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84" kern="1200">
          <a:solidFill>
            <a:schemeClr val="tx1"/>
          </a:solidFill>
          <a:latin typeface="+mn-lt"/>
          <a:ea typeface="+mn-ea"/>
          <a:cs typeface="+mn-cs"/>
        </a:defRPr>
      </a:lvl2pPr>
      <a:lvl3pPr marL="468345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20" kern="1200">
          <a:solidFill>
            <a:schemeClr val="tx1"/>
          </a:solidFill>
          <a:latin typeface="+mn-lt"/>
          <a:ea typeface="+mn-ea"/>
          <a:cs typeface="+mn-cs"/>
        </a:defRPr>
      </a:lvl3pPr>
      <a:lvl4pPr marL="655684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843022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1030361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217700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405037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592376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1pPr>
      <a:lvl2pPr marL="18733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2pPr>
      <a:lvl3pPr marL="374677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3pPr>
      <a:lvl4pPr marL="562014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749353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936692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12403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31136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498706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6" name="図 95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24" y="438836"/>
            <a:ext cx="2797669" cy="4080930"/>
          </a:xfrm>
          <a:prstGeom prst="rect">
            <a:avLst/>
          </a:prstGeom>
        </p:spPr>
      </p:pic>
      <p:pic>
        <p:nvPicPr>
          <p:cNvPr id="230" name="図 2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547" y="365193"/>
            <a:ext cx="309432" cy="1601767"/>
          </a:xfrm>
          <a:prstGeom prst="rect">
            <a:avLst/>
          </a:prstGeom>
        </p:spPr>
      </p:pic>
      <p:pic>
        <p:nvPicPr>
          <p:cNvPr id="231" name="図 2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28" y="4352027"/>
            <a:ext cx="1634984" cy="536089"/>
          </a:xfrm>
          <a:prstGeom prst="rect">
            <a:avLst/>
          </a:prstGeom>
        </p:spPr>
      </p:pic>
      <p:pic>
        <p:nvPicPr>
          <p:cNvPr id="232" name="図 2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829" y="4964227"/>
            <a:ext cx="193237" cy="148954"/>
          </a:xfrm>
          <a:prstGeom prst="rect">
            <a:avLst/>
          </a:prstGeom>
        </p:spPr>
      </p:pic>
      <p:pic>
        <p:nvPicPr>
          <p:cNvPr id="233" name="図 2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6315" y="4779214"/>
            <a:ext cx="1341765" cy="797425"/>
          </a:xfrm>
          <a:prstGeom prst="rect">
            <a:avLst/>
          </a:prstGeom>
        </p:spPr>
      </p:pic>
      <p:pic>
        <p:nvPicPr>
          <p:cNvPr id="235" name="図 2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2313" y="4966577"/>
            <a:ext cx="1110906" cy="134490"/>
          </a:xfrm>
          <a:prstGeom prst="rect">
            <a:avLst/>
          </a:prstGeom>
        </p:spPr>
      </p:pic>
      <p:pic>
        <p:nvPicPr>
          <p:cNvPr id="819" name="図 8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6830" y="1456822"/>
            <a:ext cx="1359143" cy="1441795"/>
          </a:xfrm>
          <a:prstGeom prst="rect">
            <a:avLst/>
          </a:prstGeom>
        </p:spPr>
      </p:pic>
      <p:pic>
        <p:nvPicPr>
          <p:cNvPr id="820" name="図 8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3616" y="2893027"/>
            <a:ext cx="1359143" cy="1441795"/>
          </a:xfrm>
          <a:prstGeom prst="rect">
            <a:avLst/>
          </a:prstGeom>
        </p:spPr>
      </p:pic>
      <p:pic>
        <p:nvPicPr>
          <p:cNvPr id="821" name="図 8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565" y="3258814"/>
            <a:ext cx="1359143" cy="1441795"/>
          </a:xfrm>
          <a:prstGeom prst="rect">
            <a:avLst/>
          </a:prstGeom>
        </p:spPr>
      </p:pic>
      <p:pic>
        <p:nvPicPr>
          <p:cNvPr id="10100" name="図 1009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4512" y="2670670"/>
            <a:ext cx="460864" cy="130126"/>
          </a:xfrm>
          <a:prstGeom prst="rect">
            <a:avLst/>
          </a:prstGeom>
        </p:spPr>
      </p:pic>
      <p:pic>
        <p:nvPicPr>
          <p:cNvPr id="10101" name="図 1010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352" y="4094981"/>
            <a:ext cx="460864" cy="130126"/>
          </a:xfrm>
          <a:prstGeom prst="rect">
            <a:avLst/>
          </a:prstGeom>
        </p:spPr>
      </p:pic>
      <p:pic>
        <p:nvPicPr>
          <p:cNvPr id="10102" name="図 1010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5928" y="4470679"/>
            <a:ext cx="460864" cy="130126"/>
          </a:xfrm>
          <a:prstGeom prst="rect">
            <a:avLst/>
          </a:prstGeom>
        </p:spPr>
      </p:pic>
      <p:sp>
        <p:nvSpPr>
          <p:cNvPr id="10104" name="正方形/長方形 10103"/>
          <p:cNvSpPr/>
          <p:nvPr/>
        </p:nvSpPr>
        <p:spPr>
          <a:xfrm>
            <a:off x="1482911" y="2572818"/>
            <a:ext cx="994183" cy="284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9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４,０００円</a:t>
            </a:r>
            <a:r>
              <a:rPr lang="ja-JP" altLang="en-US" sz="624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5" name="正方形/長方形 10104"/>
          <p:cNvSpPr/>
          <p:nvPr/>
        </p:nvSpPr>
        <p:spPr>
          <a:xfrm>
            <a:off x="727846" y="3994219"/>
            <a:ext cx="994183" cy="284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9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５,０００円</a:t>
            </a:r>
            <a:r>
              <a:rPr lang="ja-JP" altLang="en-US" sz="624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6" name="正方形/長方形 10105"/>
          <p:cNvSpPr/>
          <p:nvPr/>
        </p:nvSpPr>
        <p:spPr>
          <a:xfrm>
            <a:off x="2696832" y="4363025"/>
            <a:ext cx="994183" cy="284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9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６,０００円</a:t>
            </a:r>
            <a:r>
              <a:rPr lang="ja-JP" altLang="en-US" sz="624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7" name="正方形/長方形 10106"/>
          <p:cNvSpPr/>
          <p:nvPr/>
        </p:nvSpPr>
        <p:spPr>
          <a:xfrm>
            <a:off x="2273867" y="4087058"/>
            <a:ext cx="1099981" cy="20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9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ちょっと贅沢に秋を満喫</a:t>
            </a:r>
          </a:p>
        </p:txBody>
      </p:sp>
      <p:sp>
        <p:nvSpPr>
          <p:cNvPr id="10108" name="正方形/長方形 10107"/>
          <p:cNvSpPr/>
          <p:nvPr/>
        </p:nvSpPr>
        <p:spPr>
          <a:xfrm>
            <a:off x="2383554" y="4224691"/>
            <a:ext cx="780983" cy="172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松茸づくし会席コース</a:t>
            </a:r>
          </a:p>
        </p:txBody>
      </p:sp>
      <p:sp>
        <p:nvSpPr>
          <p:cNvPr id="10111" name="正方形/長方形 10110"/>
          <p:cNvSpPr/>
          <p:nvPr/>
        </p:nvSpPr>
        <p:spPr>
          <a:xfrm>
            <a:off x="1020990" y="2355887"/>
            <a:ext cx="1040670" cy="20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9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季節の野菜がたっぷり</a:t>
            </a:r>
          </a:p>
        </p:txBody>
      </p:sp>
      <p:sp>
        <p:nvSpPr>
          <p:cNvPr id="800" name="正方形/長方形 799"/>
          <p:cNvSpPr/>
          <p:nvPr/>
        </p:nvSpPr>
        <p:spPr>
          <a:xfrm>
            <a:off x="1146113" y="2476893"/>
            <a:ext cx="862737" cy="172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てんぷら食べ放題コース</a:t>
            </a:r>
          </a:p>
        </p:txBody>
      </p:sp>
      <p:sp>
        <p:nvSpPr>
          <p:cNvPr id="10109" name="正方形/長方形 10108"/>
          <p:cNvSpPr/>
          <p:nvPr/>
        </p:nvSpPr>
        <p:spPr>
          <a:xfrm>
            <a:off x="291573" y="3784534"/>
            <a:ext cx="1415772" cy="20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9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飛騨牛使用、野菜お変わり自由</a:t>
            </a:r>
          </a:p>
        </p:txBody>
      </p:sp>
      <p:sp>
        <p:nvSpPr>
          <p:cNvPr id="10110" name="正方形/長方形 10109"/>
          <p:cNvSpPr/>
          <p:nvPr/>
        </p:nvSpPr>
        <p:spPr>
          <a:xfrm>
            <a:off x="398305" y="3910776"/>
            <a:ext cx="596638" cy="172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すきやきコース</a:t>
            </a:r>
          </a:p>
        </p:txBody>
      </p:sp>
      <p:sp>
        <p:nvSpPr>
          <p:cNvPr id="808" name="正方形/長方形 807"/>
          <p:cNvSpPr/>
          <p:nvPr/>
        </p:nvSpPr>
        <p:spPr>
          <a:xfrm>
            <a:off x="104376" y="4344360"/>
            <a:ext cx="1679718" cy="52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24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各コースとも2時間とさせていただきます。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624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ご予約は4名様より承ります。</a:t>
            </a:r>
          </a:p>
          <a:p>
            <a:pPr>
              <a:lnSpc>
                <a:spcPct val="150000"/>
              </a:lnSpc>
            </a:pPr>
            <a:r>
              <a:rPr lang="ja-JP" altLang="en-US" sz="624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前日までのご予約にて承ります。</a:t>
            </a:r>
          </a:p>
        </p:txBody>
      </p:sp>
      <p:sp>
        <p:nvSpPr>
          <p:cNvPr id="809" name="正方形/長方形 808"/>
          <p:cNvSpPr/>
          <p:nvPr/>
        </p:nvSpPr>
        <p:spPr>
          <a:xfrm>
            <a:off x="1453951" y="4868271"/>
            <a:ext cx="723275" cy="172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ご予約はお早めに</a:t>
            </a:r>
          </a:p>
        </p:txBody>
      </p:sp>
      <p:sp>
        <p:nvSpPr>
          <p:cNvPr id="810" name="正方形/長方形 809"/>
          <p:cNvSpPr/>
          <p:nvPr/>
        </p:nvSpPr>
        <p:spPr>
          <a:xfrm>
            <a:off x="1434943" y="4930371"/>
            <a:ext cx="1173398" cy="220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33" b="1" spc="-145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０３-１２３４-１１１１</a:t>
            </a:r>
          </a:p>
        </p:txBody>
      </p:sp>
      <p:sp>
        <p:nvSpPr>
          <p:cNvPr id="811" name="正方形/長方形 810"/>
          <p:cNvSpPr/>
          <p:nvPr/>
        </p:nvSpPr>
        <p:spPr>
          <a:xfrm>
            <a:off x="1265292" y="5090628"/>
            <a:ext cx="1168910" cy="20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9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ja-JP" sz="729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  <a:endParaRPr lang="ja-JP" altLang="en-US" sz="729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12" name="正方形/長方形 811"/>
          <p:cNvSpPr/>
          <p:nvPr/>
        </p:nvSpPr>
        <p:spPr>
          <a:xfrm>
            <a:off x="2482706" y="4745833"/>
            <a:ext cx="1220206" cy="284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9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ドリンク1杯無料</a:t>
            </a:r>
          </a:p>
        </p:txBody>
      </p:sp>
      <p:sp>
        <p:nvSpPr>
          <p:cNvPr id="813" name="正方形/長方形 812"/>
          <p:cNvSpPr/>
          <p:nvPr/>
        </p:nvSpPr>
        <p:spPr>
          <a:xfrm>
            <a:off x="2521575" y="5059182"/>
            <a:ext cx="1240394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このクーポンをご提示いただくと</a:t>
            </a:r>
          </a:p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グループ全員にワンドリンクサービス！</a:t>
            </a:r>
          </a:p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（1グループ1回限り有効）</a:t>
            </a:r>
          </a:p>
        </p:txBody>
      </p:sp>
      <p:pic>
        <p:nvPicPr>
          <p:cNvPr id="814" name="図 8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0646" y="4985907"/>
            <a:ext cx="767050" cy="357322"/>
          </a:xfrm>
          <a:prstGeom prst="rect">
            <a:avLst/>
          </a:prstGeom>
        </p:spPr>
      </p:pic>
      <p:grpSp>
        <p:nvGrpSpPr>
          <p:cNvPr id="43" name="グループ化 42"/>
          <p:cNvGrpSpPr/>
          <p:nvPr/>
        </p:nvGrpSpPr>
        <p:grpSpPr>
          <a:xfrm>
            <a:off x="1109166" y="1536115"/>
            <a:ext cx="1201739" cy="869837"/>
            <a:chOff x="203059" y="215642"/>
            <a:chExt cx="1154605" cy="835721"/>
          </a:xfrm>
        </p:grpSpPr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59" y="215642"/>
              <a:ext cx="1154605" cy="835721"/>
            </a:xfrm>
            <a:prstGeom prst="rect">
              <a:avLst/>
            </a:prstGeom>
          </p:spPr>
        </p:pic>
        <p:sp>
          <p:nvSpPr>
            <p:cNvPr id="45" name="テキスト ボックス 44"/>
            <p:cNvSpPr txBox="1"/>
            <p:nvPr/>
          </p:nvSpPr>
          <p:spPr>
            <a:xfrm>
              <a:off x="312147" y="470147"/>
              <a:ext cx="962889" cy="396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41" dirty="0"/>
                <a:t>写真を</a:t>
              </a:r>
              <a:endParaRPr lang="en-US" altLang="ja-JP" sz="1041" dirty="0"/>
            </a:p>
            <a:p>
              <a:pPr algn="ctr"/>
              <a:r>
                <a:rPr lang="ja-JP" altLang="en-US" sz="1041" dirty="0"/>
                <a:t>入れてください</a:t>
              </a: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383554" y="3334271"/>
            <a:ext cx="1181410" cy="799550"/>
            <a:chOff x="203059" y="215642"/>
            <a:chExt cx="1154605" cy="835721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59" y="215642"/>
              <a:ext cx="1154605" cy="835721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303863" y="470147"/>
              <a:ext cx="979458" cy="431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41" dirty="0"/>
                <a:t>写真を</a:t>
              </a:r>
              <a:endParaRPr lang="en-US" altLang="ja-JP" sz="1041" dirty="0"/>
            </a:p>
            <a:p>
              <a:pPr algn="ctr"/>
              <a:r>
                <a:rPr lang="ja-JP" altLang="en-US" sz="1041" dirty="0"/>
                <a:t>入れてください</a:t>
              </a: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369373" y="2954757"/>
            <a:ext cx="1227563" cy="846304"/>
            <a:chOff x="203059" y="215642"/>
            <a:chExt cx="1154605" cy="835721"/>
          </a:xfrm>
        </p:grpSpPr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59" y="215642"/>
              <a:ext cx="1154605" cy="835721"/>
            </a:xfrm>
            <a:prstGeom prst="rect">
              <a:avLst/>
            </a:prstGeom>
          </p:spPr>
        </p:pic>
        <p:sp>
          <p:nvSpPr>
            <p:cNvPr id="54" name="テキスト ボックス 53"/>
            <p:cNvSpPr txBox="1"/>
            <p:nvPr/>
          </p:nvSpPr>
          <p:spPr>
            <a:xfrm>
              <a:off x="322275" y="470146"/>
              <a:ext cx="942633" cy="407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41" dirty="0"/>
                <a:t>写真を</a:t>
              </a:r>
              <a:endParaRPr lang="en-US" altLang="ja-JP" sz="1041" dirty="0"/>
            </a:p>
            <a:p>
              <a:pPr algn="ctr"/>
              <a:r>
                <a:rPr lang="ja-JP" altLang="en-US" sz="1041" dirty="0"/>
                <a:t>入れてください</a:t>
              </a:r>
            </a:p>
          </p:txBody>
        </p:sp>
      </p:grpSp>
      <p:pic>
        <p:nvPicPr>
          <p:cNvPr id="10099" name="図 1009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078" y="1287648"/>
            <a:ext cx="460864" cy="130126"/>
          </a:xfrm>
          <a:prstGeom prst="rect">
            <a:avLst/>
          </a:prstGeom>
        </p:spPr>
      </p:pic>
      <p:pic>
        <p:nvPicPr>
          <p:cNvPr id="10098" name="図 1009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712" y="211303"/>
            <a:ext cx="1359143" cy="1441795"/>
          </a:xfrm>
          <a:prstGeom prst="rect">
            <a:avLst/>
          </a:prstGeom>
        </p:spPr>
      </p:pic>
      <p:sp>
        <p:nvSpPr>
          <p:cNvPr id="10103" name="正方形/長方形 10102"/>
          <p:cNvSpPr/>
          <p:nvPr/>
        </p:nvSpPr>
        <p:spPr>
          <a:xfrm>
            <a:off x="664649" y="1324886"/>
            <a:ext cx="994183" cy="284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9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３,５００円</a:t>
            </a:r>
            <a:r>
              <a:rPr lang="ja-JP" altLang="en-US" sz="624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801" name="正方形/長方形 800"/>
          <p:cNvSpPr/>
          <p:nvPr/>
        </p:nvSpPr>
        <p:spPr>
          <a:xfrm>
            <a:off x="218190" y="1096534"/>
            <a:ext cx="987771" cy="20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9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秋の味覚が勢ぞろい</a:t>
            </a:r>
          </a:p>
        </p:txBody>
      </p:sp>
      <p:sp>
        <p:nvSpPr>
          <p:cNvPr id="802" name="正方形/長方形 801"/>
          <p:cNvSpPr/>
          <p:nvPr/>
        </p:nvSpPr>
        <p:spPr>
          <a:xfrm>
            <a:off x="330794" y="1214097"/>
            <a:ext cx="684803" cy="172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秋の寄せ鍋コース</a:t>
            </a:r>
          </a:p>
        </p:txBody>
      </p:sp>
      <p:pic>
        <p:nvPicPr>
          <p:cNvPr id="843" name="図 84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4511" y="1424398"/>
            <a:ext cx="460864" cy="130126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303644" y="262622"/>
            <a:ext cx="1201739" cy="869837"/>
            <a:chOff x="203059" y="215642"/>
            <a:chExt cx="1154605" cy="835721"/>
          </a:xfrm>
        </p:grpSpPr>
        <p:pic>
          <p:nvPicPr>
            <p:cNvPr id="807" name="図 80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59" y="215642"/>
              <a:ext cx="1154605" cy="835721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312147" y="470147"/>
              <a:ext cx="962889" cy="396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041" dirty="0"/>
                <a:t>写真を</a:t>
              </a:r>
              <a:endParaRPr lang="en-US" altLang="ja-JP" sz="1041" dirty="0"/>
            </a:p>
            <a:p>
              <a:pPr algn="ctr"/>
              <a:r>
                <a:rPr lang="ja-JP" altLang="en-US" sz="1041" dirty="0"/>
                <a:t>入れてください</a:t>
              </a:r>
            </a:p>
          </p:txBody>
        </p:sp>
      </p:grpSp>
      <p:pic>
        <p:nvPicPr>
          <p:cNvPr id="9567" name="図 9566"/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38576" y="168472"/>
            <a:ext cx="1338219" cy="384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2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227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22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2014-07-08T06:46:13Z</dcterms:created>
  <dcterms:modified xsi:type="dcterms:W3CDTF">2014-07-08T06:46:19Z</dcterms:modified>
</cp:coreProperties>
</file>