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21602700" cy="30495875"/>
  <p:notesSz cx="6794500" cy="9925050"/>
  <p:defaultTextStyle>
    <a:defPPr>
      <a:defRPr lang="ja-JP"/>
    </a:defPPr>
    <a:lvl1pPr marL="0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5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A5504"/>
    <a:srgbClr val="640000"/>
    <a:srgbClr val="3E0000"/>
    <a:srgbClr val="B00E17"/>
    <a:srgbClr val="595757"/>
    <a:srgbClr val="905A36"/>
    <a:srgbClr val="905B37"/>
    <a:srgbClr val="B5AC3A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7" d="100"/>
          <a:sy n="17" d="100"/>
        </p:scale>
        <p:origin x="-2070" y="-198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2013/10/17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20752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1501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2253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3005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/>
        </p:nvPicPr>
        <p:blipFill rotWithShape="1">
          <a:blip r:embed="rId3">
            <a:lum bright="20000" contrast="-20000"/>
          </a:blip>
          <a:srcRect l="775" t="2991" b="6852"/>
          <a:stretch/>
        </p:blipFill>
        <p:spPr>
          <a:xfrm>
            <a:off x="1" y="0"/>
            <a:ext cx="21602699" cy="30495875"/>
          </a:xfrm>
          <a:prstGeom prst="rect">
            <a:avLst/>
          </a:prstGeom>
        </p:spPr>
      </p:pic>
      <p:sp>
        <p:nvSpPr>
          <p:cNvPr id="4655" name="正方形/長方形 4654"/>
          <p:cNvSpPr/>
          <p:nvPr/>
        </p:nvSpPr>
        <p:spPr>
          <a:xfrm>
            <a:off x="0" y="27017420"/>
            <a:ext cx="10601325" cy="3478455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2168098" rtl="0" eaLnBrk="1" latinLnBrk="0" hangingPunct="1">
        <a:lnSpc>
          <a:spcPct val="90000"/>
        </a:lnSpc>
        <a:spcBef>
          <a:spcPct val="0"/>
        </a:spcBef>
        <a:buNone/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42026" indent="-542026" algn="l" defTabSz="2168098" rtl="0" eaLnBrk="1" latinLnBrk="0" hangingPunct="1">
        <a:lnSpc>
          <a:spcPct val="90000"/>
        </a:lnSpc>
        <a:spcBef>
          <a:spcPts val="2370"/>
        </a:spcBef>
        <a:buFont typeface="Arial" panose="020B0604020202020204" pitchFamily="34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6075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10124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73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822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8.emf"/><Relationship Id="rId3" Type="http://schemas.openxmlformats.org/officeDocument/2006/relationships/image" Target="../media/image3.emf"/><Relationship Id="rId7" Type="http://schemas.openxmlformats.org/officeDocument/2006/relationships/image" Target="../media/image7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6.emf"/><Relationship Id="rId5" Type="http://schemas.openxmlformats.org/officeDocument/2006/relationships/image" Target="../media/image5.emf"/><Relationship Id="rId4" Type="http://schemas.openxmlformats.org/officeDocument/2006/relationships/image" Target="../media/image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50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5946251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0" name="図 229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8418622" y="1282630"/>
            <a:ext cx="1783776" cy="9291931"/>
          </a:xfrm>
          <a:prstGeom prst="rect">
            <a:avLst/>
          </a:prstGeom>
        </p:spPr>
      </p:pic>
      <p:pic>
        <p:nvPicPr>
          <p:cNvPr id="231" name="図 23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223734" y="24504086"/>
            <a:ext cx="7574477" cy="2264605"/>
          </a:xfrm>
          <a:prstGeom prst="rect">
            <a:avLst/>
          </a:prstGeom>
        </p:spPr>
      </p:pic>
      <p:pic>
        <p:nvPicPr>
          <p:cNvPr id="232" name="図 23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2843538" y="28470325"/>
            <a:ext cx="1113950" cy="864089"/>
          </a:xfrm>
          <a:prstGeom prst="rect">
            <a:avLst/>
          </a:prstGeom>
        </p:spPr>
      </p:pic>
      <p:pic>
        <p:nvPicPr>
          <p:cNvPr id="819" name="図 818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318733" y="7440260"/>
            <a:ext cx="7835019" cy="8363921"/>
          </a:xfrm>
          <a:prstGeom prst="rect">
            <a:avLst/>
          </a:prstGeom>
        </p:spPr>
      </p:pic>
      <p:pic>
        <p:nvPicPr>
          <p:cNvPr id="820" name="図 819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1223733" y="15780502"/>
            <a:ext cx="7835019" cy="8363921"/>
          </a:xfrm>
          <a:prstGeom prst="rect">
            <a:avLst/>
          </a:prstGeom>
        </p:spPr>
      </p:pic>
      <p:pic>
        <p:nvPicPr>
          <p:cNvPr id="821" name="図 820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13034227" y="18471736"/>
            <a:ext cx="7835019" cy="8363921"/>
          </a:xfrm>
          <a:prstGeom prst="rect">
            <a:avLst/>
          </a:prstGeom>
        </p:spPr>
      </p:pic>
      <p:pic>
        <p:nvPicPr>
          <p:cNvPr id="10099" name="図 10098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1327966" y="7607755"/>
            <a:ext cx="2656727" cy="754868"/>
          </a:xfrm>
          <a:prstGeom prst="rect">
            <a:avLst/>
          </a:prstGeom>
        </p:spPr>
      </p:pic>
      <p:pic>
        <p:nvPicPr>
          <p:cNvPr id="10100" name="図 10099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708906" y="14481846"/>
            <a:ext cx="2656727" cy="754868"/>
          </a:xfrm>
          <a:prstGeom prst="rect">
            <a:avLst/>
          </a:prstGeom>
        </p:spPr>
      </p:pic>
      <p:pic>
        <p:nvPicPr>
          <p:cNvPr id="10101" name="図 10100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1577859" y="22793082"/>
            <a:ext cx="2656727" cy="754868"/>
          </a:xfrm>
          <a:prstGeom prst="rect">
            <a:avLst/>
          </a:prstGeom>
        </p:spPr>
      </p:pic>
      <p:pic>
        <p:nvPicPr>
          <p:cNvPr id="10102" name="図 10101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13547553" y="25373800"/>
            <a:ext cx="2656727" cy="754868"/>
          </a:xfrm>
          <a:prstGeom prst="rect">
            <a:avLst/>
          </a:prstGeom>
        </p:spPr>
      </p:pic>
      <p:sp>
        <p:nvSpPr>
          <p:cNvPr id="10104" name="正方形/長方形 10103"/>
          <p:cNvSpPr/>
          <p:nvPr/>
        </p:nvSpPr>
        <p:spPr>
          <a:xfrm>
            <a:off x="8309084" y="14203432"/>
            <a:ext cx="4677157" cy="129072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6700" dirty="0">
                <a:solidFill>
                  <a:srgbClr val="EA5504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４,０００円</a:t>
            </a:r>
            <a:r>
              <a:rPr lang="ja-JP" altLang="en-US" sz="2900" dirty="0">
                <a:solidFill>
                  <a:srgbClr val="EA5504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</p:txBody>
      </p:sp>
      <p:sp>
        <p:nvSpPr>
          <p:cNvPr id="10105" name="正方形/長方形 10104"/>
          <p:cNvSpPr/>
          <p:nvPr/>
        </p:nvSpPr>
        <p:spPr>
          <a:xfrm>
            <a:off x="4121054" y="22462717"/>
            <a:ext cx="4677157" cy="129072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6700" dirty="0">
                <a:solidFill>
                  <a:srgbClr val="EA5504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５,０００円</a:t>
            </a:r>
            <a:r>
              <a:rPr lang="ja-JP" altLang="en-US" sz="2900" dirty="0">
                <a:solidFill>
                  <a:srgbClr val="EA5504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</p:txBody>
      </p:sp>
      <p:sp>
        <p:nvSpPr>
          <p:cNvPr id="10106" name="正方形/長方形 10105"/>
          <p:cNvSpPr/>
          <p:nvPr/>
        </p:nvSpPr>
        <p:spPr>
          <a:xfrm>
            <a:off x="16116209" y="25075676"/>
            <a:ext cx="4677157" cy="129072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6700" dirty="0">
                <a:solidFill>
                  <a:srgbClr val="EA5504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６,０００円</a:t>
            </a:r>
            <a:r>
              <a:rPr lang="ja-JP" altLang="en-US" sz="2900" dirty="0">
                <a:solidFill>
                  <a:srgbClr val="EA5504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</p:txBody>
      </p:sp>
      <p:sp>
        <p:nvSpPr>
          <p:cNvPr id="10107" name="正方形/長方形 10106"/>
          <p:cNvSpPr/>
          <p:nvPr/>
        </p:nvSpPr>
        <p:spPr>
          <a:xfrm>
            <a:off x="13377460" y="23531730"/>
            <a:ext cx="4717239" cy="774436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33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ちょっと贅沢に秋を満喫</a:t>
            </a:r>
          </a:p>
        </p:txBody>
      </p:sp>
      <p:sp>
        <p:nvSpPr>
          <p:cNvPr id="10108" name="正方形/長方形 10107"/>
          <p:cNvSpPr/>
          <p:nvPr/>
        </p:nvSpPr>
        <p:spPr>
          <a:xfrm>
            <a:off x="13377458" y="24195612"/>
            <a:ext cx="6921766" cy="1121139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松茸づくし会席コース</a:t>
            </a:r>
          </a:p>
        </p:txBody>
      </p:sp>
      <p:sp>
        <p:nvSpPr>
          <p:cNvPr id="10111" name="正方形/長方形 10110"/>
          <p:cNvSpPr/>
          <p:nvPr/>
        </p:nvSpPr>
        <p:spPr>
          <a:xfrm>
            <a:off x="5467773" y="12487767"/>
            <a:ext cx="4441117" cy="774436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33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季節の野菜がたっぷり</a:t>
            </a:r>
          </a:p>
        </p:txBody>
      </p:sp>
      <p:sp>
        <p:nvSpPr>
          <p:cNvPr id="800" name="正方形/長方形 799"/>
          <p:cNvSpPr/>
          <p:nvPr/>
        </p:nvSpPr>
        <p:spPr>
          <a:xfrm>
            <a:off x="5417262" y="13319545"/>
            <a:ext cx="7883738" cy="1121139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てんぷら食べ放題コース</a:t>
            </a:r>
          </a:p>
        </p:txBody>
      </p:sp>
      <p:sp>
        <p:nvSpPr>
          <p:cNvPr id="10109" name="正方形/長方形 10108"/>
          <p:cNvSpPr/>
          <p:nvPr/>
        </p:nvSpPr>
        <p:spPr>
          <a:xfrm>
            <a:off x="1476880" y="21091577"/>
            <a:ext cx="6164655" cy="774436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33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飛騨牛使用、野菜お変わり自由</a:t>
            </a:r>
          </a:p>
        </p:txBody>
      </p:sp>
      <p:sp>
        <p:nvSpPr>
          <p:cNvPr id="10110" name="正方形/長方形 10109"/>
          <p:cNvSpPr/>
          <p:nvPr/>
        </p:nvSpPr>
        <p:spPr>
          <a:xfrm>
            <a:off x="1476879" y="21649614"/>
            <a:ext cx="5015629" cy="1121139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すきやきコース</a:t>
            </a:r>
          </a:p>
        </p:txBody>
      </p:sp>
      <p:sp>
        <p:nvSpPr>
          <p:cNvPr id="801" name="正方形/長方形 800"/>
          <p:cNvSpPr/>
          <p:nvPr/>
        </p:nvSpPr>
        <p:spPr>
          <a:xfrm>
            <a:off x="1306329" y="6402917"/>
            <a:ext cx="4191714" cy="774436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33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秋の味覚が勢ぞろい</a:t>
            </a:r>
          </a:p>
        </p:txBody>
      </p:sp>
      <p:sp>
        <p:nvSpPr>
          <p:cNvPr id="808" name="正方形/長方形 807"/>
          <p:cNvSpPr/>
          <p:nvPr/>
        </p:nvSpPr>
        <p:spPr>
          <a:xfrm>
            <a:off x="1232095" y="24422694"/>
            <a:ext cx="7566117" cy="2387844"/>
          </a:xfrm>
          <a:prstGeom prst="rect">
            <a:avLst/>
          </a:prstGeom>
        </p:spPr>
        <p:txBody>
          <a:bodyPr wrap="square" lIns="254980" tIns="127490" rIns="254980" bIns="12749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31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● 各コースとも2時間とさせていただきます。</a:t>
            </a:r>
          </a:p>
          <a:p>
            <a:pPr>
              <a:lnSpc>
                <a:spcPct val="150000"/>
              </a:lnSpc>
            </a:pPr>
            <a:r>
              <a:rPr lang="ja-JP" altLang="en-US" sz="31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● ご予約は4名様より承ります。</a:t>
            </a:r>
          </a:p>
          <a:p>
            <a:pPr>
              <a:lnSpc>
                <a:spcPct val="150000"/>
              </a:lnSpc>
            </a:pPr>
            <a:r>
              <a:rPr lang="ja-JP" altLang="en-US" sz="3100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● 前日までのご予約にて承ります。</a:t>
            </a:r>
          </a:p>
        </p:txBody>
      </p:sp>
      <p:sp>
        <p:nvSpPr>
          <p:cNvPr id="809" name="正方形/長方形 808"/>
          <p:cNvSpPr/>
          <p:nvPr/>
        </p:nvSpPr>
        <p:spPr>
          <a:xfrm>
            <a:off x="12660638" y="27497840"/>
            <a:ext cx="6213644" cy="1121139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ご予約はお早めに</a:t>
            </a:r>
          </a:p>
        </p:txBody>
      </p:sp>
      <p:sp>
        <p:nvSpPr>
          <p:cNvPr id="810" name="正方形/長方形 809"/>
          <p:cNvSpPr/>
          <p:nvPr/>
        </p:nvSpPr>
        <p:spPr>
          <a:xfrm>
            <a:off x="13832000" y="28399300"/>
            <a:ext cx="5616862" cy="1032581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5000" b="1" spc="-837" dirty="0"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０３-１２３４-</a:t>
            </a:r>
            <a:r>
              <a:rPr lang="en-US" altLang="ja-JP" sz="5000" b="1" spc="-837" dirty="0"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1111</a:t>
            </a:r>
            <a:endParaRPr lang="ja-JP" altLang="en-US" sz="5000" b="1" spc="-837" dirty="0"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811" name="正方形/長方形 810"/>
          <p:cNvSpPr/>
          <p:nvPr/>
        </p:nvSpPr>
        <p:spPr>
          <a:xfrm>
            <a:off x="12660638" y="29278323"/>
            <a:ext cx="7255781" cy="774436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zh-TW" altLang="en-US" sz="3300" dirty="0">
                <a:latin typeface="HGP明朝E" panose="02020900000000000000" pitchFamily="18" charset="-128"/>
                <a:ea typeface="HGP明朝E" panose="02020900000000000000" pitchFamily="18" charset="-128"/>
              </a:rPr>
              <a:t>〒</a:t>
            </a:r>
            <a:r>
              <a:rPr lang="en-US" altLang="zh-TW" sz="3300" dirty="0">
                <a:latin typeface="HGP明朝E" panose="02020900000000000000" pitchFamily="18" charset="-128"/>
                <a:ea typeface="HGP明朝E" panose="02020900000000000000" pitchFamily="18" charset="-128"/>
              </a:rPr>
              <a:t>135-0061</a:t>
            </a:r>
            <a:r>
              <a:rPr lang="zh-TW" altLang="en-US" sz="3300" dirty="0">
                <a:latin typeface="HGP明朝E" panose="02020900000000000000" pitchFamily="18" charset="-128"/>
                <a:ea typeface="HGP明朝E" panose="02020900000000000000" pitchFamily="18" charset="-128"/>
              </a:rPr>
              <a:t>東京都江東区豊洲</a:t>
            </a:r>
            <a:r>
              <a:rPr lang="en-US" altLang="zh-TW" sz="3300" dirty="0">
                <a:latin typeface="HGP明朝E" panose="02020900000000000000" pitchFamily="18" charset="-128"/>
                <a:ea typeface="HGP明朝E" panose="02020900000000000000" pitchFamily="18" charset="-128"/>
              </a:rPr>
              <a:t>3-2-3</a:t>
            </a:r>
          </a:p>
        </p:txBody>
      </p:sp>
      <p:pic>
        <p:nvPicPr>
          <p:cNvPr id="814" name="図 813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2324142" y="27626601"/>
            <a:ext cx="5317394" cy="2492677"/>
          </a:xfrm>
          <a:prstGeom prst="rect">
            <a:avLst/>
          </a:prstGeom>
        </p:spPr>
      </p:pic>
      <p:sp>
        <p:nvSpPr>
          <p:cNvPr id="42" name="正方形/長方形 41"/>
          <p:cNvSpPr/>
          <p:nvPr/>
        </p:nvSpPr>
        <p:spPr>
          <a:xfrm>
            <a:off x="5793735" y="7967247"/>
            <a:ext cx="6761465" cy="4570238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kumimoji="1" lang="ja-JP" altLang="en-US" dirty="0" smtClean="0"/>
              <a:t>写真を</a:t>
            </a:r>
            <a:endParaRPr kumimoji="1" lang="en-US" altLang="ja-JP" dirty="0" smtClean="0"/>
          </a:p>
          <a:p>
            <a:pPr algn="ctr"/>
            <a:r>
              <a:rPr lang="ja-JP" altLang="en-US" dirty="0" smtClean="0"/>
              <a:t>いれてくださ</a:t>
            </a:r>
            <a:r>
              <a:rPr lang="ja-JP" altLang="en-US" dirty="0"/>
              <a:t>い</a:t>
            </a:r>
            <a:endParaRPr kumimoji="1" lang="ja-JP" altLang="en-US" dirty="0"/>
          </a:p>
        </p:txBody>
      </p:sp>
      <p:pic>
        <p:nvPicPr>
          <p:cNvPr id="10098" name="図 10097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1055867" y="1142363"/>
            <a:ext cx="7835019" cy="8363921"/>
          </a:xfrm>
          <a:prstGeom prst="rect">
            <a:avLst/>
          </a:prstGeom>
        </p:spPr>
      </p:pic>
      <p:sp>
        <p:nvSpPr>
          <p:cNvPr id="10103" name="正方形/長方形 10102"/>
          <p:cNvSpPr/>
          <p:nvPr/>
        </p:nvSpPr>
        <p:spPr>
          <a:xfrm>
            <a:off x="3992742" y="7850648"/>
            <a:ext cx="4677157" cy="1290727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sz="6700" dirty="0">
                <a:solidFill>
                  <a:srgbClr val="EA5504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３,５００円</a:t>
            </a:r>
            <a:r>
              <a:rPr lang="ja-JP" altLang="en-US" sz="2900" dirty="0">
                <a:solidFill>
                  <a:srgbClr val="EA5504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</p:txBody>
      </p:sp>
      <p:sp>
        <p:nvSpPr>
          <p:cNvPr id="802" name="正方形/長方形 801"/>
          <p:cNvSpPr/>
          <p:nvPr/>
        </p:nvSpPr>
        <p:spPr>
          <a:xfrm>
            <a:off x="1306331" y="7001044"/>
            <a:ext cx="5977604" cy="1121139"/>
          </a:xfrm>
          <a:prstGeom prst="rect">
            <a:avLst/>
          </a:prstGeom>
        </p:spPr>
        <p:txBody>
          <a:bodyPr wrap="none" lIns="254980" tIns="127490" rIns="254980" bIns="127490">
            <a:spAutoFit/>
          </a:bodyPr>
          <a:lstStyle/>
          <a:p>
            <a:r>
              <a:rPr lang="ja-JP" altLang="en-US" dirty="0">
                <a:solidFill>
                  <a:schemeClr val="bg1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秋の寄せ鍋コース</a:t>
            </a:r>
          </a:p>
        </p:txBody>
      </p:sp>
      <p:pic>
        <p:nvPicPr>
          <p:cNvPr id="843" name="図 842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1359789" y="8175321"/>
            <a:ext cx="2656727" cy="754868"/>
          </a:xfrm>
          <a:prstGeom prst="rect">
            <a:avLst/>
          </a:prstGeom>
        </p:spPr>
      </p:pic>
      <p:sp>
        <p:nvSpPr>
          <p:cNvPr id="2" name="正方形/長方形 1"/>
          <p:cNvSpPr/>
          <p:nvPr/>
        </p:nvSpPr>
        <p:spPr>
          <a:xfrm>
            <a:off x="1577858" y="1709828"/>
            <a:ext cx="6761465" cy="4570238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kumimoji="1" lang="ja-JP" altLang="en-US" dirty="0" smtClean="0"/>
              <a:t>写真を</a:t>
            </a:r>
            <a:endParaRPr kumimoji="1" lang="en-US" altLang="ja-JP" dirty="0" smtClean="0"/>
          </a:p>
          <a:p>
            <a:pPr algn="ctr"/>
            <a:r>
              <a:rPr lang="ja-JP" altLang="en-US" dirty="0" smtClean="0"/>
              <a:t>いれてくださ</a:t>
            </a:r>
            <a:r>
              <a:rPr lang="ja-JP" altLang="en-US" dirty="0"/>
              <a:t>い</a:t>
            </a:r>
            <a:endParaRPr kumimoji="1" lang="ja-JP" altLang="en-US" dirty="0"/>
          </a:p>
        </p:txBody>
      </p:sp>
      <p:sp>
        <p:nvSpPr>
          <p:cNvPr id="43" name="正方形/長方形 42"/>
          <p:cNvSpPr/>
          <p:nvPr/>
        </p:nvSpPr>
        <p:spPr>
          <a:xfrm>
            <a:off x="1705234" y="16363127"/>
            <a:ext cx="6761465" cy="4570238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kumimoji="1" lang="ja-JP" altLang="en-US" dirty="0" smtClean="0"/>
              <a:t>写真を</a:t>
            </a:r>
            <a:endParaRPr kumimoji="1" lang="en-US" altLang="ja-JP" dirty="0" smtClean="0"/>
          </a:p>
          <a:p>
            <a:pPr algn="ctr"/>
            <a:r>
              <a:rPr lang="ja-JP" altLang="en-US" dirty="0" smtClean="0"/>
              <a:t>いれてくださ</a:t>
            </a:r>
            <a:r>
              <a:rPr lang="ja-JP" altLang="en-US" dirty="0"/>
              <a:t>い</a:t>
            </a:r>
            <a:endParaRPr kumimoji="1" lang="ja-JP" altLang="en-US" dirty="0"/>
          </a:p>
        </p:txBody>
      </p:sp>
      <p:sp>
        <p:nvSpPr>
          <p:cNvPr id="44" name="正方形/長方形 43"/>
          <p:cNvSpPr/>
          <p:nvPr/>
        </p:nvSpPr>
        <p:spPr>
          <a:xfrm>
            <a:off x="13545150" y="18975715"/>
            <a:ext cx="6761465" cy="4570238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rtlCol="0" anchor="ctr"/>
          <a:lstStyle/>
          <a:p>
            <a:pPr algn="ctr"/>
            <a:r>
              <a:rPr kumimoji="1" lang="ja-JP" altLang="en-US" dirty="0" smtClean="0"/>
              <a:t>写真を</a:t>
            </a:r>
            <a:endParaRPr kumimoji="1" lang="en-US" altLang="ja-JP" dirty="0" smtClean="0"/>
          </a:p>
          <a:p>
            <a:pPr algn="ctr"/>
            <a:r>
              <a:rPr lang="ja-JP" altLang="en-US" dirty="0" smtClean="0"/>
              <a:t>いれてくださ</a:t>
            </a:r>
            <a:r>
              <a:rPr lang="ja-JP" altLang="en-US" dirty="0"/>
              <a:t>い</a:t>
            </a:r>
            <a:endParaRPr kumimoji="1" lang="ja-JP" altLang="en-US" dirty="0"/>
          </a:p>
        </p:txBody>
      </p:sp>
      <p:pic>
        <p:nvPicPr>
          <p:cNvPr id="9567" name="図 9566"/>
          <p:cNvPicPr>
            <a:picLocks noChangeAspect="1"/>
          </p:cNvPicPr>
          <p:nvPr/>
        </p:nvPicPr>
        <p:blipFill>
          <a:blip r:embed="rId8">
            <a:duotone>
              <a:prstClr val="black"/>
              <a:schemeClr val="accent4">
                <a:tint val="45000"/>
                <a:satMod val="400000"/>
              </a:schemeClr>
            </a:duotone>
          </a:blip>
          <a:stretch>
            <a:fillRect/>
          </a:stretch>
        </p:blipFill>
        <p:spPr>
          <a:xfrm>
            <a:off x="11018721" y="1177997"/>
            <a:ext cx="7714391" cy="2229465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062_ポスター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プレゼンテーション1" id="{7BFE2FE2-044A-4CC7-B466-268F64C721FB}" vid="{ADAF9B92-6D49-4C6F-9F3F-916772DC0951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</TotalTime>
  <Words>213</Words>
  <Application>Microsoft Office PowerPoint</Application>
  <PresentationFormat>ユーザー設定</PresentationFormat>
  <Paragraphs>43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062_ポスター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三木健太郎(d765368)</cp:lastModifiedBy>
  <cp:revision>3</cp:revision>
  <cp:lastPrinted>2013-08-09T06:06:19Z</cp:lastPrinted>
  <dcterms:created xsi:type="dcterms:W3CDTF">2013-10-07T00:44:01Z</dcterms:created>
  <dcterms:modified xsi:type="dcterms:W3CDTF">2013-10-17T02:09:32Z</dcterms:modified>
</cp:coreProperties>
</file>

<file path=docProps/thumbnail.jpeg>
</file>