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9" r:id="rId2"/>
  </p:sldMasterIdLst>
  <p:notesMasterIdLst>
    <p:notesMasterId r:id="rId5"/>
  </p:notesMasterIdLst>
  <p:sldIdLst>
    <p:sldId id="260" r:id="rId3"/>
    <p:sldId id="261" r:id="rId4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021"/>
    <a:srgbClr val="FF6600"/>
    <a:srgbClr val="F2B800"/>
    <a:srgbClr val="E6D6C3"/>
    <a:srgbClr val="FFEDC9"/>
    <a:srgbClr val="5A1B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140" d="100"/>
          <a:sy n="140" d="100"/>
        </p:scale>
        <p:origin x="-1878" y="708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B8B1FF-3122-4505-950A-3F0DC9A20650}" type="datetimeFigureOut">
              <a:rPr lang="ja-JP" altLang="en-US"/>
              <a:pPr>
                <a:defRPr/>
              </a:pPr>
              <a:t>2014/7/8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DEF0B51-0FB9-485E-8A72-F7A90EE388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20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0891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956FC8-466D-44D0-AE3C-CEC051A747A1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FD771-D173-4404-A481-B6ECF1BC3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374" y="295228"/>
            <a:ext cx="3291602" cy="1071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374" y="1476136"/>
            <a:ext cx="3291602" cy="3518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374" y="5139523"/>
            <a:ext cx="858679" cy="295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4166" y="5139523"/>
            <a:ext cx="1288018" cy="295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297" y="5139523"/>
            <a:ext cx="858679" cy="295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16350" cy="554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9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iming>
    <p:tnLst>
      <p:par>
        <p:cTn id="1" dur="indefinite" restart="never" nodeType="tmRoot"/>
      </p:par>
    </p:tnLst>
  </p:timing>
  <p:txStyles>
    <p:titleStyle>
      <a:lvl1pPr algn="l" defTabSz="381604" rtl="0" eaLnBrk="1" latinLnBrk="0" hangingPunct="1">
        <a:lnSpc>
          <a:spcPct val="90000"/>
        </a:lnSpc>
        <a:spcBef>
          <a:spcPct val="0"/>
        </a:spcBef>
        <a:buNone/>
        <a:defRPr kumimoji="1" sz="18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401" indent="-95401" algn="l" defTabSz="381604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86203" indent="-95401" algn="l" defTabSz="381604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477005" indent="-95401" algn="l" defTabSz="381604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835" kern="1200">
          <a:solidFill>
            <a:schemeClr val="tx1"/>
          </a:solidFill>
          <a:latin typeface="+mn-lt"/>
          <a:ea typeface="+mn-ea"/>
          <a:cs typeface="+mn-cs"/>
        </a:defRPr>
      </a:lvl3pPr>
      <a:lvl4pPr marL="667807" indent="-95401" algn="l" defTabSz="381604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8609" indent="-95401" algn="l" defTabSz="381604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9411" indent="-95401" algn="l" defTabSz="381604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213" indent="-95401" algn="l" defTabSz="381604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015" indent="-95401" algn="l" defTabSz="381604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1817" indent="-95401" algn="l" defTabSz="381604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02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04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406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208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010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4812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614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416" algn="l" defTabSz="381604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89" name="図 94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03752"/>
            <a:ext cx="3814217" cy="116231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29241" y="1207616"/>
            <a:ext cx="2309012" cy="1321464"/>
          </a:xfrm>
          <a:prstGeom prst="rect">
            <a:avLst/>
          </a:prstGeom>
          <a:pattFill prst="dkVert">
            <a:fgClr>
              <a:srgbClr val="E8EEF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49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49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49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9188" name="Freeform 7733"/>
          <p:cNvSpPr>
            <a:spLocks/>
          </p:cNvSpPr>
          <p:nvPr/>
        </p:nvSpPr>
        <p:spPr bwMode="auto">
          <a:xfrm>
            <a:off x="2378012" y="4403751"/>
            <a:ext cx="174533" cy="804098"/>
          </a:xfrm>
          <a:custGeom>
            <a:avLst/>
            <a:gdLst>
              <a:gd name="T0" fmla="*/ 224 w 224"/>
              <a:gd name="T1" fmla="*/ 0 h 1032"/>
              <a:gd name="T2" fmla="*/ 224 w 224"/>
              <a:gd name="T3" fmla="*/ 0 h 1032"/>
              <a:gd name="T4" fmla="*/ 224 w 224"/>
              <a:gd name="T5" fmla="*/ 62 h 1032"/>
              <a:gd name="T6" fmla="*/ 220 w 224"/>
              <a:gd name="T7" fmla="*/ 122 h 1032"/>
              <a:gd name="T8" fmla="*/ 216 w 224"/>
              <a:gd name="T9" fmla="*/ 182 h 1032"/>
              <a:gd name="T10" fmla="*/ 208 w 224"/>
              <a:gd name="T11" fmla="*/ 240 h 1032"/>
              <a:gd name="T12" fmla="*/ 202 w 224"/>
              <a:gd name="T13" fmla="*/ 296 h 1032"/>
              <a:gd name="T14" fmla="*/ 192 w 224"/>
              <a:gd name="T15" fmla="*/ 350 h 1032"/>
              <a:gd name="T16" fmla="*/ 174 w 224"/>
              <a:gd name="T17" fmla="*/ 448 h 1032"/>
              <a:gd name="T18" fmla="*/ 154 w 224"/>
              <a:gd name="T19" fmla="*/ 532 h 1032"/>
              <a:gd name="T20" fmla="*/ 138 w 224"/>
              <a:gd name="T21" fmla="*/ 596 h 1032"/>
              <a:gd name="T22" fmla="*/ 118 w 224"/>
              <a:gd name="T23" fmla="*/ 660 h 1032"/>
              <a:gd name="T24" fmla="*/ 118 w 224"/>
              <a:gd name="T25" fmla="*/ 660 h 1032"/>
              <a:gd name="T26" fmla="*/ 62 w 224"/>
              <a:gd name="T27" fmla="*/ 842 h 1032"/>
              <a:gd name="T28" fmla="*/ 22 w 224"/>
              <a:gd name="T29" fmla="*/ 964 h 1032"/>
              <a:gd name="T30" fmla="*/ 0 w 224"/>
              <a:gd name="T31" fmla="*/ 1032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4" h="1032">
                <a:moveTo>
                  <a:pt x="224" y="0"/>
                </a:moveTo>
                <a:lnTo>
                  <a:pt x="224" y="0"/>
                </a:lnTo>
                <a:lnTo>
                  <a:pt x="224" y="62"/>
                </a:lnTo>
                <a:lnTo>
                  <a:pt x="220" y="122"/>
                </a:lnTo>
                <a:lnTo>
                  <a:pt x="216" y="182"/>
                </a:lnTo>
                <a:lnTo>
                  <a:pt x="208" y="240"/>
                </a:lnTo>
                <a:lnTo>
                  <a:pt x="202" y="296"/>
                </a:lnTo>
                <a:lnTo>
                  <a:pt x="192" y="350"/>
                </a:lnTo>
                <a:lnTo>
                  <a:pt x="174" y="448"/>
                </a:lnTo>
                <a:lnTo>
                  <a:pt x="154" y="532"/>
                </a:lnTo>
                <a:lnTo>
                  <a:pt x="138" y="596"/>
                </a:lnTo>
                <a:lnTo>
                  <a:pt x="118" y="660"/>
                </a:lnTo>
                <a:lnTo>
                  <a:pt x="118" y="660"/>
                </a:lnTo>
                <a:lnTo>
                  <a:pt x="62" y="842"/>
                </a:lnTo>
                <a:lnTo>
                  <a:pt x="22" y="964"/>
                </a:lnTo>
                <a:lnTo>
                  <a:pt x="0" y="10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4880" tIns="22440" rIns="44880" bIns="22440" numCol="1" anchor="t" anchorCtr="0" compatLnSpc="1">
            <a:prstTxWarp prst="textNoShape">
              <a:avLst/>
            </a:prstTxWarp>
          </a:bodyPr>
          <a:lstStyle/>
          <a:p>
            <a:endParaRPr lang="ja-JP" altLang="en-US" sz="491"/>
          </a:p>
        </p:txBody>
      </p:sp>
      <p:sp>
        <p:nvSpPr>
          <p:cNvPr id="9179" name="Rectangle 7724"/>
          <p:cNvSpPr>
            <a:spLocks noChangeArrowheads="1"/>
          </p:cNvSpPr>
          <p:nvPr/>
        </p:nvSpPr>
        <p:spPr bwMode="auto">
          <a:xfrm>
            <a:off x="1520759" y="5091263"/>
            <a:ext cx="690848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48788"/>
            <a:r>
              <a:rPr kumimoji="0" lang="en-US" altLang="ja-JP" sz="500" dirty="0">
                <a:solidFill>
                  <a:srgbClr val="FFF352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</a:rPr>
              <a:t>http://www.askult.com/</a:t>
            </a:r>
            <a:endParaRPr kumimoji="0" lang="ja-JP" altLang="ja-JP" sz="800" dirty="0"/>
          </a:p>
        </p:txBody>
      </p:sp>
      <p:sp>
        <p:nvSpPr>
          <p:cNvPr id="9493" name="正方形/長方形 9492"/>
          <p:cNvSpPr/>
          <p:nvPr/>
        </p:nvSpPr>
        <p:spPr>
          <a:xfrm>
            <a:off x="1006584" y="4399153"/>
            <a:ext cx="1082380" cy="545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589" dirty="0">
                <a:solidFill>
                  <a:schemeClr val="bg1"/>
                </a:solidFill>
              </a:rPr>
              <a:t>東京都江東区豊洲</a:t>
            </a:r>
            <a:r>
              <a:rPr lang="en-US" altLang="zh-TW" sz="589" dirty="0">
                <a:solidFill>
                  <a:schemeClr val="bg1"/>
                </a:solidFill>
              </a:rPr>
              <a:t>3-2-3</a:t>
            </a:r>
          </a:p>
          <a:p>
            <a:r>
              <a:rPr lang="ja-JP" altLang="en-US" sz="589" dirty="0">
                <a:solidFill>
                  <a:schemeClr val="bg1"/>
                </a:solidFill>
              </a:rPr>
              <a:t>カウンター席15席 座敷30席   </a:t>
            </a:r>
          </a:p>
          <a:p>
            <a:r>
              <a:rPr lang="ja-JP" altLang="en-US" sz="589" dirty="0">
                <a:solidFill>
                  <a:schemeClr val="bg1"/>
                </a:solidFill>
              </a:rPr>
              <a:t>カップル席 2席</a:t>
            </a:r>
          </a:p>
          <a:p>
            <a:r>
              <a:rPr lang="ja-JP" altLang="en-US" sz="589" dirty="0">
                <a:solidFill>
                  <a:schemeClr val="bg1"/>
                </a:solidFill>
              </a:rPr>
              <a:t>営業時間/PM5：00〜</a:t>
            </a:r>
          </a:p>
          <a:p>
            <a:r>
              <a:rPr lang="ja-JP" altLang="en-US" sz="589" dirty="0">
                <a:solidFill>
                  <a:schemeClr val="bg1"/>
                </a:solidFill>
              </a:rPr>
              <a:t>オーダーストップ PM10:30</a:t>
            </a:r>
          </a:p>
        </p:txBody>
      </p:sp>
      <p:pic>
        <p:nvPicPr>
          <p:cNvPr id="9495" name="図 94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76" y="4483575"/>
            <a:ext cx="735149" cy="380360"/>
          </a:xfrm>
          <a:prstGeom prst="rect">
            <a:avLst/>
          </a:prstGeom>
        </p:spPr>
      </p:pic>
      <p:sp>
        <p:nvSpPr>
          <p:cNvPr id="9496" name="正方形/長方形 9495"/>
          <p:cNvSpPr/>
          <p:nvPr/>
        </p:nvSpPr>
        <p:spPr>
          <a:xfrm>
            <a:off x="468152" y="4511321"/>
            <a:ext cx="561946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9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居酒屋</a:t>
            </a:r>
            <a:endParaRPr lang="ja-JP" altLang="en-US" sz="49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97" name="正方形/長方形 9496"/>
          <p:cNvSpPr/>
          <p:nvPr/>
        </p:nvSpPr>
        <p:spPr>
          <a:xfrm>
            <a:off x="273539" y="4662303"/>
            <a:ext cx="6704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b="1" spc="147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あすくる</a:t>
            </a:r>
          </a:p>
        </p:txBody>
      </p:sp>
      <p:pic>
        <p:nvPicPr>
          <p:cNvPr id="9501" name="図 95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476" y="4903249"/>
            <a:ext cx="690205" cy="143563"/>
          </a:xfrm>
          <a:prstGeom prst="rect">
            <a:avLst/>
          </a:prstGeom>
        </p:spPr>
      </p:pic>
      <p:sp>
        <p:nvSpPr>
          <p:cNvPr id="9503" name="正方形/長方形 9502"/>
          <p:cNvSpPr/>
          <p:nvPr/>
        </p:nvSpPr>
        <p:spPr>
          <a:xfrm>
            <a:off x="808894" y="4866261"/>
            <a:ext cx="1342675" cy="200055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r>
              <a:rPr lang="ja-JP" altLang="en-US" sz="491" b="1" spc="147" dirty="0">
                <a:solidFill>
                  <a:srgbClr val="B5AC3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700" b="1" spc="147" dirty="0">
                <a:solidFill>
                  <a:srgbClr val="B5AC3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☎03-1234-</a:t>
            </a:r>
            <a:r>
              <a:rPr lang="en-US" altLang="ja-JP" sz="700" b="1" spc="147" dirty="0">
                <a:solidFill>
                  <a:srgbClr val="B5AC3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700" b="1" spc="147" dirty="0">
                <a:solidFill>
                  <a:srgbClr val="B5AC3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ja-JP" altLang="en-US" sz="491" b="1" spc="147" dirty="0">
              <a:solidFill>
                <a:srgbClr val="B5AC3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921" name="直線コネクタ 1920"/>
          <p:cNvCxnSpPr/>
          <p:nvPr/>
        </p:nvCxnSpPr>
        <p:spPr>
          <a:xfrm>
            <a:off x="224209" y="5051181"/>
            <a:ext cx="211517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2" name="正方形/長方形 1921"/>
          <p:cNvSpPr/>
          <p:nvPr/>
        </p:nvSpPr>
        <p:spPr>
          <a:xfrm>
            <a:off x="224139" y="5037033"/>
            <a:ext cx="1907396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540" dirty="0">
                <a:solidFill>
                  <a:srgbClr val="FF0000"/>
                </a:solidFill>
              </a:rPr>
              <a:t>●居酒屋あすくる</a:t>
            </a:r>
            <a:r>
              <a:rPr lang="ja-JP" altLang="en-US" sz="540" dirty="0" err="1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で</a:t>
            </a:r>
            <a:r>
              <a:rPr lang="ja-JP" altLang="en-US" sz="54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コース料理</a:t>
            </a:r>
            <a:r>
              <a:rPr lang="ja-JP" altLang="en-US" sz="540" dirty="0" smtClean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  <a:endParaRPr lang="en-US" altLang="ja-JP" sz="540" dirty="0" smtClean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540" dirty="0" smtClean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ご予約</a:t>
            </a:r>
            <a:r>
              <a:rPr lang="ja-JP" altLang="en-US" sz="54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頂いたお客様に限り、</a:t>
            </a:r>
          </a:p>
          <a:p>
            <a:r>
              <a:rPr lang="ja-JP" altLang="en-US" sz="54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1ドリンクサービスさせていただきます。</a:t>
            </a:r>
          </a:p>
        </p:txBody>
      </p:sp>
      <p:sp>
        <p:nvSpPr>
          <p:cNvPr id="1926" name="AutoShape 7834"/>
          <p:cNvSpPr>
            <a:spLocks noChangeAspect="1" noChangeArrowheads="1" noTextEdit="1"/>
          </p:cNvSpPr>
          <p:nvPr/>
        </p:nvSpPr>
        <p:spPr bwMode="auto">
          <a:xfrm>
            <a:off x="2584491" y="4456735"/>
            <a:ext cx="951360" cy="87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4880" tIns="22440" rIns="44880" bIns="22440" numCol="1" anchor="t" anchorCtr="0" compatLnSpc="1">
            <a:prstTxWarp prst="textNoShape">
              <a:avLst/>
            </a:prstTxWarp>
          </a:bodyPr>
          <a:lstStyle/>
          <a:p>
            <a:endParaRPr lang="ja-JP" altLang="en-US" sz="491"/>
          </a:p>
        </p:txBody>
      </p:sp>
      <p:sp>
        <p:nvSpPr>
          <p:cNvPr id="9524" name="正方形/長方形 9523"/>
          <p:cNvSpPr/>
          <p:nvPr/>
        </p:nvSpPr>
        <p:spPr>
          <a:xfrm rot="21057749">
            <a:off x="3286460" y="4735455"/>
            <a:ext cx="47129" cy="169405"/>
          </a:xfrm>
          <a:prstGeom prst="rect">
            <a:avLst/>
          </a:prstGeom>
        </p:spPr>
        <p:txBody>
          <a:bodyPr vert="eaVert" wrap="none" lIns="0" tIns="0" rIns="0" bIns="0">
            <a:spAutoFit/>
          </a:bodyPr>
          <a:lstStyle/>
          <a:p>
            <a:r>
              <a:rPr lang="zh-CN" altLang="en-US" sz="24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国道</a:t>
            </a:r>
            <a:r>
              <a:rPr lang="en-US" altLang="zh-CN" sz="24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zh-CN" altLang="en-US" sz="24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号線</a:t>
            </a:r>
            <a:endParaRPr lang="ja-JP" altLang="en-US" sz="245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533" name="図 95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36" y="3435528"/>
            <a:ext cx="1457104" cy="1006808"/>
          </a:xfrm>
          <a:prstGeom prst="rect">
            <a:avLst/>
          </a:prstGeom>
        </p:spPr>
      </p:pic>
      <p:sp>
        <p:nvSpPr>
          <p:cNvPr id="9490" name="正方形/長方形 9489"/>
          <p:cNvSpPr/>
          <p:nvPr/>
        </p:nvSpPr>
        <p:spPr>
          <a:xfrm>
            <a:off x="329241" y="3540685"/>
            <a:ext cx="978401" cy="838155"/>
          </a:xfrm>
          <a:prstGeom prst="rect">
            <a:avLst/>
          </a:prstGeom>
        </p:spPr>
        <p:txBody>
          <a:bodyPr vert="eaVert" wrap="square" spcCol="7200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ウニ丼</a:t>
            </a:r>
          </a:p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ウニ・イクラ丼</a:t>
            </a:r>
          </a:p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盛合せ刺身1人前</a:t>
            </a:r>
          </a:p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自家製イカゴロル</a:t>
            </a:r>
          </a:p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活真ツブ貝刺身</a:t>
            </a:r>
          </a:p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ボタンエビ刺身</a:t>
            </a:r>
          </a:p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本マグロ赤身刺身</a:t>
            </a:r>
          </a:p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特製コロッケ</a:t>
            </a:r>
          </a:p>
          <a:p>
            <a:pPr>
              <a:lnSpc>
                <a:spcPct val="150000"/>
              </a:lnSpc>
            </a:pPr>
            <a:r>
              <a:rPr lang="ja-JP" altLang="en-US" sz="49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ギョウザまんじゅう</a:t>
            </a:r>
          </a:p>
        </p:txBody>
      </p:sp>
      <p:pic>
        <p:nvPicPr>
          <p:cNvPr id="9532" name="図 95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09" y="1117569"/>
            <a:ext cx="3421351" cy="3147584"/>
          </a:xfrm>
          <a:prstGeom prst="rect">
            <a:avLst/>
          </a:prstGeom>
        </p:spPr>
      </p:pic>
      <p:pic>
        <p:nvPicPr>
          <p:cNvPr id="9491" name="図 949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650" y="4155653"/>
            <a:ext cx="970277" cy="181944"/>
          </a:xfrm>
          <a:prstGeom prst="rect">
            <a:avLst/>
          </a:prstGeom>
        </p:spPr>
      </p:pic>
      <p:pic>
        <p:nvPicPr>
          <p:cNvPr id="2002" name="図 200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963" y="2122623"/>
            <a:ext cx="82280" cy="359040"/>
          </a:xfrm>
          <a:prstGeom prst="rect">
            <a:avLst/>
          </a:prstGeom>
        </p:spPr>
      </p:pic>
      <p:pic>
        <p:nvPicPr>
          <p:cNvPr id="2004" name="図 200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134" y="3842306"/>
            <a:ext cx="79288" cy="351560"/>
          </a:xfrm>
          <a:prstGeom prst="rect">
            <a:avLst/>
          </a:prstGeom>
        </p:spPr>
      </p:pic>
      <p:sp>
        <p:nvSpPr>
          <p:cNvPr id="89" name="正方形/長方形 88"/>
          <p:cNvSpPr/>
          <p:nvPr/>
        </p:nvSpPr>
        <p:spPr>
          <a:xfrm rot="21092234">
            <a:off x="296649" y="2585229"/>
            <a:ext cx="1103556" cy="827953"/>
          </a:xfrm>
          <a:prstGeom prst="rect">
            <a:avLst/>
          </a:prstGeom>
          <a:pattFill prst="dkVert">
            <a:fgClr>
              <a:srgbClr val="E8EEF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883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883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883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1776689" y="3105848"/>
            <a:ext cx="1521940" cy="1114951"/>
          </a:xfrm>
          <a:prstGeom prst="rect">
            <a:avLst/>
          </a:prstGeom>
          <a:pattFill prst="dkVert">
            <a:fgClr>
              <a:srgbClr val="E8EEF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49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49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49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pic>
        <p:nvPicPr>
          <p:cNvPr id="2003" name="図 200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642" y="3014157"/>
            <a:ext cx="122672" cy="33809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641" y="4396593"/>
            <a:ext cx="1361149" cy="92406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625731" y="4713447"/>
            <a:ext cx="567784" cy="243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91" dirty="0"/>
              <a:t>地図を</a:t>
            </a:r>
            <a:endParaRPr lang="en-US" altLang="ja-JP" sz="491" dirty="0"/>
          </a:p>
          <a:p>
            <a:pPr algn="ctr"/>
            <a:r>
              <a:rPr lang="ja-JP" altLang="en-US" sz="491" dirty="0"/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38721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22.pptx" id="{88BFAF2C-7967-4253-A740-5914485FC90A}" vid="{029E7FE1-BB1E-4A8E-8B13-B34DD60075B0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.potx" id="{7544697D-E042-48C7-BAE1-6048372FF0F0}" vid="{DF39B019-0560-4BAB-95D3-F17A2ECDC01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</Template>
  <TotalTime>0</TotalTime>
  <Words>202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22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2014-07-08T06:44:31Z</dcterms:created>
  <dcterms:modified xsi:type="dcterms:W3CDTF">2014-07-08T06:44:39Z</dcterms:modified>
</cp:coreProperties>
</file>