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59" r:id="rId4"/>
  </p:sldIdLst>
  <p:sldSz cx="10907713" cy="7775575"/>
  <p:notesSz cx="9925050" cy="67945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D0000"/>
    <a:srgbClr val="DAAD98"/>
    <a:srgbClr val="896545"/>
    <a:srgbClr val="DD7669"/>
    <a:srgbClr val="274B29"/>
    <a:srgbClr val="39482A"/>
    <a:srgbClr val="9D7B4C"/>
    <a:srgbClr val="E4064B"/>
    <a:srgbClr val="FF0066"/>
    <a:srgbClr val="EFFD6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43" d="100"/>
          <a:sy n="43" d="100"/>
        </p:scale>
        <p:origin x="-1878" y="-576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1901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2013/9/24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352800" y="849313"/>
            <a:ext cx="3219450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2505" y="3269854"/>
            <a:ext cx="7940040" cy="2675334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1901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147502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408716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772502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55658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6882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9853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38834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45443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649537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56007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82584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375568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49906" y="413979"/>
            <a:ext cx="9407902" cy="15029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9906" y="2069886"/>
            <a:ext cx="9407902" cy="493353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9906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9/24/2013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3180" y="7206808"/>
            <a:ext cx="3681354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3572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12" name="図 11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8288" y="18287"/>
            <a:ext cx="10899648" cy="775411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1090697" rtl="0" eaLnBrk="1" latinLnBrk="0" hangingPunct="1">
        <a:lnSpc>
          <a:spcPct val="90000"/>
        </a:lnSpc>
        <a:spcBef>
          <a:spcPct val="0"/>
        </a:spcBef>
        <a:buNone/>
        <a:defRPr kumimoji="1" sz="524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2675" indent="-272675" algn="l" defTabSz="1090697" rtl="0" eaLnBrk="1" latinLnBrk="0" hangingPunct="1">
        <a:lnSpc>
          <a:spcPct val="90000"/>
        </a:lnSpc>
        <a:spcBef>
          <a:spcPts val="1192"/>
        </a:spcBef>
        <a:buFont typeface="Arial" panose="020B0604020202020204" pitchFamily="34" charset="0"/>
        <a:buChar char="•"/>
        <a:defRPr kumimoji="1" sz="3340" kern="1200">
          <a:solidFill>
            <a:schemeClr val="tx1"/>
          </a:solidFill>
          <a:latin typeface="+mn-lt"/>
          <a:ea typeface="+mn-ea"/>
          <a:cs typeface="+mn-cs"/>
        </a:defRPr>
      </a:lvl1pPr>
      <a:lvl2pPr marL="81802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363372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386" kern="1200">
          <a:solidFill>
            <a:schemeClr val="tx1"/>
          </a:solidFill>
          <a:latin typeface="+mn-lt"/>
          <a:ea typeface="+mn-ea"/>
          <a:cs typeface="+mn-cs"/>
        </a:defRPr>
      </a:lvl3pPr>
      <a:lvl4pPr marL="1908720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454068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99941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54476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4090115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63546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1pPr>
      <a:lvl2pPr marL="54534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2pPr>
      <a:lvl3pPr marL="1090697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3pPr>
      <a:lvl4pPr marL="163604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18139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726743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272091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381744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36278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87781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8.emf"/><Relationship Id="rId13" Type="http://schemas.openxmlformats.org/officeDocument/2006/relationships/image" Target="../media/image13.emf"/><Relationship Id="rId3" Type="http://schemas.openxmlformats.org/officeDocument/2006/relationships/image" Target="../media/image3.emf"/><Relationship Id="rId7" Type="http://schemas.openxmlformats.org/officeDocument/2006/relationships/image" Target="../media/image7.emf"/><Relationship Id="rId12" Type="http://schemas.openxmlformats.org/officeDocument/2006/relationships/image" Target="../media/image12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6.emf"/><Relationship Id="rId11" Type="http://schemas.openxmlformats.org/officeDocument/2006/relationships/image" Target="../media/image11.emf"/><Relationship Id="rId5" Type="http://schemas.openxmlformats.org/officeDocument/2006/relationships/image" Target="../media/image5.emf"/><Relationship Id="rId15" Type="http://schemas.openxmlformats.org/officeDocument/2006/relationships/image" Target="../media/image15.emf"/><Relationship Id="rId10" Type="http://schemas.openxmlformats.org/officeDocument/2006/relationships/image" Target="../media/image10.emf"/><Relationship Id="rId4" Type="http://schemas.openxmlformats.org/officeDocument/2006/relationships/image" Target="../media/image4.emf"/><Relationship Id="rId9" Type="http://schemas.openxmlformats.org/officeDocument/2006/relationships/image" Target="../media/image9.emf"/><Relationship Id="rId14" Type="http://schemas.openxmlformats.org/officeDocument/2006/relationships/image" Target="../media/image14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464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2" name="図 24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35735" y="296608"/>
            <a:ext cx="5563649" cy="666137"/>
          </a:xfrm>
          <a:prstGeom prst="rect">
            <a:avLst/>
          </a:prstGeom>
        </p:spPr>
      </p:pic>
      <p:pic>
        <p:nvPicPr>
          <p:cNvPr id="244" name="図 24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151787" y="1348656"/>
            <a:ext cx="330567" cy="2113627"/>
          </a:xfrm>
          <a:prstGeom prst="rect">
            <a:avLst/>
          </a:prstGeom>
        </p:spPr>
      </p:pic>
      <p:pic>
        <p:nvPicPr>
          <p:cNvPr id="245" name="図 244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0147045" y="3807683"/>
            <a:ext cx="340585" cy="2133662"/>
          </a:xfrm>
          <a:prstGeom prst="rect">
            <a:avLst/>
          </a:prstGeom>
        </p:spPr>
      </p:pic>
      <p:pic>
        <p:nvPicPr>
          <p:cNvPr id="246" name="図 245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910882" y="3685737"/>
            <a:ext cx="340585" cy="2434178"/>
          </a:xfrm>
          <a:prstGeom prst="rect">
            <a:avLst/>
          </a:prstGeom>
        </p:spPr>
      </p:pic>
      <p:pic>
        <p:nvPicPr>
          <p:cNvPr id="248" name="図 247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362584" y="1385232"/>
            <a:ext cx="9672254" cy="1113732"/>
          </a:xfrm>
          <a:prstGeom prst="rect">
            <a:avLst/>
          </a:prstGeom>
        </p:spPr>
      </p:pic>
      <p:pic>
        <p:nvPicPr>
          <p:cNvPr id="249" name="図 248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362584" y="2579435"/>
            <a:ext cx="9638420" cy="657734"/>
          </a:xfrm>
          <a:prstGeom prst="rect">
            <a:avLst/>
          </a:prstGeom>
        </p:spPr>
      </p:pic>
      <p:pic>
        <p:nvPicPr>
          <p:cNvPr id="247" name="図 246"/>
          <p:cNvPicPr>
            <a:picLocks noChangeAspect="1"/>
          </p:cNvPicPr>
          <p:nvPr/>
        </p:nvPicPr>
        <p:blipFill>
          <a:blip r:embed="rId8"/>
          <a:stretch>
            <a:fillRect/>
          </a:stretch>
        </p:blipFill>
        <p:spPr>
          <a:xfrm>
            <a:off x="402875" y="2486117"/>
            <a:ext cx="3239343" cy="801922"/>
          </a:xfrm>
          <a:prstGeom prst="rect">
            <a:avLst/>
          </a:prstGeom>
        </p:spPr>
      </p:pic>
      <p:pic>
        <p:nvPicPr>
          <p:cNvPr id="250" name="図 249"/>
          <p:cNvPicPr>
            <a:picLocks noChangeAspect="1"/>
          </p:cNvPicPr>
          <p:nvPr/>
        </p:nvPicPr>
        <p:blipFill>
          <a:blip r:embed="rId9"/>
          <a:stretch>
            <a:fillRect/>
          </a:stretch>
        </p:blipFill>
        <p:spPr>
          <a:xfrm>
            <a:off x="479813" y="6583679"/>
            <a:ext cx="821813" cy="821813"/>
          </a:xfrm>
          <a:prstGeom prst="rect">
            <a:avLst/>
          </a:prstGeom>
        </p:spPr>
      </p:pic>
      <p:pic>
        <p:nvPicPr>
          <p:cNvPr id="251" name="図 250"/>
          <p:cNvPicPr>
            <a:picLocks noChangeAspect="1"/>
          </p:cNvPicPr>
          <p:nvPr/>
        </p:nvPicPr>
        <p:blipFill>
          <a:blip r:embed="rId10"/>
          <a:stretch>
            <a:fillRect/>
          </a:stretch>
        </p:blipFill>
        <p:spPr>
          <a:xfrm>
            <a:off x="1367869" y="7138298"/>
            <a:ext cx="315000" cy="247500"/>
          </a:xfrm>
          <a:prstGeom prst="rect">
            <a:avLst/>
          </a:prstGeom>
        </p:spPr>
      </p:pic>
      <p:pic>
        <p:nvPicPr>
          <p:cNvPr id="252" name="図 251"/>
          <p:cNvPicPr>
            <a:picLocks noChangeAspect="1"/>
          </p:cNvPicPr>
          <p:nvPr/>
        </p:nvPicPr>
        <p:blipFill>
          <a:blip r:embed="rId11"/>
          <a:stretch>
            <a:fillRect/>
          </a:stretch>
        </p:blipFill>
        <p:spPr>
          <a:xfrm>
            <a:off x="585089" y="1479533"/>
            <a:ext cx="4436772" cy="482852"/>
          </a:xfrm>
          <a:prstGeom prst="rect">
            <a:avLst/>
          </a:prstGeom>
        </p:spPr>
      </p:pic>
      <p:pic>
        <p:nvPicPr>
          <p:cNvPr id="253" name="図 252"/>
          <p:cNvPicPr>
            <a:picLocks noChangeAspect="1"/>
          </p:cNvPicPr>
          <p:nvPr/>
        </p:nvPicPr>
        <p:blipFill>
          <a:blip r:embed="rId12"/>
          <a:stretch>
            <a:fillRect/>
          </a:stretch>
        </p:blipFill>
        <p:spPr>
          <a:xfrm>
            <a:off x="5470049" y="1479533"/>
            <a:ext cx="4436772" cy="482852"/>
          </a:xfrm>
          <a:prstGeom prst="rect">
            <a:avLst/>
          </a:prstGeom>
        </p:spPr>
      </p:pic>
      <p:sp>
        <p:nvSpPr>
          <p:cNvPr id="254" name="正方形/長方形 253"/>
          <p:cNvSpPr/>
          <p:nvPr/>
        </p:nvSpPr>
        <p:spPr>
          <a:xfrm>
            <a:off x="3627960" y="1449719"/>
            <a:ext cx="1484702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solidFill>
                  <a:schemeClr val="bg1"/>
                </a:solidFill>
              </a:rPr>
              <a:t>※４名様よりご利用頂けます。</a:t>
            </a:r>
          </a:p>
        </p:txBody>
      </p:sp>
      <p:sp>
        <p:nvSpPr>
          <p:cNvPr id="255" name="正方形/長方形 254"/>
          <p:cNvSpPr/>
          <p:nvPr/>
        </p:nvSpPr>
        <p:spPr>
          <a:xfrm>
            <a:off x="8498013" y="1449719"/>
            <a:ext cx="1484702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solidFill>
                  <a:schemeClr val="bg1"/>
                </a:solidFill>
              </a:rPr>
              <a:t>※４名様よりご利用頂けます。</a:t>
            </a:r>
          </a:p>
        </p:txBody>
      </p:sp>
      <p:sp>
        <p:nvSpPr>
          <p:cNvPr id="256" name="正方形/長方形 255"/>
          <p:cNvSpPr/>
          <p:nvPr/>
        </p:nvSpPr>
        <p:spPr>
          <a:xfrm>
            <a:off x="579866" y="2053398"/>
            <a:ext cx="4515147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000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●串焼き盛り合わせ ●鶏唐揚げ ●ポテトフライ ●枝豆 ●ニラ玉 </a:t>
            </a:r>
          </a:p>
          <a:p>
            <a:r>
              <a:rPr lang="ja-JP" altLang="en-US" sz="1000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●もろき</a:t>
            </a:r>
            <a:r>
              <a:rPr lang="ja-JP" altLang="en-US" sz="1000" dirty="0" err="1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ゅう</a:t>
            </a:r>
            <a:r>
              <a:rPr lang="ja-JP" altLang="en-US" sz="1000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 ●ベーコンサラダ ●高菜チャーハン ●お漬物  《料理9品》</a:t>
            </a:r>
          </a:p>
        </p:txBody>
      </p:sp>
      <p:sp>
        <p:nvSpPr>
          <p:cNvPr id="257" name="正方形/長方形 256"/>
          <p:cNvSpPr/>
          <p:nvPr/>
        </p:nvSpPr>
        <p:spPr>
          <a:xfrm>
            <a:off x="5328222" y="2053398"/>
            <a:ext cx="4672781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000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●串焼き盛り合わせ ●鶏唐揚げ ●ポテトフライ ●刺身盛り合わせ ●枝豆</a:t>
            </a:r>
          </a:p>
          <a:p>
            <a:r>
              <a:rPr lang="ja-JP" altLang="en-US" sz="1000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●チジミ ●イカの塩辛 ●生ハムサラダ ●高菜飯 ●お漬物《料理10品》</a:t>
            </a:r>
          </a:p>
        </p:txBody>
      </p:sp>
      <p:sp>
        <p:nvSpPr>
          <p:cNvPr id="258" name="正方形/長方形 257"/>
          <p:cNvSpPr/>
          <p:nvPr/>
        </p:nvSpPr>
        <p:spPr>
          <a:xfrm>
            <a:off x="6021642" y="233242"/>
            <a:ext cx="4886071" cy="748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0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居酒屋 明日来では、美味しいお料理とお飲み物を豊富に品揃えして、</a:t>
            </a:r>
          </a:p>
          <a:p>
            <a:pPr>
              <a:lnSpc>
                <a:spcPct val="150000"/>
              </a:lnSpc>
            </a:pPr>
            <a:r>
              <a:rPr lang="ja-JP" altLang="en-US" sz="10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皆様のお越しをお待ち致しております！ 各種宴会のご予約・ご相談も承ります。</a:t>
            </a:r>
          </a:p>
          <a:p>
            <a:pPr>
              <a:lnSpc>
                <a:spcPct val="150000"/>
              </a:lnSpc>
            </a:pPr>
            <a:r>
              <a:rPr lang="ja-JP" altLang="en-US" sz="10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どうぞお気軽にお立ち寄り下さいませ。</a:t>
            </a:r>
          </a:p>
        </p:txBody>
      </p:sp>
      <p:pic>
        <p:nvPicPr>
          <p:cNvPr id="259" name="図 258"/>
          <p:cNvPicPr>
            <a:picLocks noChangeAspect="1"/>
          </p:cNvPicPr>
          <p:nvPr/>
        </p:nvPicPr>
        <p:blipFill>
          <a:blip r:embed="rId13"/>
          <a:stretch>
            <a:fillRect/>
          </a:stretch>
        </p:blipFill>
        <p:spPr>
          <a:xfrm>
            <a:off x="4437929" y="2716446"/>
            <a:ext cx="2237191" cy="445367"/>
          </a:xfrm>
          <a:prstGeom prst="rect">
            <a:avLst/>
          </a:prstGeom>
        </p:spPr>
      </p:pic>
      <p:sp>
        <p:nvSpPr>
          <p:cNvPr id="260" name="正方形/長方形 259"/>
          <p:cNvSpPr/>
          <p:nvPr/>
        </p:nvSpPr>
        <p:spPr>
          <a:xfrm>
            <a:off x="6656832" y="2598705"/>
            <a:ext cx="3463319" cy="6001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100" b="1" dirty="0">
                <a:solidFill>
                  <a:srgbClr val="7D0000"/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・ビール・酎ハイ・ハイボール・梅酒・ワイン</a:t>
            </a:r>
          </a:p>
          <a:p>
            <a:pPr>
              <a:lnSpc>
                <a:spcPct val="150000"/>
              </a:lnSpc>
            </a:pPr>
            <a:r>
              <a:rPr lang="ja-JP" altLang="en-US" sz="1100" b="1" dirty="0">
                <a:solidFill>
                  <a:srgbClr val="7D0000"/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・焼酎・日本酒・ソフトドリンク からお選び頂けます。</a:t>
            </a:r>
          </a:p>
        </p:txBody>
      </p:sp>
      <p:sp>
        <p:nvSpPr>
          <p:cNvPr id="261" name="正方形/長方形 260"/>
          <p:cNvSpPr/>
          <p:nvPr/>
        </p:nvSpPr>
        <p:spPr>
          <a:xfrm>
            <a:off x="3581381" y="2716446"/>
            <a:ext cx="95410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お一人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様</a:t>
            </a:r>
            <a:endParaRPr lang="en-US" altLang="ja-JP" sz="1200" b="1" dirty="0" smtClean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（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２時間）</a:t>
            </a:r>
          </a:p>
        </p:txBody>
      </p:sp>
      <p:sp>
        <p:nvSpPr>
          <p:cNvPr id="262" name="正方形/長方形 261"/>
          <p:cNvSpPr/>
          <p:nvPr/>
        </p:nvSpPr>
        <p:spPr>
          <a:xfrm>
            <a:off x="255352" y="3307795"/>
            <a:ext cx="9988894" cy="2154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8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◎仕入れの都合で料理の内容が変わる場合もございます。 ◎コースのご利用は前々日までにご予約下さい。 ◎その他ご要望等ございましたらお気軽にご相談下さい。 ◎価格には、消費税・サービス料が含まれます。</a:t>
            </a:r>
          </a:p>
        </p:txBody>
      </p:sp>
      <p:sp>
        <p:nvSpPr>
          <p:cNvPr id="263" name="正方形/長方形 262"/>
          <p:cNvSpPr/>
          <p:nvPr/>
        </p:nvSpPr>
        <p:spPr>
          <a:xfrm>
            <a:off x="4217903" y="3563853"/>
            <a:ext cx="6001643" cy="2226094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・やきとり・串焼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き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・串焼き盛り合わせ（１０本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）</a:t>
            </a:r>
            <a:endParaRPr lang="en-US" altLang="ja-JP" sz="1200" b="1" dirty="0" smtClean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ja-JP" altLang="en-US" sz="1200" b="1" dirty="0" err="1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ほっけ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焼き・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・サザエ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つぼ焼き・・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・地鶏炭火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焼き・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・鶏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唐揚げ・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・鶏なんこつ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唐揚げ・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・ポテトフライ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・ホルモン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煮込み・・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・刺身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３点盛り・・・・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・刺身５点盛り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・イカ刺し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・魚の煮付け・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・たこわさび・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・枝豆・・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・イカの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塩辛・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・シーザーサラダ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ポテトサラダ・・・・・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・おにぎり（２個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）・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・お茶漬け（梅・鮭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）・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64" name="正方形/長方形 263"/>
          <p:cNvSpPr/>
          <p:nvPr/>
        </p:nvSpPr>
        <p:spPr>
          <a:xfrm>
            <a:off x="4217902" y="5269889"/>
            <a:ext cx="6001643" cy="899064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１００円〜</a:t>
            </a:r>
          </a:p>
          <a:p>
            <a:pPr algn="r">
              <a:lnSpc>
                <a:spcPct val="150000"/>
              </a:lnSpc>
            </a:pP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１５００円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５００円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５００円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７００円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６００円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５００円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５００円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９８０円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１５００円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５００円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８００円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４５０円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４５０円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３５０円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各４５０円</a:t>
            </a:r>
          </a:p>
        </p:txBody>
      </p:sp>
      <p:sp>
        <p:nvSpPr>
          <p:cNvPr id="265" name="正方形/長方形 264"/>
          <p:cNvSpPr/>
          <p:nvPr/>
        </p:nvSpPr>
        <p:spPr>
          <a:xfrm>
            <a:off x="487611" y="3563853"/>
            <a:ext cx="3508653" cy="1949895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・生ビール（中）・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・生ビール（小）・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・瓶ビール（中）・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・ライム酎ハイ・・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・レモン酎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ハイ・・・・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・カルピス酎ハイ・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・ハイボール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・・・・・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梅酒・・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・・・・・・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・ワイン（赤・白）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・焼酎（芋・麦・米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）・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・ボトル焼酎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・・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・日本酒（各種）・</a:t>
            </a:r>
            <a:r>
              <a:rPr lang="ja-JP" altLang="en-US" sz="12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endParaRPr lang="ja-JP" altLang="en-US" sz="1200" b="1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66" name="正方形/長方形 265"/>
          <p:cNvSpPr/>
          <p:nvPr/>
        </p:nvSpPr>
        <p:spPr>
          <a:xfrm>
            <a:off x="467482" y="5089891"/>
            <a:ext cx="3508653" cy="1079062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５００円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３５０円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５００円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４５０円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４５０円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４５０円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４５０円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４５０円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各５００円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各５００円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２０００円</a:t>
            </a:r>
          </a:p>
          <a:p>
            <a:pPr algn="r">
              <a:lnSpc>
                <a:spcPct val="150000"/>
              </a:lnSpc>
            </a:pPr>
            <a:r>
              <a:rPr lang="ja-JP" altLang="en-US" sz="12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各７００円</a:t>
            </a:r>
          </a:p>
        </p:txBody>
      </p:sp>
      <p:sp>
        <p:nvSpPr>
          <p:cNvPr id="267" name="正方形/長方形 266"/>
          <p:cNvSpPr/>
          <p:nvPr/>
        </p:nvSpPr>
        <p:spPr>
          <a:xfrm>
            <a:off x="301490" y="3709183"/>
            <a:ext cx="292388" cy="2540180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r>
              <a:rPr lang="ja-JP" altLang="en-US" sz="7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店内メニューの一例です。 詳しくはお店でご確認下さい。</a:t>
            </a:r>
          </a:p>
        </p:txBody>
      </p:sp>
      <p:sp>
        <p:nvSpPr>
          <p:cNvPr id="268" name="正方形/長方形 267"/>
          <p:cNvSpPr/>
          <p:nvPr/>
        </p:nvSpPr>
        <p:spPr>
          <a:xfrm>
            <a:off x="1364256" y="6579634"/>
            <a:ext cx="2085507" cy="492443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2000" b="1" dirty="0" smtClean="0">
                <a:solidFill>
                  <a:srgbClr val="DAAD98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居酒屋 </a:t>
            </a:r>
            <a:r>
              <a:rPr lang="ja-JP" altLang="en-US" sz="3200" b="1" dirty="0" smtClean="0">
                <a:solidFill>
                  <a:srgbClr val="DAAD98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明日来</a:t>
            </a:r>
            <a:endParaRPr lang="ja-JP" altLang="en-US" sz="3200" b="1" dirty="0">
              <a:solidFill>
                <a:srgbClr val="DAAD98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69" name="正方形/長方形 268"/>
          <p:cNvSpPr/>
          <p:nvPr/>
        </p:nvSpPr>
        <p:spPr>
          <a:xfrm>
            <a:off x="1613042" y="7039048"/>
            <a:ext cx="1149921" cy="107722"/>
          </a:xfrm>
          <a:prstGeom prst="rect">
            <a:avLst/>
          </a:prstGeom>
        </p:spPr>
        <p:txBody>
          <a:bodyPr wrap="none" lIns="36000" tIns="0" rIns="36000" bIns="0">
            <a:spAutoFit/>
          </a:bodyPr>
          <a:lstStyle/>
          <a:p>
            <a:r>
              <a:rPr lang="ja-JP" altLang="en-US" sz="7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■ご予約・お問い合わせは</a:t>
            </a:r>
          </a:p>
        </p:txBody>
      </p:sp>
      <p:sp>
        <p:nvSpPr>
          <p:cNvPr id="270" name="正方形/長方形 269"/>
          <p:cNvSpPr/>
          <p:nvPr/>
        </p:nvSpPr>
        <p:spPr>
          <a:xfrm>
            <a:off x="1609714" y="7121719"/>
            <a:ext cx="2172390" cy="4010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03-1234-</a:t>
            </a:r>
            <a:r>
              <a:rPr lang="en-US" altLang="ja-JP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1111</a:t>
            </a:r>
            <a:endParaRPr lang="ja-JP" altLang="en-US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271" name="図 270"/>
          <p:cNvPicPr>
            <a:picLocks noChangeAspect="1"/>
          </p:cNvPicPr>
          <p:nvPr/>
        </p:nvPicPr>
        <p:blipFill>
          <a:blip r:embed="rId14"/>
          <a:stretch>
            <a:fillRect/>
          </a:stretch>
        </p:blipFill>
        <p:spPr>
          <a:xfrm>
            <a:off x="3693152" y="6545481"/>
            <a:ext cx="655445" cy="552446"/>
          </a:xfrm>
          <a:prstGeom prst="rect">
            <a:avLst/>
          </a:prstGeom>
        </p:spPr>
      </p:pic>
      <p:sp>
        <p:nvSpPr>
          <p:cNvPr id="272" name="正方形/長方形 271"/>
          <p:cNvSpPr/>
          <p:nvPr/>
        </p:nvSpPr>
        <p:spPr>
          <a:xfrm>
            <a:off x="4382931" y="6549650"/>
            <a:ext cx="1673535" cy="161583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105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18：00〜23：00（平日）</a:t>
            </a:r>
          </a:p>
        </p:txBody>
      </p:sp>
      <p:sp>
        <p:nvSpPr>
          <p:cNvPr id="273" name="正方形/長方形 272"/>
          <p:cNvSpPr/>
          <p:nvPr/>
        </p:nvSpPr>
        <p:spPr>
          <a:xfrm>
            <a:off x="4382931" y="6749423"/>
            <a:ext cx="1673535" cy="161583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105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18：00〜24：00（土曜）</a:t>
            </a:r>
          </a:p>
        </p:txBody>
      </p:sp>
      <p:sp>
        <p:nvSpPr>
          <p:cNvPr id="274" name="正方形/長方形 273"/>
          <p:cNvSpPr/>
          <p:nvPr/>
        </p:nvSpPr>
        <p:spPr>
          <a:xfrm>
            <a:off x="4407212" y="6957597"/>
            <a:ext cx="673261" cy="161583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105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日曜・祝日</a:t>
            </a:r>
          </a:p>
        </p:txBody>
      </p:sp>
      <p:sp>
        <p:nvSpPr>
          <p:cNvPr id="275" name="正方形/長方形 274"/>
          <p:cNvSpPr/>
          <p:nvPr/>
        </p:nvSpPr>
        <p:spPr>
          <a:xfrm>
            <a:off x="3671356" y="7096881"/>
            <a:ext cx="1426994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9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東京都江東区豊洲</a:t>
            </a:r>
            <a:r>
              <a:rPr lang="en-US" altLang="zh-TW" sz="900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3-2-3</a:t>
            </a:r>
            <a:endParaRPr lang="en-US" altLang="zh-TW" sz="9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76" name="正方形/長方形 275"/>
          <p:cNvSpPr/>
          <p:nvPr/>
        </p:nvSpPr>
        <p:spPr>
          <a:xfrm>
            <a:off x="3688320" y="7188259"/>
            <a:ext cx="2125647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b="1" dirty="0" smtClean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rPr>
              <a:t>http</a:t>
            </a:r>
            <a:r>
              <a:rPr lang="en-US" altLang="ja-JP" sz="1400" b="1" dirty="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rPr>
              <a:t>://www.askult.com/</a:t>
            </a:r>
            <a:endParaRPr lang="ja-JP" altLang="en-US" sz="1400" b="1" dirty="0">
              <a:solidFill>
                <a:schemeClr val="bg1"/>
              </a:solidFill>
              <a:latin typeface="Arial" panose="020B0604020202020204" pitchFamily="34" charset="0"/>
              <a:ea typeface="+mj-ea"/>
              <a:cs typeface="Arial" panose="020B0604020202020204" pitchFamily="34" charset="0"/>
            </a:endParaRPr>
          </a:p>
        </p:txBody>
      </p:sp>
      <p:pic>
        <p:nvPicPr>
          <p:cNvPr id="279" name="図 278"/>
          <p:cNvPicPr>
            <a:picLocks noChangeAspect="1"/>
          </p:cNvPicPr>
          <p:nvPr/>
        </p:nvPicPr>
        <p:blipFill>
          <a:blip r:embed="rId15"/>
          <a:stretch>
            <a:fillRect/>
          </a:stretch>
        </p:blipFill>
        <p:spPr>
          <a:xfrm>
            <a:off x="8095474" y="6411318"/>
            <a:ext cx="2126932" cy="1058739"/>
          </a:xfrm>
          <a:prstGeom prst="rect">
            <a:avLst/>
          </a:prstGeom>
        </p:spPr>
      </p:pic>
      <p:sp>
        <p:nvSpPr>
          <p:cNvPr id="280" name="正方形/長方形 279"/>
          <p:cNvSpPr/>
          <p:nvPr/>
        </p:nvSpPr>
        <p:spPr>
          <a:xfrm>
            <a:off x="8137678" y="7188543"/>
            <a:ext cx="1407252" cy="230832"/>
          </a:xfrm>
          <a:prstGeom prst="rect">
            <a:avLst/>
          </a:prstGeom>
        </p:spPr>
        <p:txBody>
          <a:bodyPr wrap="square" lIns="36000" tIns="0" rIns="0" bIns="0">
            <a:spAutoFit/>
          </a:bodyPr>
          <a:lstStyle/>
          <a:p>
            <a:r>
              <a:rPr lang="ja-JP" altLang="en-US" sz="500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※他のサービスとの併用はできません。</a:t>
            </a:r>
          </a:p>
          <a:p>
            <a:r>
              <a:rPr lang="ja-JP" altLang="en-US" sz="500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※現金でのお支払いに限ります。</a:t>
            </a:r>
          </a:p>
          <a:p>
            <a:r>
              <a:rPr lang="ja-JP" altLang="en-US" sz="500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※この券1枚につきお一人様1回限り有効。 </a:t>
            </a:r>
            <a:endParaRPr lang="ja-JP" altLang="en-US" sz="500" dirty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1" name="正方形/長方形 280"/>
          <p:cNvSpPr/>
          <p:nvPr/>
        </p:nvSpPr>
        <p:spPr>
          <a:xfrm>
            <a:off x="8149792" y="6903451"/>
            <a:ext cx="778024" cy="261610"/>
          </a:xfrm>
          <a:prstGeom prst="rect">
            <a:avLst/>
          </a:prstGeom>
        </p:spPr>
        <p:txBody>
          <a:bodyPr wrap="none" lIns="36000" tIns="0" rIns="36000" bIns="0">
            <a:spAutoFit/>
          </a:bodyPr>
          <a:lstStyle/>
          <a:p>
            <a:r>
              <a:rPr lang="en-US" altLang="ja-JP" sz="6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3</a:t>
            </a:r>
            <a:r>
              <a:rPr lang="ja-JP" altLang="en-US" sz="600" b="1" dirty="0" err="1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,</a:t>
            </a:r>
            <a:r>
              <a:rPr lang="ja-JP" altLang="en-US" sz="6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000円</a:t>
            </a:r>
            <a:r>
              <a:rPr lang="ja-JP" altLang="en-US" sz="6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以上</a:t>
            </a:r>
            <a:r>
              <a:rPr lang="ja-JP" altLang="en-US" sz="6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の</a:t>
            </a:r>
            <a:endParaRPr lang="en-US" altLang="ja-JP" sz="600" b="1" dirty="0" smtClean="0">
              <a:solidFill>
                <a:srgbClr val="7D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1100" b="1" dirty="0" smtClean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お会計</a:t>
            </a:r>
            <a:r>
              <a:rPr lang="ja-JP" altLang="en-US" sz="1100" b="1" dirty="0">
                <a:solidFill>
                  <a:srgbClr val="7D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より</a:t>
            </a:r>
          </a:p>
        </p:txBody>
      </p:sp>
      <p:sp>
        <p:nvSpPr>
          <p:cNvPr id="282" name="正方形/長方形 281"/>
          <p:cNvSpPr/>
          <p:nvPr/>
        </p:nvSpPr>
        <p:spPr>
          <a:xfrm>
            <a:off x="8876860" y="6784762"/>
            <a:ext cx="509755" cy="492443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3200" b="1" spc="-150" dirty="0">
                <a:solidFill>
                  <a:srgbClr val="7D0000"/>
                </a:solidFill>
                <a:latin typeface="Arial Black" panose="020B0A04020102020204" pitchFamily="34" charset="0"/>
              </a:rPr>
              <a:t>10</a:t>
            </a:r>
          </a:p>
        </p:txBody>
      </p:sp>
      <p:sp>
        <p:nvSpPr>
          <p:cNvPr id="284" name="AutoShape 8046"/>
          <p:cNvSpPr>
            <a:spLocks noChangeAspect="1" noChangeArrowheads="1" noTextEdit="1"/>
          </p:cNvSpPr>
          <p:nvPr/>
        </p:nvSpPr>
        <p:spPr bwMode="auto">
          <a:xfrm>
            <a:off x="6080125" y="6496050"/>
            <a:ext cx="1951038" cy="976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85" name="Rectangle 8048"/>
          <p:cNvSpPr>
            <a:spLocks noChangeArrowheads="1"/>
          </p:cNvSpPr>
          <p:nvPr/>
        </p:nvSpPr>
        <p:spPr bwMode="auto">
          <a:xfrm>
            <a:off x="6083300" y="6502400"/>
            <a:ext cx="1944688" cy="960438"/>
          </a:xfrm>
          <a:prstGeom prst="rect">
            <a:avLst/>
          </a:prstGeom>
          <a:noFill/>
          <a:ln w="1270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86" name="Freeform 8049"/>
          <p:cNvSpPr>
            <a:spLocks/>
          </p:cNvSpPr>
          <p:nvPr/>
        </p:nvSpPr>
        <p:spPr bwMode="auto">
          <a:xfrm>
            <a:off x="6080125" y="7140575"/>
            <a:ext cx="1947863" cy="0"/>
          </a:xfrm>
          <a:custGeom>
            <a:avLst/>
            <a:gdLst>
              <a:gd name="T0" fmla="*/ 0 w 1227"/>
              <a:gd name="T1" fmla="*/ 1227 w 1227"/>
              <a:gd name="T2" fmla="*/ 0 w 1227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1227">
                <a:moveTo>
                  <a:pt x="0" y="0"/>
                </a:moveTo>
                <a:lnTo>
                  <a:pt x="1227" y="0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87" name="Line 8050"/>
          <p:cNvSpPr>
            <a:spLocks noChangeShapeType="1"/>
          </p:cNvSpPr>
          <p:nvPr/>
        </p:nvSpPr>
        <p:spPr bwMode="auto">
          <a:xfrm>
            <a:off x="6080125" y="7140575"/>
            <a:ext cx="1947863" cy="0"/>
          </a:xfrm>
          <a:prstGeom prst="line">
            <a:avLst/>
          </a:prstGeom>
          <a:noFill/>
          <a:ln w="12858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88" name="Freeform 8051"/>
          <p:cNvSpPr>
            <a:spLocks/>
          </p:cNvSpPr>
          <p:nvPr/>
        </p:nvSpPr>
        <p:spPr bwMode="auto">
          <a:xfrm>
            <a:off x="7246938" y="6505575"/>
            <a:ext cx="0" cy="954088"/>
          </a:xfrm>
          <a:custGeom>
            <a:avLst/>
            <a:gdLst>
              <a:gd name="T0" fmla="*/ 0 h 601"/>
              <a:gd name="T1" fmla="*/ 601 h 601"/>
              <a:gd name="T2" fmla="*/ 0 h 601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601">
                <a:moveTo>
                  <a:pt x="0" y="0"/>
                </a:moveTo>
                <a:lnTo>
                  <a:pt x="0" y="60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89" name="Line 8052"/>
          <p:cNvSpPr>
            <a:spLocks noChangeShapeType="1"/>
          </p:cNvSpPr>
          <p:nvPr/>
        </p:nvSpPr>
        <p:spPr bwMode="auto">
          <a:xfrm>
            <a:off x="7246938" y="6505575"/>
            <a:ext cx="0" cy="954088"/>
          </a:xfrm>
          <a:prstGeom prst="line">
            <a:avLst/>
          </a:prstGeom>
          <a:noFill/>
          <a:ln w="128588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0" name="Freeform 8053"/>
          <p:cNvSpPr>
            <a:spLocks/>
          </p:cNvSpPr>
          <p:nvPr/>
        </p:nvSpPr>
        <p:spPr bwMode="auto">
          <a:xfrm>
            <a:off x="6545263" y="6505575"/>
            <a:ext cx="0" cy="954088"/>
          </a:xfrm>
          <a:custGeom>
            <a:avLst/>
            <a:gdLst>
              <a:gd name="T0" fmla="*/ 0 h 601"/>
              <a:gd name="T1" fmla="*/ 601 h 601"/>
              <a:gd name="T2" fmla="*/ 0 h 601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601">
                <a:moveTo>
                  <a:pt x="0" y="0"/>
                </a:moveTo>
                <a:lnTo>
                  <a:pt x="0" y="60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1" name="Line 8054"/>
          <p:cNvSpPr>
            <a:spLocks noChangeShapeType="1"/>
          </p:cNvSpPr>
          <p:nvPr/>
        </p:nvSpPr>
        <p:spPr bwMode="auto">
          <a:xfrm>
            <a:off x="6545263" y="6505575"/>
            <a:ext cx="0" cy="954088"/>
          </a:xfrm>
          <a:prstGeom prst="line">
            <a:avLst/>
          </a:prstGeom>
          <a:noFill/>
          <a:ln w="5080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2" name="Freeform 8055"/>
          <p:cNvSpPr>
            <a:spLocks/>
          </p:cNvSpPr>
          <p:nvPr/>
        </p:nvSpPr>
        <p:spPr bwMode="auto">
          <a:xfrm>
            <a:off x="7785100" y="6505575"/>
            <a:ext cx="0" cy="954088"/>
          </a:xfrm>
          <a:custGeom>
            <a:avLst/>
            <a:gdLst>
              <a:gd name="T0" fmla="*/ 0 h 601"/>
              <a:gd name="T1" fmla="*/ 601 h 601"/>
              <a:gd name="T2" fmla="*/ 0 h 601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601">
                <a:moveTo>
                  <a:pt x="0" y="0"/>
                </a:moveTo>
                <a:lnTo>
                  <a:pt x="0" y="60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3" name="Line 8056"/>
          <p:cNvSpPr>
            <a:spLocks noChangeShapeType="1"/>
          </p:cNvSpPr>
          <p:nvPr/>
        </p:nvSpPr>
        <p:spPr bwMode="auto">
          <a:xfrm>
            <a:off x="7785100" y="6505575"/>
            <a:ext cx="0" cy="954088"/>
          </a:xfrm>
          <a:prstGeom prst="line">
            <a:avLst/>
          </a:prstGeom>
          <a:noFill/>
          <a:ln w="50800" cap="flat">
            <a:solidFill>
              <a:srgbClr val="FFFFFF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4" name="Freeform 8057"/>
          <p:cNvSpPr>
            <a:spLocks/>
          </p:cNvSpPr>
          <p:nvPr/>
        </p:nvSpPr>
        <p:spPr bwMode="auto">
          <a:xfrm>
            <a:off x="6143625" y="6996113"/>
            <a:ext cx="49213" cy="50800"/>
          </a:xfrm>
          <a:custGeom>
            <a:avLst/>
            <a:gdLst>
              <a:gd name="T0" fmla="*/ 15 w 15"/>
              <a:gd name="T1" fmla="*/ 8 h 16"/>
              <a:gd name="T2" fmla="*/ 13 w 15"/>
              <a:gd name="T3" fmla="*/ 13 h 16"/>
              <a:gd name="T4" fmla="*/ 8 w 15"/>
              <a:gd name="T5" fmla="*/ 16 h 16"/>
              <a:gd name="T6" fmla="*/ 2 w 15"/>
              <a:gd name="T7" fmla="*/ 13 h 16"/>
              <a:gd name="T8" fmla="*/ 0 w 15"/>
              <a:gd name="T9" fmla="*/ 8 h 16"/>
              <a:gd name="T10" fmla="*/ 2 w 15"/>
              <a:gd name="T11" fmla="*/ 2 h 16"/>
              <a:gd name="T12" fmla="*/ 8 w 15"/>
              <a:gd name="T13" fmla="*/ 0 h 16"/>
              <a:gd name="T14" fmla="*/ 13 w 15"/>
              <a:gd name="T15" fmla="*/ 2 h 16"/>
              <a:gd name="T16" fmla="*/ 15 w 15"/>
              <a:gd name="T17" fmla="*/ 8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16">
                <a:moveTo>
                  <a:pt x="15" y="8"/>
                </a:moveTo>
                <a:cubicBezTo>
                  <a:pt x="15" y="10"/>
                  <a:pt x="15" y="12"/>
                  <a:pt x="13" y="13"/>
                </a:cubicBezTo>
                <a:cubicBezTo>
                  <a:pt x="12" y="15"/>
                  <a:pt x="10" y="16"/>
                  <a:pt x="8" y="16"/>
                </a:cubicBezTo>
                <a:cubicBezTo>
                  <a:pt x="6" y="16"/>
                  <a:pt x="4" y="15"/>
                  <a:pt x="2" y="13"/>
                </a:cubicBezTo>
                <a:cubicBezTo>
                  <a:pt x="1" y="12"/>
                  <a:pt x="0" y="10"/>
                  <a:pt x="0" y="8"/>
                </a:cubicBezTo>
                <a:cubicBezTo>
                  <a:pt x="0" y="6"/>
                  <a:pt x="1" y="4"/>
                  <a:pt x="2" y="2"/>
                </a:cubicBezTo>
                <a:cubicBezTo>
                  <a:pt x="4" y="1"/>
                  <a:pt x="6" y="0"/>
                  <a:pt x="8" y="0"/>
                </a:cubicBezTo>
                <a:cubicBezTo>
                  <a:pt x="10" y="0"/>
                  <a:pt x="12" y="1"/>
                  <a:pt x="13" y="2"/>
                </a:cubicBezTo>
                <a:cubicBezTo>
                  <a:pt x="15" y="4"/>
                  <a:pt x="15" y="6"/>
                  <a:pt x="15" y="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5" name="Freeform 8058"/>
          <p:cNvSpPr>
            <a:spLocks/>
          </p:cNvSpPr>
          <p:nvPr/>
        </p:nvSpPr>
        <p:spPr bwMode="auto">
          <a:xfrm>
            <a:off x="6705600" y="7227888"/>
            <a:ext cx="50800" cy="50800"/>
          </a:xfrm>
          <a:custGeom>
            <a:avLst/>
            <a:gdLst>
              <a:gd name="T0" fmla="*/ 16 w 16"/>
              <a:gd name="T1" fmla="*/ 8 h 16"/>
              <a:gd name="T2" fmla="*/ 14 w 16"/>
              <a:gd name="T3" fmla="*/ 13 h 16"/>
              <a:gd name="T4" fmla="*/ 8 w 16"/>
              <a:gd name="T5" fmla="*/ 16 h 16"/>
              <a:gd name="T6" fmla="*/ 3 w 16"/>
              <a:gd name="T7" fmla="*/ 13 h 16"/>
              <a:gd name="T8" fmla="*/ 0 w 16"/>
              <a:gd name="T9" fmla="*/ 8 h 16"/>
              <a:gd name="T10" fmla="*/ 3 w 16"/>
              <a:gd name="T11" fmla="*/ 2 h 16"/>
              <a:gd name="T12" fmla="*/ 8 w 16"/>
              <a:gd name="T13" fmla="*/ 0 h 16"/>
              <a:gd name="T14" fmla="*/ 14 w 16"/>
              <a:gd name="T15" fmla="*/ 2 h 16"/>
              <a:gd name="T16" fmla="*/ 16 w 16"/>
              <a:gd name="T17" fmla="*/ 8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6" y="8"/>
                </a:moveTo>
                <a:cubicBezTo>
                  <a:pt x="16" y="10"/>
                  <a:pt x="15" y="12"/>
                  <a:pt x="14" y="13"/>
                </a:cubicBezTo>
                <a:cubicBezTo>
                  <a:pt x="12" y="15"/>
                  <a:pt x="10" y="16"/>
                  <a:pt x="8" y="16"/>
                </a:cubicBezTo>
                <a:cubicBezTo>
                  <a:pt x="6" y="16"/>
                  <a:pt x="4" y="15"/>
                  <a:pt x="3" y="13"/>
                </a:cubicBezTo>
                <a:cubicBezTo>
                  <a:pt x="1" y="12"/>
                  <a:pt x="0" y="10"/>
                  <a:pt x="0" y="8"/>
                </a:cubicBezTo>
                <a:cubicBezTo>
                  <a:pt x="0" y="6"/>
                  <a:pt x="1" y="4"/>
                  <a:pt x="3" y="2"/>
                </a:cubicBezTo>
                <a:cubicBezTo>
                  <a:pt x="4" y="1"/>
                  <a:pt x="6" y="0"/>
                  <a:pt x="8" y="0"/>
                </a:cubicBezTo>
                <a:cubicBezTo>
                  <a:pt x="10" y="0"/>
                  <a:pt x="12" y="1"/>
                  <a:pt x="14" y="2"/>
                </a:cubicBezTo>
                <a:cubicBezTo>
                  <a:pt x="15" y="4"/>
                  <a:pt x="16" y="6"/>
                  <a:pt x="16" y="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6" name="Freeform 8059"/>
          <p:cNvSpPr>
            <a:spLocks/>
          </p:cNvSpPr>
          <p:nvPr/>
        </p:nvSpPr>
        <p:spPr bwMode="auto">
          <a:xfrm>
            <a:off x="7345363" y="6996113"/>
            <a:ext cx="50800" cy="50800"/>
          </a:xfrm>
          <a:custGeom>
            <a:avLst/>
            <a:gdLst>
              <a:gd name="T0" fmla="*/ 16 w 16"/>
              <a:gd name="T1" fmla="*/ 8 h 16"/>
              <a:gd name="T2" fmla="*/ 14 w 16"/>
              <a:gd name="T3" fmla="*/ 13 h 16"/>
              <a:gd name="T4" fmla="*/ 8 w 16"/>
              <a:gd name="T5" fmla="*/ 16 h 16"/>
              <a:gd name="T6" fmla="*/ 3 w 16"/>
              <a:gd name="T7" fmla="*/ 13 h 16"/>
              <a:gd name="T8" fmla="*/ 0 w 16"/>
              <a:gd name="T9" fmla="*/ 8 h 16"/>
              <a:gd name="T10" fmla="*/ 3 w 16"/>
              <a:gd name="T11" fmla="*/ 2 h 16"/>
              <a:gd name="T12" fmla="*/ 8 w 16"/>
              <a:gd name="T13" fmla="*/ 0 h 16"/>
              <a:gd name="T14" fmla="*/ 14 w 16"/>
              <a:gd name="T15" fmla="*/ 2 h 16"/>
              <a:gd name="T16" fmla="*/ 16 w 16"/>
              <a:gd name="T17" fmla="*/ 8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6" y="8"/>
                </a:moveTo>
                <a:cubicBezTo>
                  <a:pt x="16" y="10"/>
                  <a:pt x="15" y="12"/>
                  <a:pt x="14" y="13"/>
                </a:cubicBezTo>
                <a:cubicBezTo>
                  <a:pt x="12" y="15"/>
                  <a:pt x="10" y="16"/>
                  <a:pt x="8" y="16"/>
                </a:cubicBezTo>
                <a:cubicBezTo>
                  <a:pt x="6" y="16"/>
                  <a:pt x="4" y="15"/>
                  <a:pt x="3" y="13"/>
                </a:cubicBezTo>
                <a:cubicBezTo>
                  <a:pt x="1" y="12"/>
                  <a:pt x="0" y="10"/>
                  <a:pt x="0" y="8"/>
                </a:cubicBezTo>
                <a:cubicBezTo>
                  <a:pt x="0" y="6"/>
                  <a:pt x="1" y="4"/>
                  <a:pt x="3" y="2"/>
                </a:cubicBezTo>
                <a:cubicBezTo>
                  <a:pt x="4" y="1"/>
                  <a:pt x="6" y="0"/>
                  <a:pt x="8" y="0"/>
                </a:cubicBezTo>
                <a:cubicBezTo>
                  <a:pt x="10" y="0"/>
                  <a:pt x="12" y="1"/>
                  <a:pt x="14" y="2"/>
                </a:cubicBezTo>
                <a:cubicBezTo>
                  <a:pt x="15" y="4"/>
                  <a:pt x="16" y="6"/>
                  <a:pt x="16" y="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7" name="Freeform 8060"/>
          <p:cNvSpPr>
            <a:spLocks/>
          </p:cNvSpPr>
          <p:nvPr/>
        </p:nvSpPr>
        <p:spPr bwMode="auto">
          <a:xfrm>
            <a:off x="6731000" y="6651625"/>
            <a:ext cx="117475" cy="115888"/>
          </a:xfrm>
          <a:custGeom>
            <a:avLst/>
            <a:gdLst>
              <a:gd name="T0" fmla="*/ 74 w 74"/>
              <a:gd name="T1" fmla="*/ 73 h 73"/>
              <a:gd name="T2" fmla="*/ 0 w 74"/>
              <a:gd name="T3" fmla="*/ 73 h 73"/>
              <a:gd name="T4" fmla="*/ 0 w 74"/>
              <a:gd name="T5" fmla="*/ 60 h 73"/>
              <a:gd name="T6" fmla="*/ 60 w 74"/>
              <a:gd name="T7" fmla="*/ 60 h 73"/>
              <a:gd name="T8" fmla="*/ 60 w 74"/>
              <a:gd name="T9" fmla="*/ 12 h 73"/>
              <a:gd name="T10" fmla="*/ 0 w 74"/>
              <a:gd name="T11" fmla="*/ 12 h 73"/>
              <a:gd name="T12" fmla="*/ 0 w 74"/>
              <a:gd name="T13" fmla="*/ 0 h 73"/>
              <a:gd name="T14" fmla="*/ 74 w 74"/>
              <a:gd name="T15" fmla="*/ 0 h 73"/>
              <a:gd name="T16" fmla="*/ 74 w 74"/>
              <a:gd name="T17" fmla="*/ 73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4" h="73">
                <a:moveTo>
                  <a:pt x="74" y="73"/>
                </a:moveTo>
                <a:lnTo>
                  <a:pt x="0" y="73"/>
                </a:lnTo>
                <a:lnTo>
                  <a:pt x="0" y="60"/>
                </a:lnTo>
                <a:lnTo>
                  <a:pt x="60" y="60"/>
                </a:lnTo>
                <a:lnTo>
                  <a:pt x="60" y="12"/>
                </a:lnTo>
                <a:lnTo>
                  <a:pt x="0" y="12"/>
                </a:lnTo>
                <a:lnTo>
                  <a:pt x="0" y="0"/>
                </a:lnTo>
                <a:lnTo>
                  <a:pt x="74" y="0"/>
                </a:lnTo>
                <a:lnTo>
                  <a:pt x="74" y="73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8" name="Freeform 8061"/>
          <p:cNvSpPr>
            <a:spLocks/>
          </p:cNvSpPr>
          <p:nvPr/>
        </p:nvSpPr>
        <p:spPr bwMode="auto">
          <a:xfrm>
            <a:off x="6891338" y="6651625"/>
            <a:ext cx="120650" cy="115888"/>
          </a:xfrm>
          <a:custGeom>
            <a:avLst/>
            <a:gdLst>
              <a:gd name="T0" fmla="*/ 76 w 76"/>
              <a:gd name="T1" fmla="*/ 73 h 73"/>
              <a:gd name="T2" fmla="*/ 0 w 76"/>
              <a:gd name="T3" fmla="*/ 73 h 73"/>
              <a:gd name="T4" fmla="*/ 0 w 76"/>
              <a:gd name="T5" fmla="*/ 60 h 73"/>
              <a:gd name="T6" fmla="*/ 60 w 76"/>
              <a:gd name="T7" fmla="*/ 60 h 73"/>
              <a:gd name="T8" fmla="*/ 60 w 76"/>
              <a:gd name="T9" fmla="*/ 12 h 73"/>
              <a:gd name="T10" fmla="*/ 2 w 76"/>
              <a:gd name="T11" fmla="*/ 12 h 73"/>
              <a:gd name="T12" fmla="*/ 2 w 76"/>
              <a:gd name="T13" fmla="*/ 0 h 73"/>
              <a:gd name="T14" fmla="*/ 76 w 76"/>
              <a:gd name="T15" fmla="*/ 0 h 73"/>
              <a:gd name="T16" fmla="*/ 76 w 76"/>
              <a:gd name="T17" fmla="*/ 73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6" h="73">
                <a:moveTo>
                  <a:pt x="76" y="73"/>
                </a:moveTo>
                <a:lnTo>
                  <a:pt x="0" y="73"/>
                </a:lnTo>
                <a:lnTo>
                  <a:pt x="0" y="60"/>
                </a:lnTo>
                <a:lnTo>
                  <a:pt x="60" y="60"/>
                </a:lnTo>
                <a:lnTo>
                  <a:pt x="60" y="12"/>
                </a:lnTo>
                <a:lnTo>
                  <a:pt x="2" y="12"/>
                </a:lnTo>
                <a:lnTo>
                  <a:pt x="2" y="0"/>
                </a:lnTo>
                <a:lnTo>
                  <a:pt x="76" y="0"/>
                </a:lnTo>
                <a:lnTo>
                  <a:pt x="76" y="73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9" name="Rectangle 8062"/>
          <p:cNvSpPr>
            <a:spLocks noChangeArrowheads="1"/>
          </p:cNvSpPr>
          <p:nvPr/>
        </p:nvSpPr>
        <p:spPr bwMode="auto">
          <a:xfrm>
            <a:off x="6715125" y="6818313"/>
            <a:ext cx="312738" cy="225425"/>
          </a:xfrm>
          <a:prstGeom prst="rect">
            <a:avLst/>
          </a:prstGeom>
          <a:solidFill>
            <a:srgbClr val="E7C9B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00" name="正方形/長方形 299"/>
          <p:cNvSpPr/>
          <p:nvPr/>
        </p:nvSpPr>
        <p:spPr>
          <a:xfrm>
            <a:off x="6212032" y="6976993"/>
            <a:ext cx="256480" cy="76944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5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コンビニ</a:t>
            </a:r>
            <a:endParaRPr lang="ja-JP" altLang="en-US" sz="5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01" name="正方形/長方形 300"/>
          <p:cNvSpPr/>
          <p:nvPr/>
        </p:nvSpPr>
        <p:spPr>
          <a:xfrm>
            <a:off x="6771383" y="7223175"/>
            <a:ext cx="92974" cy="76944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en-US" altLang="ja-JP" sz="5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GS</a:t>
            </a:r>
            <a:endParaRPr lang="ja-JP" altLang="en-US" sz="5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02" name="正方形/長方形 301"/>
          <p:cNvSpPr/>
          <p:nvPr/>
        </p:nvSpPr>
        <p:spPr>
          <a:xfrm>
            <a:off x="7405974" y="6991492"/>
            <a:ext cx="192360" cy="76944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5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中学校</a:t>
            </a:r>
            <a:endParaRPr lang="ja-JP" altLang="en-US" sz="5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プレゼンテーション1" id="{5EB410F5-4F6B-488D-9C24-9C9E8026C463}" vid="{D2F3B6D8-82A0-403F-9774-CCE30CCA7C30}"/>
    </a:ext>
  </a:extLst>
</a:theme>
</file>

<file path=ppt/theme/theme2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678</Words>
  <Application>Microsoft Office PowerPoint</Application>
  <PresentationFormat>ユーザー設定</PresentationFormat>
  <Paragraphs>114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テーマ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赤星真人(d006033)</cp:lastModifiedBy>
  <cp:revision>3</cp:revision>
  <cp:lastPrinted>2013-08-09T01:31:35Z</cp:lastPrinted>
  <dcterms:created xsi:type="dcterms:W3CDTF">2013-09-02T07:00:13Z</dcterms:created>
  <dcterms:modified xsi:type="dcterms:W3CDTF">2013-09-24T10:58:41Z</dcterms:modified>
</cp:coreProperties>
</file>

<file path=docProps/thumbnail.jpeg>
</file>