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57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" y="18287"/>
            <a:ext cx="10899648" cy="775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図 2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35" y="296608"/>
            <a:ext cx="5563649" cy="666137"/>
          </a:xfrm>
          <a:prstGeom prst="rect">
            <a:avLst/>
          </a:prstGeom>
        </p:spPr>
      </p:pic>
      <p:pic>
        <p:nvPicPr>
          <p:cNvPr id="244" name="図 2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1787" y="1348656"/>
            <a:ext cx="330567" cy="2113627"/>
          </a:xfrm>
          <a:prstGeom prst="rect">
            <a:avLst/>
          </a:prstGeom>
        </p:spPr>
      </p:pic>
      <p:pic>
        <p:nvPicPr>
          <p:cNvPr id="245" name="図 2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7045" y="3807683"/>
            <a:ext cx="340585" cy="2133662"/>
          </a:xfrm>
          <a:prstGeom prst="rect">
            <a:avLst/>
          </a:prstGeom>
        </p:spPr>
      </p:pic>
      <p:pic>
        <p:nvPicPr>
          <p:cNvPr id="246" name="図 2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882" y="3685737"/>
            <a:ext cx="340585" cy="2434178"/>
          </a:xfrm>
          <a:prstGeom prst="rect">
            <a:avLst/>
          </a:prstGeom>
        </p:spPr>
      </p:pic>
      <p:pic>
        <p:nvPicPr>
          <p:cNvPr id="248" name="図 24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584" y="1385232"/>
            <a:ext cx="9672254" cy="1113732"/>
          </a:xfrm>
          <a:prstGeom prst="rect">
            <a:avLst/>
          </a:prstGeom>
        </p:spPr>
      </p:pic>
      <p:pic>
        <p:nvPicPr>
          <p:cNvPr id="249" name="図 2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584" y="2579435"/>
            <a:ext cx="9638420" cy="657734"/>
          </a:xfrm>
          <a:prstGeom prst="rect">
            <a:avLst/>
          </a:prstGeom>
        </p:spPr>
      </p:pic>
      <p:pic>
        <p:nvPicPr>
          <p:cNvPr id="247" name="図 2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2875" y="2486117"/>
            <a:ext cx="3239343" cy="801922"/>
          </a:xfrm>
          <a:prstGeom prst="rect">
            <a:avLst/>
          </a:prstGeom>
        </p:spPr>
      </p:pic>
      <p:pic>
        <p:nvPicPr>
          <p:cNvPr id="250" name="図 24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9813" y="6583679"/>
            <a:ext cx="821813" cy="821813"/>
          </a:xfrm>
          <a:prstGeom prst="rect">
            <a:avLst/>
          </a:prstGeom>
        </p:spPr>
      </p:pic>
      <p:pic>
        <p:nvPicPr>
          <p:cNvPr id="251" name="図 25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67869" y="7138298"/>
            <a:ext cx="315000" cy="247500"/>
          </a:xfrm>
          <a:prstGeom prst="rect">
            <a:avLst/>
          </a:prstGeom>
        </p:spPr>
      </p:pic>
      <p:pic>
        <p:nvPicPr>
          <p:cNvPr id="252" name="図 25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089" y="1479533"/>
            <a:ext cx="4436772" cy="482852"/>
          </a:xfrm>
          <a:prstGeom prst="rect">
            <a:avLst/>
          </a:prstGeom>
        </p:spPr>
      </p:pic>
      <p:pic>
        <p:nvPicPr>
          <p:cNvPr id="253" name="図 25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70049" y="1479533"/>
            <a:ext cx="4436772" cy="482852"/>
          </a:xfrm>
          <a:prstGeom prst="rect">
            <a:avLst/>
          </a:prstGeom>
        </p:spPr>
      </p:pic>
      <p:sp>
        <p:nvSpPr>
          <p:cNvPr id="254" name="正方形/長方形 253"/>
          <p:cNvSpPr/>
          <p:nvPr/>
        </p:nvSpPr>
        <p:spPr>
          <a:xfrm>
            <a:off x="3627960" y="1449719"/>
            <a:ext cx="148470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</a:rPr>
              <a:t>※４名様よりご利用頂けます。</a:t>
            </a:r>
          </a:p>
        </p:txBody>
      </p:sp>
      <p:sp>
        <p:nvSpPr>
          <p:cNvPr id="255" name="正方形/長方形 254"/>
          <p:cNvSpPr/>
          <p:nvPr/>
        </p:nvSpPr>
        <p:spPr>
          <a:xfrm>
            <a:off x="8498013" y="1449719"/>
            <a:ext cx="148470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</a:rPr>
              <a:t>※４名様よりご利用頂けます。</a:t>
            </a:r>
          </a:p>
        </p:txBody>
      </p:sp>
      <p:sp>
        <p:nvSpPr>
          <p:cNvPr id="256" name="正方形/長方形 255"/>
          <p:cNvSpPr/>
          <p:nvPr/>
        </p:nvSpPr>
        <p:spPr>
          <a:xfrm>
            <a:off x="579866" y="2053398"/>
            <a:ext cx="45151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●串焼き盛り合わせ ●鶏唐揚げ ●ポテトフライ ●枝豆 ●ニラ玉 </a:t>
            </a:r>
          </a:p>
          <a:p>
            <a:r>
              <a:rPr lang="ja-JP" altLang="en-US" sz="100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●もろき</a:t>
            </a:r>
            <a:r>
              <a:rPr lang="ja-JP" altLang="en-US" sz="1000" dirty="0" err="1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ゅう</a:t>
            </a:r>
            <a:r>
              <a:rPr lang="ja-JP" altLang="en-US" sz="100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●ベーコンサラダ ●高菜チャーハン ●お漬物  《料理9品》</a:t>
            </a:r>
          </a:p>
        </p:txBody>
      </p:sp>
      <p:sp>
        <p:nvSpPr>
          <p:cNvPr id="257" name="正方形/長方形 256"/>
          <p:cNvSpPr/>
          <p:nvPr/>
        </p:nvSpPr>
        <p:spPr>
          <a:xfrm>
            <a:off x="5328222" y="2053398"/>
            <a:ext cx="46727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●串焼き盛り合わせ ●鶏唐揚げ ●ポテトフライ ●刺身盛り合わせ ●枝豆</a:t>
            </a:r>
          </a:p>
          <a:p>
            <a:r>
              <a:rPr lang="ja-JP" altLang="en-US" sz="100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●チジミ ●イカの塩辛 ●生ハムサラダ ●高菜飯 ●お漬物《料理10品》</a:t>
            </a:r>
          </a:p>
        </p:txBody>
      </p:sp>
      <p:sp>
        <p:nvSpPr>
          <p:cNvPr id="258" name="正方形/長方形 257"/>
          <p:cNvSpPr/>
          <p:nvPr/>
        </p:nvSpPr>
        <p:spPr>
          <a:xfrm>
            <a:off x="6021642" y="233242"/>
            <a:ext cx="4886071" cy="748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居酒屋 明日来では、美味しいお料理とお飲み物を豊富に品揃えして、</a:t>
            </a: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皆様のお越しをお待ち致しております！ 各種宴会のご予約・ご相談も承ります。</a:t>
            </a: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どうぞお気軽にお立ち寄り下さいませ。</a:t>
            </a:r>
          </a:p>
        </p:txBody>
      </p:sp>
      <p:pic>
        <p:nvPicPr>
          <p:cNvPr id="259" name="図 25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37929" y="2716446"/>
            <a:ext cx="2237191" cy="445367"/>
          </a:xfrm>
          <a:prstGeom prst="rect">
            <a:avLst/>
          </a:prstGeom>
        </p:spPr>
      </p:pic>
      <p:sp>
        <p:nvSpPr>
          <p:cNvPr id="260" name="正方形/長方形 259"/>
          <p:cNvSpPr/>
          <p:nvPr/>
        </p:nvSpPr>
        <p:spPr>
          <a:xfrm>
            <a:off x="6656832" y="2598705"/>
            <a:ext cx="346331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7D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・ビール・酎ハイ・ハイボール・梅酒・ワイン</a:t>
            </a:r>
          </a:p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7D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・焼酎・日本酒・ソフトドリンク からお選び頂けます。</a:t>
            </a:r>
          </a:p>
        </p:txBody>
      </p:sp>
      <p:sp>
        <p:nvSpPr>
          <p:cNvPr id="261" name="正方形/長方形 260"/>
          <p:cNvSpPr/>
          <p:nvPr/>
        </p:nvSpPr>
        <p:spPr>
          <a:xfrm>
            <a:off x="3581381" y="2716446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お一人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  <a:endParaRPr lang="en-US" altLang="ja-JP" sz="1200" b="1" dirty="0" smtClean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２時間）</a:t>
            </a:r>
          </a:p>
        </p:txBody>
      </p:sp>
      <p:sp>
        <p:nvSpPr>
          <p:cNvPr id="262" name="正方形/長方形 261"/>
          <p:cNvSpPr/>
          <p:nvPr/>
        </p:nvSpPr>
        <p:spPr>
          <a:xfrm>
            <a:off x="255352" y="3307795"/>
            <a:ext cx="998889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◎仕入れの都合で料理の内容が変わる場合もございます。 ◎コースのご利用は前々日までにご予約下さい。 ◎その他ご要望等ございましたらお気軽にご相談下さい。 ◎価格には、消費税・サービス料が含まれます。</a:t>
            </a:r>
          </a:p>
        </p:txBody>
      </p:sp>
      <p:sp>
        <p:nvSpPr>
          <p:cNvPr id="263" name="正方形/長方形 262"/>
          <p:cNvSpPr/>
          <p:nvPr/>
        </p:nvSpPr>
        <p:spPr>
          <a:xfrm>
            <a:off x="4217903" y="3563853"/>
            <a:ext cx="6001643" cy="222609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・やきとり・串焼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き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・串焼き盛り合わせ（１０本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200" b="1" dirty="0" smtClean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200" b="1" dirty="0" err="1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ほっけ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焼き・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・サザエ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つぼ焼き・・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・地鶏炭火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焼き・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・鶏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唐揚げ・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・鶏なんこつ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唐揚げ・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・ポテトフライ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・ホルモン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煮込み・・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・刺身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３点盛り・・・・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・刺身５点盛り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・イカ刺し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・魚の煮付け・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・たこわさび・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・枝豆・・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・イカの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塩辛・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・シーザーサラダ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ポテトサラダ・・・・・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・おにぎり（２個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・お茶漬け（梅・鮭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4" name="正方形/長方形 263"/>
          <p:cNvSpPr/>
          <p:nvPr/>
        </p:nvSpPr>
        <p:spPr>
          <a:xfrm>
            <a:off x="4217902" y="5269889"/>
            <a:ext cx="6001643" cy="89906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１００円〜</a:t>
            </a:r>
          </a:p>
          <a:p>
            <a:pPr algn="r">
              <a:lnSpc>
                <a:spcPct val="150000"/>
              </a:lnSpc>
            </a:pP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９８０円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８００円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各４５０円</a:t>
            </a:r>
          </a:p>
        </p:txBody>
      </p:sp>
      <p:sp>
        <p:nvSpPr>
          <p:cNvPr id="265" name="正方形/長方形 264"/>
          <p:cNvSpPr/>
          <p:nvPr/>
        </p:nvSpPr>
        <p:spPr>
          <a:xfrm>
            <a:off x="487611" y="3563853"/>
            <a:ext cx="3508653" cy="194989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・生ビール（中）・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・生ビール（小）・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・瓶ビール（中）・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・ライム酎ハイ・・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・レモン酎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ハイ・・・・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・カルピス酎ハイ・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・ハイボール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梅酒・・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・ワイン（赤・白）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・焼酎（芋・麦・米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・ボトル焼酎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・日本酒（各種）・</a:t>
            </a:r>
            <a:r>
              <a:rPr lang="ja-JP" altLang="en-US" sz="12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endParaRPr lang="ja-JP" altLang="en-US" sz="1200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" name="正方形/長方形 265"/>
          <p:cNvSpPr/>
          <p:nvPr/>
        </p:nvSpPr>
        <p:spPr>
          <a:xfrm>
            <a:off x="467482" y="5089891"/>
            <a:ext cx="3508653" cy="107906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12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各７００円</a:t>
            </a:r>
          </a:p>
        </p:txBody>
      </p:sp>
      <p:sp>
        <p:nvSpPr>
          <p:cNvPr id="267" name="正方形/長方形 266"/>
          <p:cNvSpPr/>
          <p:nvPr/>
        </p:nvSpPr>
        <p:spPr>
          <a:xfrm>
            <a:off x="301490" y="3709183"/>
            <a:ext cx="292388" cy="254018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7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店内メニューの一例です。 詳しくはお店でご確認下さい。</a:t>
            </a:r>
          </a:p>
        </p:txBody>
      </p:sp>
      <p:sp>
        <p:nvSpPr>
          <p:cNvPr id="268" name="正方形/長方形 267"/>
          <p:cNvSpPr/>
          <p:nvPr/>
        </p:nvSpPr>
        <p:spPr>
          <a:xfrm>
            <a:off x="1364256" y="6579634"/>
            <a:ext cx="2085507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000" b="1" dirty="0" smtClean="0">
                <a:solidFill>
                  <a:srgbClr val="DAAD9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居酒屋 </a:t>
            </a:r>
            <a:r>
              <a:rPr lang="ja-JP" altLang="en-US" sz="3200" b="1" dirty="0" smtClean="0">
                <a:solidFill>
                  <a:srgbClr val="DAAD9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</a:t>
            </a:r>
            <a:endParaRPr lang="ja-JP" altLang="en-US" sz="3200" b="1" dirty="0">
              <a:solidFill>
                <a:srgbClr val="DAAD9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9" name="正方形/長方形 268"/>
          <p:cNvSpPr/>
          <p:nvPr/>
        </p:nvSpPr>
        <p:spPr>
          <a:xfrm>
            <a:off x="1613042" y="7039048"/>
            <a:ext cx="1149921" cy="107722"/>
          </a:xfrm>
          <a:prstGeom prst="rect">
            <a:avLst/>
          </a:prstGeom>
        </p:spPr>
        <p:txBody>
          <a:bodyPr wrap="none" lIns="36000" tIns="0" rIns="36000" bIns="0">
            <a:spAutoFit/>
          </a:bodyPr>
          <a:lstStyle/>
          <a:p>
            <a:r>
              <a:rPr lang="ja-JP" altLang="en-US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■ご予約・お問い合わせは</a:t>
            </a:r>
          </a:p>
        </p:txBody>
      </p:sp>
      <p:sp>
        <p:nvSpPr>
          <p:cNvPr id="270" name="正方形/長方形 269"/>
          <p:cNvSpPr/>
          <p:nvPr/>
        </p:nvSpPr>
        <p:spPr>
          <a:xfrm>
            <a:off x="1609714" y="7121719"/>
            <a:ext cx="217239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71" name="図 27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93152" y="6545481"/>
            <a:ext cx="655445" cy="552446"/>
          </a:xfrm>
          <a:prstGeom prst="rect">
            <a:avLst/>
          </a:prstGeom>
        </p:spPr>
      </p:pic>
      <p:sp>
        <p:nvSpPr>
          <p:cNvPr id="272" name="正方形/長方形 271"/>
          <p:cNvSpPr/>
          <p:nvPr/>
        </p:nvSpPr>
        <p:spPr>
          <a:xfrm>
            <a:off x="4382931" y="6549650"/>
            <a:ext cx="1673535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18：00〜23：00（平日）</a:t>
            </a:r>
          </a:p>
        </p:txBody>
      </p:sp>
      <p:sp>
        <p:nvSpPr>
          <p:cNvPr id="273" name="正方形/長方形 272"/>
          <p:cNvSpPr/>
          <p:nvPr/>
        </p:nvSpPr>
        <p:spPr>
          <a:xfrm>
            <a:off x="4382931" y="6749423"/>
            <a:ext cx="1673535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18：00〜24：00（土曜）</a:t>
            </a:r>
          </a:p>
        </p:txBody>
      </p:sp>
      <p:sp>
        <p:nvSpPr>
          <p:cNvPr id="274" name="正方形/長方形 273"/>
          <p:cNvSpPr/>
          <p:nvPr/>
        </p:nvSpPr>
        <p:spPr>
          <a:xfrm>
            <a:off x="4407212" y="6957597"/>
            <a:ext cx="673261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日曜・祝日</a:t>
            </a:r>
          </a:p>
        </p:txBody>
      </p:sp>
      <p:sp>
        <p:nvSpPr>
          <p:cNvPr id="275" name="正方形/長方形 274"/>
          <p:cNvSpPr/>
          <p:nvPr/>
        </p:nvSpPr>
        <p:spPr>
          <a:xfrm>
            <a:off x="3671356" y="7096881"/>
            <a:ext cx="142699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en-US" altLang="zh-TW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6" name="正方形/長方形 275"/>
          <p:cNvSpPr/>
          <p:nvPr/>
        </p:nvSpPr>
        <p:spPr>
          <a:xfrm>
            <a:off x="3688320" y="7188259"/>
            <a:ext cx="21256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http</a:t>
            </a:r>
            <a:r>
              <a:rPr lang="en-US" altLang="ja-JP" sz="14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://www.askult.com/</a:t>
            </a:r>
            <a:endParaRPr lang="ja-JP" altLang="en-US" sz="14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79" name="図 27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95474" y="6411318"/>
            <a:ext cx="2126932" cy="1058739"/>
          </a:xfrm>
          <a:prstGeom prst="rect">
            <a:avLst/>
          </a:prstGeom>
        </p:spPr>
      </p:pic>
      <p:sp>
        <p:nvSpPr>
          <p:cNvPr id="280" name="正方形/長方形 279"/>
          <p:cNvSpPr/>
          <p:nvPr/>
        </p:nvSpPr>
        <p:spPr>
          <a:xfrm>
            <a:off x="8137678" y="7188543"/>
            <a:ext cx="1407252" cy="230832"/>
          </a:xfrm>
          <a:prstGeom prst="rect">
            <a:avLst/>
          </a:prstGeom>
        </p:spPr>
        <p:txBody>
          <a:bodyPr wrap="square" lIns="36000" tIns="0" rIns="0" bIns="0">
            <a:spAutoFit/>
          </a:bodyPr>
          <a:lstStyle/>
          <a:p>
            <a:r>
              <a:rPr lang="ja-JP" altLang="en-US" sz="500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※他のサービスとの併用はできません。</a:t>
            </a:r>
          </a:p>
          <a:p>
            <a:r>
              <a:rPr lang="ja-JP" altLang="en-US" sz="500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※現金でのお支払いに限ります。</a:t>
            </a:r>
          </a:p>
          <a:p>
            <a:r>
              <a:rPr lang="ja-JP" altLang="en-US" sz="500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※この券1枚につきお一人様1回限り有効。 </a:t>
            </a:r>
            <a:endParaRPr lang="ja-JP" altLang="en-US" sz="500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1" name="正方形/長方形 280"/>
          <p:cNvSpPr/>
          <p:nvPr/>
        </p:nvSpPr>
        <p:spPr>
          <a:xfrm>
            <a:off x="8149792" y="6903451"/>
            <a:ext cx="778024" cy="261610"/>
          </a:xfrm>
          <a:prstGeom prst="rect">
            <a:avLst/>
          </a:prstGeom>
        </p:spPr>
        <p:txBody>
          <a:bodyPr wrap="none" lIns="36000" tIns="0" rIns="36000" bIns="0">
            <a:spAutoFit/>
          </a:bodyPr>
          <a:lstStyle/>
          <a:p>
            <a:r>
              <a:rPr lang="en-US" altLang="ja-JP" sz="6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600" b="1" dirty="0" err="1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</a:t>
            </a:r>
            <a:r>
              <a:rPr lang="ja-JP" altLang="en-US" sz="6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000円</a:t>
            </a:r>
            <a:r>
              <a:rPr lang="ja-JP" altLang="en-US" sz="6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以上</a:t>
            </a:r>
            <a:r>
              <a:rPr lang="ja-JP" altLang="en-US" sz="6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lang="en-US" altLang="ja-JP" sz="600" b="1" dirty="0" smtClean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b="1" dirty="0" smtClean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お会計</a:t>
            </a:r>
            <a:r>
              <a:rPr lang="ja-JP" altLang="en-US" sz="1100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より</a:t>
            </a:r>
          </a:p>
        </p:txBody>
      </p:sp>
      <p:sp>
        <p:nvSpPr>
          <p:cNvPr id="282" name="正方形/長方形 281"/>
          <p:cNvSpPr/>
          <p:nvPr/>
        </p:nvSpPr>
        <p:spPr>
          <a:xfrm>
            <a:off x="8876860" y="6784762"/>
            <a:ext cx="50975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200" b="1" spc="-150" dirty="0">
                <a:solidFill>
                  <a:srgbClr val="7D0000"/>
                </a:solidFill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284" name="AutoShape 8046"/>
          <p:cNvSpPr>
            <a:spLocks noChangeAspect="1" noChangeArrowheads="1" noTextEdit="1"/>
          </p:cNvSpPr>
          <p:nvPr/>
        </p:nvSpPr>
        <p:spPr bwMode="auto">
          <a:xfrm>
            <a:off x="6080125" y="6496050"/>
            <a:ext cx="1951038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5" name="Rectangle 8048"/>
          <p:cNvSpPr>
            <a:spLocks noChangeArrowheads="1"/>
          </p:cNvSpPr>
          <p:nvPr/>
        </p:nvSpPr>
        <p:spPr bwMode="auto">
          <a:xfrm>
            <a:off x="6083300" y="6502400"/>
            <a:ext cx="1944688" cy="960438"/>
          </a:xfrm>
          <a:prstGeom prst="rect">
            <a:avLst/>
          </a:prstGeom>
          <a:noFill/>
          <a:ln w="1270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" name="Freeform 8049"/>
          <p:cNvSpPr>
            <a:spLocks/>
          </p:cNvSpPr>
          <p:nvPr/>
        </p:nvSpPr>
        <p:spPr bwMode="auto">
          <a:xfrm>
            <a:off x="6080125" y="7140575"/>
            <a:ext cx="1947863" cy="0"/>
          </a:xfrm>
          <a:custGeom>
            <a:avLst/>
            <a:gdLst>
              <a:gd name="T0" fmla="*/ 0 w 1227"/>
              <a:gd name="T1" fmla="*/ 1227 w 1227"/>
              <a:gd name="T2" fmla="*/ 0 w 122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227">
                <a:moveTo>
                  <a:pt x="0" y="0"/>
                </a:moveTo>
                <a:lnTo>
                  <a:pt x="122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7" name="Line 8050"/>
          <p:cNvSpPr>
            <a:spLocks noChangeShapeType="1"/>
          </p:cNvSpPr>
          <p:nvPr/>
        </p:nvSpPr>
        <p:spPr bwMode="auto">
          <a:xfrm>
            <a:off x="6080125" y="7140575"/>
            <a:ext cx="1947863" cy="0"/>
          </a:xfrm>
          <a:prstGeom prst="line">
            <a:avLst/>
          </a:prstGeom>
          <a:noFill/>
          <a:ln w="12858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8" name="Freeform 8051"/>
          <p:cNvSpPr>
            <a:spLocks/>
          </p:cNvSpPr>
          <p:nvPr/>
        </p:nvSpPr>
        <p:spPr bwMode="auto">
          <a:xfrm>
            <a:off x="7246938" y="6505575"/>
            <a:ext cx="0" cy="954088"/>
          </a:xfrm>
          <a:custGeom>
            <a:avLst/>
            <a:gdLst>
              <a:gd name="T0" fmla="*/ 0 h 601"/>
              <a:gd name="T1" fmla="*/ 601 h 601"/>
              <a:gd name="T2" fmla="*/ 0 h 6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1">
                <a:moveTo>
                  <a:pt x="0" y="0"/>
                </a:moveTo>
                <a:lnTo>
                  <a:pt x="0" y="60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9" name="Line 8052"/>
          <p:cNvSpPr>
            <a:spLocks noChangeShapeType="1"/>
          </p:cNvSpPr>
          <p:nvPr/>
        </p:nvSpPr>
        <p:spPr bwMode="auto">
          <a:xfrm>
            <a:off x="7246938" y="6505575"/>
            <a:ext cx="0" cy="954088"/>
          </a:xfrm>
          <a:prstGeom prst="line">
            <a:avLst/>
          </a:prstGeom>
          <a:noFill/>
          <a:ln w="12858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0" name="Freeform 8053"/>
          <p:cNvSpPr>
            <a:spLocks/>
          </p:cNvSpPr>
          <p:nvPr/>
        </p:nvSpPr>
        <p:spPr bwMode="auto">
          <a:xfrm>
            <a:off x="6545263" y="6505575"/>
            <a:ext cx="0" cy="954088"/>
          </a:xfrm>
          <a:custGeom>
            <a:avLst/>
            <a:gdLst>
              <a:gd name="T0" fmla="*/ 0 h 601"/>
              <a:gd name="T1" fmla="*/ 601 h 601"/>
              <a:gd name="T2" fmla="*/ 0 h 6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1">
                <a:moveTo>
                  <a:pt x="0" y="0"/>
                </a:moveTo>
                <a:lnTo>
                  <a:pt x="0" y="60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1" name="Line 8054"/>
          <p:cNvSpPr>
            <a:spLocks noChangeShapeType="1"/>
          </p:cNvSpPr>
          <p:nvPr/>
        </p:nvSpPr>
        <p:spPr bwMode="auto">
          <a:xfrm>
            <a:off x="6545263" y="6505575"/>
            <a:ext cx="0" cy="95408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2" name="Freeform 8055"/>
          <p:cNvSpPr>
            <a:spLocks/>
          </p:cNvSpPr>
          <p:nvPr/>
        </p:nvSpPr>
        <p:spPr bwMode="auto">
          <a:xfrm>
            <a:off x="7785100" y="6505575"/>
            <a:ext cx="0" cy="954088"/>
          </a:xfrm>
          <a:custGeom>
            <a:avLst/>
            <a:gdLst>
              <a:gd name="T0" fmla="*/ 0 h 601"/>
              <a:gd name="T1" fmla="*/ 601 h 601"/>
              <a:gd name="T2" fmla="*/ 0 h 6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1">
                <a:moveTo>
                  <a:pt x="0" y="0"/>
                </a:moveTo>
                <a:lnTo>
                  <a:pt x="0" y="60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3" name="Line 8056"/>
          <p:cNvSpPr>
            <a:spLocks noChangeShapeType="1"/>
          </p:cNvSpPr>
          <p:nvPr/>
        </p:nvSpPr>
        <p:spPr bwMode="auto">
          <a:xfrm>
            <a:off x="7785100" y="6505575"/>
            <a:ext cx="0" cy="95408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4" name="Freeform 8057"/>
          <p:cNvSpPr>
            <a:spLocks/>
          </p:cNvSpPr>
          <p:nvPr/>
        </p:nvSpPr>
        <p:spPr bwMode="auto">
          <a:xfrm>
            <a:off x="6143625" y="6996113"/>
            <a:ext cx="49213" cy="50800"/>
          </a:xfrm>
          <a:custGeom>
            <a:avLst/>
            <a:gdLst>
              <a:gd name="T0" fmla="*/ 15 w 15"/>
              <a:gd name="T1" fmla="*/ 8 h 16"/>
              <a:gd name="T2" fmla="*/ 13 w 15"/>
              <a:gd name="T3" fmla="*/ 13 h 16"/>
              <a:gd name="T4" fmla="*/ 8 w 15"/>
              <a:gd name="T5" fmla="*/ 16 h 16"/>
              <a:gd name="T6" fmla="*/ 2 w 15"/>
              <a:gd name="T7" fmla="*/ 13 h 16"/>
              <a:gd name="T8" fmla="*/ 0 w 15"/>
              <a:gd name="T9" fmla="*/ 8 h 16"/>
              <a:gd name="T10" fmla="*/ 2 w 15"/>
              <a:gd name="T11" fmla="*/ 2 h 16"/>
              <a:gd name="T12" fmla="*/ 8 w 15"/>
              <a:gd name="T13" fmla="*/ 0 h 16"/>
              <a:gd name="T14" fmla="*/ 13 w 15"/>
              <a:gd name="T15" fmla="*/ 2 h 16"/>
              <a:gd name="T16" fmla="*/ 15 w 15"/>
              <a:gd name="T17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6">
                <a:moveTo>
                  <a:pt x="15" y="8"/>
                </a:moveTo>
                <a:cubicBezTo>
                  <a:pt x="15" y="10"/>
                  <a:pt x="15" y="12"/>
                  <a:pt x="13" y="13"/>
                </a:cubicBezTo>
                <a:cubicBezTo>
                  <a:pt x="12" y="15"/>
                  <a:pt x="10" y="16"/>
                  <a:pt x="8" y="16"/>
                </a:cubicBezTo>
                <a:cubicBezTo>
                  <a:pt x="6" y="16"/>
                  <a:pt x="4" y="15"/>
                  <a:pt x="2" y="13"/>
                </a:cubicBezTo>
                <a:cubicBezTo>
                  <a:pt x="1" y="12"/>
                  <a:pt x="0" y="10"/>
                  <a:pt x="0" y="8"/>
                </a:cubicBezTo>
                <a:cubicBezTo>
                  <a:pt x="0" y="6"/>
                  <a:pt x="1" y="4"/>
                  <a:pt x="2" y="2"/>
                </a:cubicBezTo>
                <a:cubicBezTo>
                  <a:pt x="4" y="1"/>
                  <a:pt x="6" y="0"/>
                  <a:pt x="8" y="0"/>
                </a:cubicBezTo>
                <a:cubicBezTo>
                  <a:pt x="10" y="0"/>
                  <a:pt x="12" y="1"/>
                  <a:pt x="13" y="2"/>
                </a:cubicBezTo>
                <a:cubicBezTo>
                  <a:pt x="15" y="4"/>
                  <a:pt x="15" y="6"/>
                  <a:pt x="15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5" name="Freeform 8058"/>
          <p:cNvSpPr>
            <a:spLocks/>
          </p:cNvSpPr>
          <p:nvPr/>
        </p:nvSpPr>
        <p:spPr bwMode="auto">
          <a:xfrm>
            <a:off x="6705600" y="7227888"/>
            <a:ext cx="50800" cy="50800"/>
          </a:xfrm>
          <a:custGeom>
            <a:avLst/>
            <a:gdLst>
              <a:gd name="T0" fmla="*/ 16 w 16"/>
              <a:gd name="T1" fmla="*/ 8 h 16"/>
              <a:gd name="T2" fmla="*/ 14 w 16"/>
              <a:gd name="T3" fmla="*/ 13 h 16"/>
              <a:gd name="T4" fmla="*/ 8 w 16"/>
              <a:gd name="T5" fmla="*/ 16 h 16"/>
              <a:gd name="T6" fmla="*/ 3 w 16"/>
              <a:gd name="T7" fmla="*/ 13 h 16"/>
              <a:gd name="T8" fmla="*/ 0 w 16"/>
              <a:gd name="T9" fmla="*/ 8 h 16"/>
              <a:gd name="T10" fmla="*/ 3 w 16"/>
              <a:gd name="T11" fmla="*/ 2 h 16"/>
              <a:gd name="T12" fmla="*/ 8 w 16"/>
              <a:gd name="T13" fmla="*/ 0 h 16"/>
              <a:gd name="T14" fmla="*/ 14 w 16"/>
              <a:gd name="T15" fmla="*/ 2 h 16"/>
              <a:gd name="T16" fmla="*/ 16 w 16"/>
              <a:gd name="T17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6" y="8"/>
                </a:moveTo>
                <a:cubicBezTo>
                  <a:pt x="16" y="10"/>
                  <a:pt x="15" y="12"/>
                  <a:pt x="14" y="13"/>
                </a:cubicBezTo>
                <a:cubicBezTo>
                  <a:pt x="12" y="15"/>
                  <a:pt x="10" y="16"/>
                  <a:pt x="8" y="16"/>
                </a:cubicBezTo>
                <a:cubicBezTo>
                  <a:pt x="6" y="16"/>
                  <a:pt x="4" y="15"/>
                  <a:pt x="3" y="13"/>
                </a:cubicBezTo>
                <a:cubicBezTo>
                  <a:pt x="1" y="12"/>
                  <a:pt x="0" y="10"/>
                  <a:pt x="0" y="8"/>
                </a:cubicBezTo>
                <a:cubicBezTo>
                  <a:pt x="0" y="6"/>
                  <a:pt x="1" y="4"/>
                  <a:pt x="3" y="2"/>
                </a:cubicBezTo>
                <a:cubicBezTo>
                  <a:pt x="4" y="1"/>
                  <a:pt x="6" y="0"/>
                  <a:pt x="8" y="0"/>
                </a:cubicBezTo>
                <a:cubicBezTo>
                  <a:pt x="10" y="0"/>
                  <a:pt x="12" y="1"/>
                  <a:pt x="14" y="2"/>
                </a:cubicBezTo>
                <a:cubicBezTo>
                  <a:pt x="15" y="4"/>
                  <a:pt x="16" y="6"/>
                  <a:pt x="16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6" name="Freeform 8059"/>
          <p:cNvSpPr>
            <a:spLocks/>
          </p:cNvSpPr>
          <p:nvPr/>
        </p:nvSpPr>
        <p:spPr bwMode="auto">
          <a:xfrm>
            <a:off x="7345363" y="6996113"/>
            <a:ext cx="50800" cy="50800"/>
          </a:xfrm>
          <a:custGeom>
            <a:avLst/>
            <a:gdLst>
              <a:gd name="T0" fmla="*/ 16 w 16"/>
              <a:gd name="T1" fmla="*/ 8 h 16"/>
              <a:gd name="T2" fmla="*/ 14 w 16"/>
              <a:gd name="T3" fmla="*/ 13 h 16"/>
              <a:gd name="T4" fmla="*/ 8 w 16"/>
              <a:gd name="T5" fmla="*/ 16 h 16"/>
              <a:gd name="T6" fmla="*/ 3 w 16"/>
              <a:gd name="T7" fmla="*/ 13 h 16"/>
              <a:gd name="T8" fmla="*/ 0 w 16"/>
              <a:gd name="T9" fmla="*/ 8 h 16"/>
              <a:gd name="T10" fmla="*/ 3 w 16"/>
              <a:gd name="T11" fmla="*/ 2 h 16"/>
              <a:gd name="T12" fmla="*/ 8 w 16"/>
              <a:gd name="T13" fmla="*/ 0 h 16"/>
              <a:gd name="T14" fmla="*/ 14 w 16"/>
              <a:gd name="T15" fmla="*/ 2 h 16"/>
              <a:gd name="T16" fmla="*/ 16 w 16"/>
              <a:gd name="T17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6" y="8"/>
                </a:moveTo>
                <a:cubicBezTo>
                  <a:pt x="16" y="10"/>
                  <a:pt x="15" y="12"/>
                  <a:pt x="14" y="13"/>
                </a:cubicBezTo>
                <a:cubicBezTo>
                  <a:pt x="12" y="15"/>
                  <a:pt x="10" y="16"/>
                  <a:pt x="8" y="16"/>
                </a:cubicBezTo>
                <a:cubicBezTo>
                  <a:pt x="6" y="16"/>
                  <a:pt x="4" y="15"/>
                  <a:pt x="3" y="13"/>
                </a:cubicBezTo>
                <a:cubicBezTo>
                  <a:pt x="1" y="12"/>
                  <a:pt x="0" y="10"/>
                  <a:pt x="0" y="8"/>
                </a:cubicBezTo>
                <a:cubicBezTo>
                  <a:pt x="0" y="6"/>
                  <a:pt x="1" y="4"/>
                  <a:pt x="3" y="2"/>
                </a:cubicBezTo>
                <a:cubicBezTo>
                  <a:pt x="4" y="1"/>
                  <a:pt x="6" y="0"/>
                  <a:pt x="8" y="0"/>
                </a:cubicBezTo>
                <a:cubicBezTo>
                  <a:pt x="10" y="0"/>
                  <a:pt x="12" y="1"/>
                  <a:pt x="14" y="2"/>
                </a:cubicBezTo>
                <a:cubicBezTo>
                  <a:pt x="15" y="4"/>
                  <a:pt x="16" y="6"/>
                  <a:pt x="16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" name="Freeform 8060"/>
          <p:cNvSpPr>
            <a:spLocks/>
          </p:cNvSpPr>
          <p:nvPr/>
        </p:nvSpPr>
        <p:spPr bwMode="auto">
          <a:xfrm>
            <a:off x="6731000" y="6651625"/>
            <a:ext cx="117475" cy="115888"/>
          </a:xfrm>
          <a:custGeom>
            <a:avLst/>
            <a:gdLst>
              <a:gd name="T0" fmla="*/ 74 w 74"/>
              <a:gd name="T1" fmla="*/ 73 h 73"/>
              <a:gd name="T2" fmla="*/ 0 w 74"/>
              <a:gd name="T3" fmla="*/ 73 h 73"/>
              <a:gd name="T4" fmla="*/ 0 w 74"/>
              <a:gd name="T5" fmla="*/ 60 h 73"/>
              <a:gd name="T6" fmla="*/ 60 w 74"/>
              <a:gd name="T7" fmla="*/ 60 h 73"/>
              <a:gd name="T8" fmla="*/ 60 w 74"/>
              <a:gd name="T9" fmla="*/ 12 h 73"/>
              <a:gd name="T10" fmla="*/ 0 w 74"/>
              <a:gd name="T11" fmla="*/ 12 h 73"/>
              <a:gd name="T12" fmla="*/ 0 w 74"/>
              <a:gd name="T13" fmla="*/ 0 h 73"/>
              <a:gd name="T14" fmla="*/ 74 w 74"/>
              <a:gd name="T15" fmla="*/ 0 h 73"/>
              <a:gd name="T16" fmla="*/ 74 w 74"/>
              <a:gd name="T1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73">
                <a:moveTo>
                  <a:pt x="74" y="73"/>
                </a:moveTo>
                <a:lnTo>
                  <a:pt x="0" y="73"/>
                </a:lnTo>
                <a:lnTo>
                  <a:pt x="0" y="60"/>
                </a:lnTo>
                <a:lnTo>
                  <a:pt x="60" y="60"/>
                </a:lnTo>
                <a:lnTo>
                  <a:pt x="60" y="12"/>
                </a:lnTo>
                <a:lnTo>
                  <a:pt x="0" y="12"/>
                </a:lnTo>
                <a:lnTo>
                  <a:pt x="0" y="0"/>
                </a:lnTo>
                <a:lnTo>
                  <a:pt x="74" y="0"/>
                </a:lnTo>
                <a:lnTo>
                  <a:pt x="74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8" name="Freeform 8061"/>
          <p:cNvSpPr>
            <a:spLocks/>
          </p:cNvSpPr>
          <p:nvPr/>
        </p:nvSpPr>
        <p:spPr bwMode="auto">
          <a:xfrm>
            <a:off x="6891338" y="6651625"/>
            <a:ext cx="120650" cy="115888"/>
          </a:xfrm>
          <a:custGeom>
            <a:avLst/>
            <a:gdLst>
              <a:gd name="T0" fmla="*/ 76 w 76"/>
              <a:gd name="T1" fmla="*/ 73 h 73"/>
              <a:gd name="T2" fmla="*/ 0 w 76"/>
              <a:gd name="T3" fmla="*/ 73 h 73"/>
              <a:gd name="T4" fmla="*/ 0 w 76"/>
              <a:gd name="T5" fmla="*/ 60 h 73"/>
              <a:gd name="T6" fmla="*/ 60 w 76"/>
              <a:gd name="T7" fmla="*/ 60 h 73"/>
              <a:gd name="T8" fmla="*/ 60 w 76"/>
              <a:gd name="T9" fmla="*/ 12 h 73"/>
              <a:gd name="T10" fmla="*/ 2 w 76"/>
              <a:gd name="T11" fmla="*/ 12 h 73"/>
              <a:gd name="T12" fmla="*/ 2 w 76"/>
              <a:gd name="T13" fmla="*/ 0 h 73"/>
              <a:gd name="T14" fmla="*/ 76 w 76"/>
              <a:gd name="T15" fmla="*/ 0 h 73"/>
              <a:gd name="T16" fmla="*/ 76 w 76"/>
              <a:gd name="T1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" h="73">
                <a:moveTo>
                  <a:pt x="76" y="73"/>
                </a:moveTo>
                <a:lnTo>
                  <a:pt x="0" y="73"/>
                </a:lnTo>
                <a:lnTo>
                  <a:pt x="0" y="60"/>
                </a:lnTo>
                <a:lnTo>
                  <a:pt x="60" y="60"/>
                </a:lnTo>
                <a:lnTo>
                  <a:pt x="60" y="12"/>
                </a:lnTo>
                <a:lnTo>
                  <a:pt x="2" y="12"/>
                </a:lnTo>
                <a:lnTo>
                  <a:pt x="2" y="0"/>
                </a:lnTo>
                <a:lnTo>
                  <a:pt x="76" y="0"/>
                </a:lnTo>
                <a:lnTo>
                  <a:pt x="76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9" name="Rectangle 8062"/>
          <p:cNvSpPr>
            <a:spLocks noChangeArrowheads="1"/>
          </p:cNvSpPr>
          <p:nvPr/>
        </p:nvSpPr>
        <p:spPr bwMode="auto">
          <a:xfrm>
            <a:off x="6715125" y="6818313"/>
            <a:ext cx="312738" cy="225425"/>
          </a:xfrm>
          <a:prstGeom prst="rect">
            <a:avLst/>
          </a:prstGeom>
          <a:solidFill>
            <a:srgbClr val="E7C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0" name="正方形/長方形 299"/>
          <p:cNvSpPr/>
          <p:nvPr/>
        </p:nvSpPr>
        <p:spPr>
          <a:xfrm>
            <a:off x="6212032" y="6976993"/>
            <a:ext cx="256480" cy="769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5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コンビニ</a:t>
            </a:r>
            <a:endParaRPr lang="ja-JP" altLang="en-US" sz="5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1" name="正方形/長方形 300"/>
          <p:cNvSpPr/>
          <p:nvPr/>
        </p:nvSpPr>
        <p:spPr>
          <a:xfrm>
            <a:off x="6771383" y="7223175"/>
            <a:ext cx="92974" cy="769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5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GS</a:t>
            </a:r>
            <a:endParaRPr lang="ja-JP" altLang="en-US" sz="5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2" name="正方形/長方形 301"/>
          <p:cNvSpPr/>
          <p:nvPr/>
        </p:nvSpPr>
        <p:spPr>
          <a:xfrm>
            <a:off x="7405974" y="6991492"/>
            <a:ext cx="192360" cy="769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5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中学校</a:t>
            </a:r>
            <a:endParaRPr lang="ja-JP" altLang="en-US" sz="5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5EB410F5-4F6B-488D-9C24-9C9E8026C463}" vid="{D2F3B6D8-82A0-403F-9774-CCE30CCA7C30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678</Words>
  <Application>Microsoft Office PowerPoint</Application>
  <PresentationFormat>ユーザー設定</PresentationFormat>
  <Paragraphs>114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3</cp:revision>
  <cp:lastPrinted>2013-08-09T01:31:35Z</cp:lastPrinted>
  <dcterms:created xsi:type="dcterms:W3CDTF">2013-09-02T07:00:13Z</dcterms:created>
  <dcterms:modified xsi:type="dcterms:W3CDTF">2013-09-24T10:58:41Z</dcterms:modified>
</cp:coreProperties>
</file>