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8" r:id="rId2"/>
  </p:sldMasterIdLst>
  <p:notesMasterIdLst>
    <p:notesMasterId r:id="rId5"/>
  </p:notesMasterIdLst>
  <p:sldIdLst>
    <p:sldId id="260" r:id="rId3"/>
    <p:sldId id="262" r:id="rId4"/>
  </p:sldIdLst>
  <p:sldSz cx="30495875" cy="21602700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804">
          <p15:clr>
            <a:srgbClr val="A4A3A4"/>
          </p15:clr>
        </p15:guide>
        <p15:guide id="2" pos="96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0000"/>
    <a:srgbClr val="CC33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25" d="100"/>
          <a:sy n="25" d="100"/>
        </p:scale>
        <p:origin x="-942" y="-30"/>
      </p:cViewPr>
      <p:guideLst>
        <p:guide orient="horz" pos="6804"/>
        <p:guide pos="96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39838"/>
            <a:ext cx="47307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6436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6593" y="1150148"/>
            <a:ext cx="26302691" cy="4175522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6593" y="5750718"/>
            <a:ext cx="26302691" cy="13706715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6595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01759" y="20022508"/>
            <a:ext cx="10292360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537712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3041409" rtl="0" eaLnBrk="1" latinLnBrk="0" hangingPunct="1">
        <a:lnSpc>
          <a:spcPct val="90000"/>
        </a:lnSpc>
        <a:spcBef>
          <a:spcPct val="0"/>
        </a:spcBef>
        <a:buNone/>
        <a:defRPr kumimoji="1" sz="1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0354" indent="-760354" algn="l" defTabSz="3041409" rtl="0" eaLnBrk="1" latinLnBrk="0" hangingPunct="1">
        <a:lnSpc>
          <a:spcPct val="90000"/>
        </a:lnSpc>
        <a:spcBef>
          <a:spcPts val="3324"/>
        </a:spcBef>
        <a:buFont typeface="Arial" panose="020B0604020202020204" pitchFamily="34" charset="0"/>
        <a:buChar char="•"/>
        <a:defRPr kumimoji="1"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281057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801763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3pPr>
      <a:lvl4pPr marL="532246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84316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8363872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884580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140528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92598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52070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3041409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56211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08282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760352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124226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064493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165634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6594" y="1150148"/>
            <a:ext cx="26302691" cy="41755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6594" y="5750724"/>
            <a:ext cx="26302691" cy="137067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6601" y="20022508"/>
            <a:ext cx="6861571" cy="11501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01759" y="20022508"/>
            <a:ext cx="10292360" cy="11501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537718" y="20022508"/>
            <a:ext cx="6861571" cy="11501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 rotWithShape="1">
          <a:blip r:embed="rId3"/>
          <a:srcRect r="202"/>
          <a:stretch/>
        </p:blipFill>
        <p:spPr>
          <a:xfrm>
            <a:off x="-1693" y="1350"/>
            <a:ext cx="30492000" cy="21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451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iming>
    <p:tnLst>
      <p:par>
        <p:cTn id="1" dur="indefinite" restart="never" nodeType="tmRoot"/>
      </p:par>
    </p:tnLst>
  </p:timing>
  <p:txStyles>
    <p:titleStyle>
      <a:lvl1pPr algn="l" defTabSz="3021423" rtl="0" eaLnBrk="1" latinLnBrk="0" hangingPunct="1">
        <a:lnSpc>
          <a:spcPct val="90000"/>
        </a:lnSpc>
        <a:spcBef>
          <a:spcPct val="0"/>
        </a:spcBef>
        <a:buNone/>
        <a:defRPr kumimoji="1" sz="145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5358" indent="-755358" algn="l" defTabSz="3021423" rtl="0" eaLnBrk="1" latinLnBrk="0" hangingPunct="1">
        <a:lnSpc>
          <a:spcPct val="90000"/>
        </a:lnSpc>
        <a:spcBef>
          <a:spcPts val="3302"/>
        </a:spcBef>
        <a:buFont typeface="Arial" panose="020B0604020202020204" pitchFamily="34" charset="0"/>
        <a:buChar char="•"/>
        <a:defRPr kumimoji="1" sz="9252" kern="1200">
          <a:solidFill>
            <a:schemeClr val="tx1"/>
          </a:solidFill>
          <a:latin typeface="+mn-lt"/>
          <a:ea typeface="+mn-ea"/>
          <a:cs typeface="+mn-cs"/>
        </a:defRPr>
      </a:lvl1pPr>
      <a:lvl2pPr marL="2266067" indent="-755358" algn="l" defTabSz="3021423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kumimoji="1" sz="7931" kern="1200">
          <a:solidFill>
            <a:schemeClr val="tx1"/>
          </a:solidFill>
          <a:latin typeface="+mn-lt"/>
          <a:ea typeface="+mn-ea"/>
          <a:cs typeface="+mn-cs"/>
        </a:defRPr>
      </a:lvl2pPr>
      <a:lvl3pPr marL="3776780" indent="-755358" algn="l" defTabSz="3021423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kumimoji="1" sz="6610" kern="1200">
          <a:solidFill>
            <a:schemeClr val="tx1"/>
          </a:solidFill>
          <a:latin typeface="+mn-lt"/>
          <a:ea typeface="+mn-ea"/>
          <a:cs typeface="+mn-cs"/>
        </a:defRPr>
      </a:lvl3pPr>
      <a:lvl4pPr marL="5287490" indent="-755358" algn="l" defTabSz="3021423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4pPr>
      <a:lvl5pPr marL="6798199" indent="-755358" algn="l" defTabSz="3021423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5pPr>
      <a:lvl6pPr marL="8308909" indent="-755358" algn="l" defTabSz="3021423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6pPr>
      <a:lvl7pPr marL="9819625" indent="-755358" algn="l" defTabSz="3021423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7pPr>
      <a:lvl8pPr marL="11330337" indent="-755358" algn="l" defTabSz="3021423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8pPr>
      <a:lvl9pPr marL="12841047" indent="-755358" algn="l" defTabSz="3021423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1423" rtl="0" eaLnBrk="1" latinLnBrk="0" hangingPunct="1"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1pPr>
      <a:lvl2pPr marL="1510710" algn="l" defTabSz="3021423" rtl="0" eaLnBrk="1" latinLnBrk="0" hangingPunct="1"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2pPr>
      <a:lvl3pPr marL="3021423" algn="l" defTabSz="3021423" rtl="0" eaLnBrk="1" latinLnBrk="0" hangingPunct="1"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3pPr>
      <a:lvl4pPr marL="4532132" algn="l" defTabSz="3021423" rtl="0" eaLnBrk="1" latinLnBrk="0" hangingPunct="1"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4pPr>
      <a:lvl5pPr marL="6042847" algn="l" defTabSz="3021423" rtl="0" eaLnBrk="1" latinLnBrk="0" hangingPunct="1"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5pPr>
      <a:lvl6pPr marL="7553557" algn="l" defTabSz="3021423" rtl="0" eaLnBrk="1" latinLnBrk="0" hangingPunct="1"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6pPr>
      <a:lvl7pPr marL="9064267" algn="l" defTabSz="3021423" rtl="0" eaLnBrk="1" latinLnBrk="0" hangingPunct="1"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7pPr>
      <a:lvl8pPr marL="10574980" algn="l" defTabSz="3021423" rtl="0" eaLnBrk="1" latinLnBrk="0" hangingPunct="1"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8pPr>
      <a:lvl9pPr marL="12085689" algn="l" defTabSz="3021423" rtl="0" eaLnBrk="1" latinLnBrk="0" hangingPunct="1">
        <a:defRPr kumimoji="1" sz="5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5" Type="http://schemas.openxmlformats.org/officeDocument/2006/relationships/image" Target="../media/image15.png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30483175" cy="2159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07950" y="107950"/>
            <a:ext cx="30265688" cy="213772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79388" y="179388"/>
            <a:ext cx="30122812" cy="2123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>
            <a:off x="6626225" y="4794250"/>
            <a:ext cx="17248188" cy="44497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6" name="PubRRectCallout"/>
          <p:cNvSpPr>
            <a:spLocks noEditPoints="1" noChangeArrowheads="1"/>
          </p:cNvSpPr>
          <p:nvPr/>
        </p:nvSpPr>
        <p:spPr bwMode="auto">
          <a:xfrm>
            <a:off x="6626225" y="10020300"/>
            <a:ext cx="17243425" cy="4318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7" name="PubRRectCallout"/>
          <p:cNvSpPr>
            <a:spLocks noEditPoints="1" noChangeArrowheads="1"/>
          </p:cNvSpPr>
          <p:nvPr/>
        </p:nvSpPr>
        <p:spPr bwMode="auto">
          <a:xfrm>
            <a:off x="6626225" y="15136813"/>
            <a:ext cx="17248188" cy="49926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297238" y="1185863"/>
            <a:ext cx="23906162" cy="27479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0" y="9399588"/>
            <a:ext cx="30483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107950" y="14647863"/>
            <a:ext cx="302656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79388" y="20327938"/>
            <a:ext cx="30122812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047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図 2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020" y="853274"/>
            <a:ext cx="15412122" cy="1845297"/>
          </a:xfrm>
          <a:prstGeom prst="rect">
            <a:avLst/>
          </a:prstGeom>
        </p:spPr>
      </p:pic>
      <p:pic>
        <p:nvPicPr>
          <p:cNvPr id="244" name="図 2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61906" y="3767601"/>
            <a:ext cx="915719" cy="5855056"/>
          </a:xfrm>
          <a:prstGeom prst="rect">
            <a:avLst/>
          </a:prstGeom>
        </p:spPr>
      </p:pic>
      <p:pic>
        <p:nvPicPr>
          <p:cNvPr id="245" name="図 2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48773" y="10579450"/>
            <a:ext cx="943471" cy="5910556"/>
          </a:xfrm>
          <a:prstGeom prst="rect">
            <a:avLst/>
          </a:prstGeom>
        </p:spPr>
      </p:pic>
      <p:pic>
        <p:nvPicPr>
          <p:cNvPr id="246" name="図 2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3688" y="10241642"/>
            <a:ext cx="943471" cy="6743029"/>
          </a:xfrm>
          <a:prstGeom prst="rect">
            <a:avLst/>
          </a:prstGeom>
        </p:spPr>
      </p:pic>
      <p:pic>
        <p:nvPicPr>
          <p:cNvPr id="248" name="図 24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4368" y="3868907"/>
            <a:ext cx="26793559" cy="3085201"/>
          </a:xfrm>
          <a:prstGeom prst="rect">
            <a:avLst/>
          </a:prstGeom>
        </p:spPr>
      </p:pic>
      <p:pic>
        <p:nvPicPr>
          <p:cNvPr id="249" name="図 2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4369" y="7177023"/>
            <a:ext cx="26699834" cy="1822020"/>
          </a:xfrm>
          <a:prstGeom prst="rect">
            <a:avLst/>
          </a:prstGeom>
        </p:spPr>
      </p:pic>
      <p:pic>
        <p:nvPicPr>
          <p:cNvPr id="247" name="図 2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5996" y="6918520"/>
            <a:ext cx="8973454" cy="2221441"/>
          </a:xfrm>
          <a:prstGeom prst="rect">
            <a:avLst/>
          </a:prstGeom>
        </p:spPr>
      </p:pic>
      <p:pic>
        <p:nvPicPr>
          <p:cNvPr id="250" name="図 24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0544" y="18119519"/>
            <a:ext cx="2276543" cy="2276543"/>
          </a:xfrm>
          <a:prstGeom prst="rect">
            <a:avLst/>
          </a:prstGeom>
        </p:spPr>
      </p:pic>
      <p:pic>
        <p:nvPicPr>
          <p:cNvPr id="251" name="図 25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60866" y="20341659"/>
            <a:ext cx="872596" cy="685611"/>
          </a:xfrm>
          <a:prstGeom prst="rect">
            <a:avLst/>
          </a:prstGeom>
        </p:spPr>
      </p:pic>
      <p:pic>
        <p:nvPicPr>
          <p:cNvPr id="252" name="図 25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60740" y="4130135"/>
            <a:ext cx="12290508" cy="1337570"/>
          </a:xfrm>
          <a:prstGeom prst="rect">
            <a:avLst/>
          </a:prstGeom>
        </p:spPr>
      </p:pic>
      <p:pic>
        <p:nvPicPr>
          <p:cNvPr id="253" name="図 25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292793" y="4130135"/>
            <a:ext cx="12290508" cy="1337570"/>
          </a:xfrm>
          <a:prstGeom prst="rect">
            <a:avLst/>
          </a:prstGeom>
        </p:spPr>
      </p:pic>
      <p:sp>
        <p:nvSpPr>
          <p:cNvPr id="254" name="正方形/長方形 253"/>
          <p:cNvSpPr/>
          <p:nvPr/>
        </p:nvSpPr>
        <p:spPr>
          <a:xfrm>
            <a:off x="10189938" y="4047549"/>
            <a:ext cx="3778690" cy="4340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16" dirty="0">
                <a:solidFill>
                  <a:schemeClr val="bg1"/>
                </a:solidFill>
              </a:rPr>
              <a:t>※４名様よりご利用頂けます。</a:t>
            </a:r>
          </a:p>
        </p:txBody>
      </p:sp>
      <p:sp>
        <p:nvSpPr>
          <p:cNvPr id="255" name="正方形/長方形 254"/>
          <p:cNvSpPr/>
          <p:nvPr/>
        </p:nvSpPr>
        <p:spPr>
          <a:xfrm>
            <a:off x="23680697" y="4047549"/>
            <a:ext cx="3778690" cy="4340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16" dirty="0">
                <a:solidFill>
                  <a:schemeClr val="bg1"/>
                </a:solidFill>
              </a:rPr>
              <a:t>※４名様よりご利用頂けます。</a:t>
            </a:r>
          </a:p>
        </p:txBody>
      </p:sp>
      <p:sp>
        <p:nvSpPr>
          <p:cNvPr id="256" name="正方形/長方形 255"/>
          <p:cNvSpPr/>
          <p:nvPr/>
        </p:nvSpPr>
        <p:spPr>
          <a:xfrm>
            <a:off x="1746284" y="5719824"/>
            <a:ext cx="12507618" cy="945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770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●串焼き盛り合わせ ●鶏唐揚げ ●ポテトフライ ●枝豆 ●ニラ玉 </a:t>
            </a:r>
          </a:p>
          <a:p>
            <a:r>
              <a:rPr lang="ja-JP" altLang="en-US" sz="2770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●もろき</a:t>
            </a:r>
            <a:r>
              <a:rPr lang="ja-JP" altLang="en-US" sz="2770" dirty="0" err="1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ゅう</a:t>
            </a:r>
            <a:r>
              <a:rPr lang="ja-JP" altLang="en-US" sz="2770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●ベーコンサラダ ●高菜チャーハン ●お漬物  《料理9品》</a:t>
            </a:r>
          </a:p>
        </p:txBody>
      </p:sp>
      <p:sp>
        <p:nvSpPr>
          <p:cNvPr id="257" name="正方形/長方形 256"/>
          <p:cNvSpPr/>
          <p:nvPr/>
        </p:nvSpPr>
        <p:spPr>
          <a:xfrm>
            <a:off x="14899926" y="5719824"/>
            <a:ext cx="12944287" cy="945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770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●串焼き盛り合わせ ●鶏唐揚げ ●ポテトフライ ●刺身盛り合わせ ●枝豆</a:t>
            </a:r>
          </a:p>
          <a:p>
            <a:r>
              <a:rPr lang="ja-JP" altLang="en-US" sz="2770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●チジミ ●イカの塩辛 ●生ハムサラダ ●高菜飯 ●お漬物《料理10品》</a:t>
            </a:r>
          </a:p>
        </p:txBody>
      </p:sp>
      <p:sp>
        <p:nvSpPr>
          <p:cNvPr id="258" name="正方形/長方形 257"/>
          <p:cNvSpPr/>
          <p:nvPr/>
        </p:nvSpPr>
        <p:spPr>
          <a:xfrm>
            <a:off x="16820803" y="677725"/>
            <a:ext cx="13535132" cy="201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77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居酒屋 明日来では、美味しいお料理とお飲み物を豊富に品揃えして、</a:t>
            </a:r>
          </a:p>
          <a:p>
            <a:pPr>
              <a:lnSpc>
                <a:spcPct val="150000"/>
              </a:lnSpc>
            </a:pPr>
            <a:r>
              <a:rPr lang="ja-JP" altLang="en-US" sz="277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皆様のお越しをお待ち致しております！ 各種宴会のご予約・ご相談も承ります。</a:t>
            </a:r>
          </a:p>
          <a:p>
            <a:pPr>
              <a:lnSpc>
                <a:spcPct val="150000"/>
              </a:lnSpc>
            </a:pPr>
            <a:r>
              <a:rPr lang="ja-JP" altLang="en-US" sz="277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どうぞお気軽にお立ち寄り下さいませ。</a:t>
            </a:r>
          </a:p>
        </p:txBody>
      </p:sp>
      <p:pic>
        <p:nvPicPr>
          <p:cNvPr id="259" name="図 25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433686" y="7556580"/>
            <a:ext cx="6197347" cy="1233732"/>
          </a:xfrm>
          <a:prstGeom prst="rect">
            <a:avLst/>
          </a:prstGeom>
        </p:spPr>
      </p:pic>
      <p:sp>
        <p:nvSpPr>
          <p:cNvPr id="260" name="正方形/長方形 259"/>
          <p:cNvSpPr/>
          <p:nvPr/>
        </p:nvSpPr>
        <p:spPr>
          <a:xfrm>
            <a:off x="18580372" y="7230406"/>
            <a:ext cx="9593901" cy="1499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047" b="1" dirty="0">
                <a:solidFill>
                  <a:srgbClr val="7D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・ビール・酎ハイ・ハイボール・梅酒・ワイン</a:t>
            </a:r>
          </a:p>
          <a:p>
            <a:pPr>
              <a:lnSpc>
                <a:spcPct val="150000"/>
              </a:lnSpc>
            </a:pPr>
            <a:r>
              <a:rPr lang="ja-JP" altLang="en-US" sz="3047" b="1" dirty="0">
                <a:solidFill>
                  <a:srgbClr val="7D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・焼酎・日本酒・ソフトドリンク からお選び頂けます。</a:t>
            </a:r>
          </a:p>
        </p:txBody>
      </p:sp>
      <p:sp>
        <p:nvSpPr>
          <p:cNvPr id="261" name="正方形/長方形 260"/>
          <p:cNvSpPr/>
          <p:nvPr/>
        </p:nvSpPr>
        <p:spPr>
          <a:xfrm>
            <a:off x="10223732" y="7556577"/>
            <a:ext cx="2317398" cy="1116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お一人様</a:t>
            </a:r>
            <a:endParaRPr lang="en-US" altLang="ja-JP" sz="3324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（２時間）</a:t>
            </a:r>
          </a:p>
        </p:txBody>
      </p:sp>
      <p:sp>
        <p:nvSpPr>
          <p:cNvPr id="262" name="正方形/長方形 261"/>
          <p:cNvSpPr/>
          <p:nvPr/>
        </p:nvSpPr>
        <p:spPr>
          <a:xfrm>
            <a:off x="847320" y="9194691"/>
            <a:ext cx="27670698" cy="434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16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◎仕入れの都合で料理の内容が変わる場合もございます。 ◎コースのご利用は前々日までにご予約下さい。 ◎その他ご要望等ございましたらお気軽にご相談下さい。 ◎価格には、消費税・サービス料が含まれます。</a:t>
            </a:r>
          </a:p>
        </p:txBody>
      </p:sp>
      <p:sp>
        <p:nvSpPr>
          <p:cNvPr id="263" name="正方形/長方形 262"/>
          <p:cNvSpPr/>
          <p:nvPr/>
        </p:nvSpPr>
        <p:spPr>
          <a:xfrm>
            <a:off x="12151107" y="9904005"/>
            <a:ext cx="16298501" cy="616660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・やきとり・串焼き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・串焼き盛り合わせ（１０本）</a:t>
            </a:r>
            <a:endParaRPr lang="en-US" altLang="ja-JP" sz="3324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3324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3324" b="1" dirty="0" err="1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ほっけ</a:t>
            </a: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焼き・・・・・・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・サザエつぼ焼き・・・・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・地鶏炭火焼き・・・・・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・鶏唐揚げ・・・・・・・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・鶏なんこつ唐揚げ・・・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・ポテトフライ・・・・・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・ホルモン煮込み・・・・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・刺身３点盛り・・・・・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・刺身５点盛り・・・・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・イカ刺し・・・・・・・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・魚の煮付け・・・・・・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・たこわさび・・・・・・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・枝豆・・・・・・・・・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・イカの塩辛・・・・・・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・シーザーサラダ・・・・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・ポテトサラダ・・・・・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・おにぎり（２個）・・・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・お茶漬け（梅・鮭）・</a:t>
            </a:r>
          </a:p>
        </p:txBody>
      </p:sp>
      <p:sp>
        <p:nvSpPr>
          <p:cNvPr id="264" name="正方形/長方形 263"/>
          <p:cNvSpPr/>
          <p:nvPr/>
        </p:nvSpPr>
        <p:spPr>
          <a:xfrm>
            <a:off x="12151103" y="14629974"/>
            <a:ext cx="16298501" cy="249053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１００円〜</a:t>
            </a:r>
          </a:p>
          <a:p>
            <a:pPr algn="r">
              <a:lnSpc>
                <a:spcPct val="150000"/>
              </a:lnSpc>
            </a:pPr>
            <a:endParaRPr lang="ja-JP" altLang="en-US" sz="3324" b="1" dirty="0">
              <a:solidFill>
                <a:srgbClr val="7D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９８０円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８００円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各４５０円</a:t>
            </a:r>
          </a:p>
        </p:txBody>
      </p:sp>
      <p:sp>
        <p:nvSpPr>
          <p:cNvPr id="265" name="正方形/長方形 264"/>
          <p:cNvSpPr/>
          <p:nvPr/>
        </p:nvSpPr>
        <p:spPr>
          <a:xfrm>
            <a:off x="1817636" y="9904018"/>
            <a:ext cx="9392571" cy="540149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・生ビール（中）・・・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・生ビール（小）・・・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・瓶ビール（中）・・・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・ライム酎ハイ・・・・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・レモン酎ハイ・・・・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・カルピス酎ハイ・・・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・ハイボール・・・・・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・梅酒・・・・・・・・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・ワイン（赤・白）・・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・焼酎（芋・麦・米）・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・ボトル焼酎・・・・</a:t>
            </a:r>
          </a:p>
          <a:p>
            <a:pPr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・日本酒（各種）・・</a:t>
            </a:r>
          </a:p>
        </p:txBody>
      </p:sp>
      <p:sp>
        <p:nvSpPr>
          <p:cNvPr id="266" name="正方形/長方形 265"/>
          <p:cNvSpPr/>
          <p:nvPr/>
        </p:nvSpPr>
        <p:spPr>
          <a:xfrm>
            <a:off x="1761875" y="14131355"/>
            <a:ext cx="9392571" cy="298916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４５０円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各５００円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２０００円</a:t>
            </a:r>
          </a:p>
          <a:p>
            <a:pPr algn="r">
              <a:lnSpc>
                <a:spcPct val="150000"/>
              </a:lnSpc>
            </a:pPr>
            <a:r>
              <a:rPr lang="ja-JP" altLang="en-US" sz="3324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各７００円</a:t>
            </a:r>
          </a:p>
        </p:txBody>
      </p:sp>
      <p:sp>
        <p:nvSpPr>
          <p:cNvPr id="267" name="正方形/長方形 266"/>
          <p:cNvSpPr/>
          <p:nvPr/>
        </p:nvSpPr>
        <p:spPr>
          <a:xfrm>
            <a:off x="1302008" y="10306591"/>
            <a:ext cx="483081" cy="703667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939" b="1" dirty="0">
                <a:solidFill>
                  <a:srgbClr val="7D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店内メニューの一例です。 詳しくはお店でご確認下さい。</a:t>
            </a:r>
          </a:p>
        </p:txBody>
      </p:sp>
      <p:sp>
        <p:nvSpPr>
          <p:cNvPr id="268" name="正方形/長方形 267"/>
          <p:cNvSpPr/>
          <p:nvPr/>
        </p:nvSpPr>
        <p:spPr>
          <a:xfrm>
            <a:off x="2860377" y="18263873"/>
            <a:ext cx="7296769" cy="17826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648" b="1" dirty="0">
                <a:solidFill>
                  <a:srgbClr val="DAAD9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居酒屋 </a:t>
            </a:r>
            <a:r>
              <a:rPr lang="ja-JP" altLang="en-US" sz="11584" b="1" dirty="0">
                <a:solidFill>
                  <a:srgbClr val="DAAD9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明日来</a:t>
            </a:r>
          </a:p>
        </p:txBody>
      </p:sp>
      <p:sp>
        <p:nvSpPr>
          <p:cNvPr id="269" name="正方形/長方形 268"/>
          <p:cNvSpPr/>
          <p:nvPr/>
        </p:nvSpPr>
        <p:spPr>
          <a:xfrm>
            <a:off x="2655435" y="19823735"/>
            <a:ext cx="3921636" cy="372024"/>
          </a:xfrm>
          <a:prstGeom prst="rect">
            <a:avLst/>
          </a:prstGeom>
        </p:spPr>
        <p:txBody>
          <a:bodyPr wrap="none" lIns="99726" tIns="0" rIns="99726" bIns="0">
            <a:spAutoFit/>
          </a:bodyPr>
          <a:lstStyle/>
          <a:p>
            <a:r>
              <a:rPr lang="ja-JP" altLang="en-US" sz="2418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■ご予約・お問い合わせは</a:t>
            </a:r>
          </a:p>
        </p:txBody>
      </p:sp>
      <p:sp>
        <p:nvSpPr>
          <p:cNvPr id="270" name="正方形/長方形 269"/>
          <p:cNvSpPr/>
          <p:nvPr/>
        </p:nvSpPr>
        <p:spPr>
          <a:xfrm>
            <a:off x="3688418" y="20250791"/>
            <a:ext cx="6689459" cy="1115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648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</a:t>
            </a:r>
            <a:r>
              <a:rPr lang="en-US" altLang="ja-JP" sz="6648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6648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71" name="図 27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418746" y="18390003"/>
            <a:ext cx="1815679" cy="1530356"/>
          </a:xfrm>
          <a:prstGeom prst="rect">
            <a:avLst/>
          </a:prstGeom>
        </p:spPr>
      </p:pic>
      <p:sp>
        <p:nvSpPr>
          <p:cNvPr id="272" name="正方形/長方形 271"/>
          <p:cNvSpPr/>
          <p:nvPr/>
        </p:nvSpPr>
        <p:spPr>
          <a:xfrm>
            <a:off x="12329534" y="18401560"/>
            <a:ext cx="4626077" cy="44765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909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18：00〜23：00（平日）</a:t>
            </a:r>
          </a:p>
        </p:txBody>
      </p:sp>
      <p:sp>
        <p:nvSpPr>
          <p:cNvPr id="273" name="正方形/長方形 272"/>
          <p:cNvSpPr/>
          <p:nvPr/>
        </p:nvSpPr>
        <p:spPr>
          <a:xfrm>
            <a:off x="12329534" y="18954962"/>
            <a:ext cx="4626077" cy="44765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909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18：00〜24：00（土曜）</a:t>
            </a:r>
          </a:p>
        </p:txBody>
      </p:sp>
      <p:sp>
        <p:nvSpPr>
          <p:cNvPr id="274" name="正方形/長方形 273"/>
          <p:cNvSpPr/>
          <p:nvPr/>
        </p:nvSpPr>
        <p:spPr>
          <a:xfrm>
            <a:off x="12396794" y="19531636"/>
            <a:ext cx="1864964" cy="44765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909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日曜・祝日</a:t>
            </a:r>
          </a:p>
        </p:txBody>
      </p:sp>
      <p:sp>
        <p:nvSpPr>
          <p:cNvPr id="275" name="正方形/長方形 274"/>
          <p:cNvSpPr/>
          <p:nvPr/>
        </p:nvSpPr>
        <p:spPr>
          <a:xfrm>
            <a:off x="10536171" y="20274462"/>
            <a:ext cx="3620451" cy="4766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493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zh-TW" sz="2493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</a:p>
        </p:txBody>
      </p:sp>
      <p:sp>
        <p:nvSpPr>
          <p:cNvPr id="276" name="正方形/長方形 275"/>
          <p:cNvSpPr/>
          <p:nvPr/>
        </p:nvSpPr>
        <p:spPr>
          <a:xfrm>
            <a:off x="10583180" y="20527608"/>
            <a:ext cx="5589657" cy="6897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878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http://www.askult.com/</a:t>
            </a:r>
            <a:endParaRPr lang="ja-JP" altLang="en-US" sz="3878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5611" y="18133116"/>
            <a:ext cx="7379227" cy="323374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7801603" y="18759798"/>
            <a:ext cx="5591278" cy="1841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641" dirty="0"/>
              <a:t>地図を</a:t>
            </a:r>
            <a:endParaRPr lang="en-US" altLang="ja-JP" sz="5641" dirty="0"/>
          </a:p>
          <a:p>
            <a:pPr algn="ctr"/>
            <a:r>
              <a:rPr lang="ja-JP" altLang="en-US" sz="5641" dirty="0"/>
              <a:t>入れてください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471829" y="18056751"/>
            <a:ext cx="5724644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立ち寄りやすい！</a:t>
            </a:r>
            <a:endParaRPr lang="en-US" altLang="ja-JP" sz="5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○○駅</a:t>
            </a:r>
            <a:r>
              <a:rPr lang="ja-JP" altLang="en-US" sz="8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より</a:t>
            </a:r>
            <a:r>
              <a:rPr lang="en-US" altLang="ja-JP" sz="8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8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徒歩</a:t>
            </a:r>
            <a:r>
              <a:rPr lang="en-US" altLang="ja-JP" sz="8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8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分！</a:t>
            </a:r>
            <a:endParaRPr lang="ja-JP" altLang="en-US" sz="8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484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6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6.pptx" id="{5B2AA651-A883-4231-963D-36D8742CF182}" vid="{CEC9638A-50E6-4022-8D44-9076ABEE82AC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5EB410F5-4F6B-488D-9C24-9C9E8026C463}" vid="{D2F3B6D8-82A0-403F-9774-CCE30CCA7C3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56</Template>
  <TotalTime>0</TotalTime>
  <Words>646</Words>
  <Application>Microsoft Office PowerPoint</Application>
  <PresentationFormat>ユーザー設定</PresentationFormat>
  <Paragraphs>109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56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2014-07-08T05:27:34Z</dcterms:created>
  <dcterms:modified xsi:type="dcterms:W3CDTF">2014-07-30T00:19:54Z</dcterms:modified>
</cp:coreProperties>
</file>