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E17"/>
    <a:srgbClr val="595757"/>
    <a:srgbClr val="905A36"/>
    <a:srgbClr val="905B37"/>
    <a:srgbClr val="B5AC3A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1" d="100"/>
          <a:sy n="31" d="100"/>
        </p:scale>
        <p:origin x="-2580" y="-54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3202" y="-3081131"/>
            <a:ext cx="9270976" cy="1661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383785"/>
            <a:ext cx="7775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b="1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今年の忘年会は居酒屋あすくる</a:t>
            </a:r>
            <a:r>
              <a:rPr lang="ja-JP" altLang="en-US" sz="2800" b="1" dirty="0" err="1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</a:t>
            </a:r>
            <a:r>
              <a:rPr lang="ja-JP" altLang="en-US" sz="2800" b="1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決まり！</a:t>
            </a:r>
          </a:p>
        </p:txBody>
      </p:sp>
      <p:pic>
        <p:nvPicPr>
          <p:cNvPr id="9489" name="図 948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41" y="831345"/>
            <a:ext cx="3924060" cy="8141094"/>
          </a:xfrm>
          <a:prstGeom prst="rect">
            <a:avLst/>
          </a:prstGeom>
        </p:spPr>
      </p:pic>
      <p:pic>
        <p:nvPicPr>
          <p:cNvPr id="9493" name="図 949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471" y="878869"/>
            <a:ext cx="3716585" cy="3378225"/>
          </a:xfrm>
          <a:prstGeom prst="rect">
            <a:avLst/>
          </a:prstGeom>
        </p:spPr>
      </p:pic>
      <p:pic>
        <p:nvPicPr>
          <p:cNvPr id="9496" name="図 949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12" y="4232589"/>
            <a:ext cx="2875902" cy="734796"/>
          </a:xfrm>
          <a:prstGeom prst="rect">
            <a:avLst/>
          </a:prstGeom>
        </p:spPr>
      </p:pic>
      <p:pic>
        <p:nvPicPr>
          <p:cNvPr id="9497" name="図 949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675" y="8896688"/>
            <a:ext cx="3514529" cy="539942"/>
          </a:xfrm>
          <a:prstGeom prst="rect">
            <a:avLst/>
          </a:prstGeom>
        </p:spPr>
      </p:pic>
      <p:sp>
        <p:nvSpPr>
          <p:cNvPr id="9501" name="正方形/長方形 9500"/>
          <p:cNvSpPr/>
          <p:nvPr/>
        </p:nvSpPr>
        <p:spPr>
          <a:xfrm>
            <a:off x="4094922" y="5022391"/>
            <a:ext cx="36806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◆前菜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３点盛り 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◆枝豆	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◆焼魚	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◆海鮮サラダ	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000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◆だし巻き卵	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カルパッチョ 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◆寄せ豆腐	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◆鶏茶漬け	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◆デザート	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000円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03" name="正方形/長方形 9502"/>
          <p:cNvSpPr/>
          <p:nvPr/>
        </p:nvSpPr>
        <p:spPr>
          <a:xfrm>
            <a:off x="315284" y="9431712"/>
            <a:ext cx="3613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spc="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TEL.</a:t>
            </a:r>
            <a:r>
              <a:rPr lang="ja-JP" altLang="en-US" sz="2400" b="1" spc="3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2400" b="1" spc="3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2400" b="1" spc="3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504" name="図 950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63" y="10053784"/>
            <a:ext cx="1364348" cy="443564"/>
          </a:xfrm>
          <a:prstGeom prst="rect">
            <a:avLst/>
          </a:prstGeom>
        </p:spPr>
      </p:pic>
      <p:sp>
        <p:nvSpPr>
          <p:cNvPr id="9510" name="Freeform 38"/>
          <p:cNvSpPr>
            <a:spLocks/>
          </p:cNvSpPr>
          <p:nvPr/>
        </p:nvSpPr>
        <p:spPr bwMode="auto">
          <a:xfrm>
            <a:off x="4622800" y="9123363"/>
            <a:ext cx="1031875" cy="1444625"/>
          </a:xfrm>
          <a:custGeom>
            <a:avLst/>
            <a:gdLst>
              <a:gd name="T0" fmla="*/ 4 w 295"/>
              <a:gd name="T1" fmla="*/ 18 h 412"/>
              <a:gd name="T2" fmla="*/ 275 w 295"/>
              <a:gd name="T3" fmla="*/ 406 h 412"/>
              <a:gd name="T4" fmla="*/ 289 w 295"/>
              <a:gd name="T5" fmla="*/ 409 h 412"/>
              <a:gd name="T6" fmla="*/ 292 w 295"/>
              <a:gd name="T7" fmla="*/ 394 h 412"/>
              <a:gd name="T8" fmla="*/ 21 w 295"/>
              <a:gd name="T9" fmla="*/ 6 h 412"/>
              <a:gd name="T10" fmla="*/ 6 w 295"/>
              <a:gd name="T11" fmla="*/ 3 h 412"/>
              <a:gd name="T12" fmla="*/ 4 w 295"/>
              <a:gd name="T13" fmla="*/ 18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5" h="412">
                <a:moveTo>
                  <a:pt x="4" y="18"/>
                </a:moveTo>
                <a:cubicBezTo>
                  <a:pt x="275" y="406"/>
                  <a:pt x="275" y="406"/>
                  <a:pt x="275" y="406"/>
                </a:cubicBezTo>
                <a:cubicBezTo>
                  <a:pt x="278" y="411"/>
                  <a:pt x="284" y="412"/>
                  <a:pt x="289" y="409"/>
                </a:cubicBezTo>
                <a:cubicBezTo>
                  <a:pt x="294" y="406"/>
                  <a:pt x="295" y="399"/>
                  <a:pt x="292" y="394"/>
                </a:cubicBezTo>
                <a:cubicBezTo>
                  <a:pt x="21" y="6"/>
                  <a:pt x="21" y="6"/>
                  <a:pt x="21" y="6"/>
                </a:cubicBezTo>
                <a:cubicBezTo>
                  <a:pt x="17" y="1"/>
                  <a:pt x="11" y="0"/>
                  <a:pt x="6" y="3"/>
                </a:cubicBezTo>
                <a:cubicBezTo>
                  <a:pt x="1" y="7"/>
                  <a:pt x="0" y="13"/>
                  <a:pt x="4" y="18"/>
                </a:cubicBezTo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1" name="Freeform 39"/>
          <p:cNvSpPr>
            <a:spLocks/>
          </p:cNvSpPr>
          <p:nvPr/>
        </p:nvSpPr>
        <p:spPr bwMode="auto">
          <a:xfrm>
            <a:off x="4192588" y="9002713"/>
            <a:ext cx="1023937" cy="1657350"/>
          </a:xfrm>
          <a:custGeom>
            <a:avLst/>
            <a:gdLst>
              <a:gd name="T0" fmla="*/ 4 w 293"/>
              <a:gd name="T1" fmla="*/ 28 h 472"/>
              <a:gd name="T2" fmla="*/ 260 w 293"/>
              <a:gd name="T3" fmla="*/ 462 h 472"/>
              <a:gd name="T4" fmla="*/ 282 w 293"/>
              <a:gd name="T5" fmla="*/ 468 h 472"/>
              <a:gd name="T6" fmla="*/ 288 w 293"/>
              <a:gd name="T7" fmla="*/ 445 h 472"/>
              <a:gd name="T8" fmla="*/ 33 w 293"/>
              <a:gd name="T9" fmla="*/ 11 h 472"/>
              <a:gd name="T10" fmla="*/ 10 w 293"/>
              <a:gd name="T11" fmla="*/ 5 h 472"/>
              <a:gd name="T12" fmla="*/ 4 w 293"/>
              <a:gd name="T13" fmla="*/ 28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" h="472">
                <a:moveTo>
                  <a:pt x="4" y="28"/>
                </a:moveTo>
                <a:cubicBezTo>
                  <a:pt x="260" y="462"/>
                  <a:pt x="260" y="462"/>
                  <a:pt x="260" y="462"/>
                </a:cubicBezTo>
                <a:cubicBezTo>
                  <a:pt x="264" y="470"/>
                  <a:pt x="274" y="472"/>
                  <a:pt x="282" y="468"/>
                </a:cubicBezTo>
                <a:cubicBezTo>
                  <a:pt x="290" y="463"/>
                  <a:pt x="293" y="453"/>
                  <a:pt x="288" y="445"/>
                </a:cubicBezTo>
                <a:cubicBezTo>
                  <a:pt x="33" y="11"/>
                  <a:pt x="33" y="11"/>
                  <a:pt x="33" y="11"/>
                </a:cubicBezTo>
                <a:cubicBezTo>
                  <a:pt x="28" y="3"/>
                  <a:pt x="18" y="0"/>
                  <a:pt x="10" y="5"/>
                </a:cubicBezTo>
                <a:cubicBezTo>
                  <a:pt x="3" y="10"/>
                  <a:pt x="0" y="20"/>
                  <a:pt x="4" y="28"/>
                </a:cubicBezTo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2" name="Freeform 40"/>
          <p:cNvSpPr>
            <a:spLocks/>
          </p:cNvSpPr>
          <p:nvPr/>
        </p:nvSpPr>
        <p:spPr bwMode="auto">
          <a:xfrm>
            <a:off x="4891088" y="9074150"/>
            <a:ext cx="2187575" cy="38100"/>
          </a:xfrm>
          <a:custGeom>
            <a:avLst/>
            <a:gdLst>
              <a:gd name="T0" fmla="*/ 620 w 625"/>
              <a:gd name="T1" fmla="*/ 0 h 11"/>
              <a:gd name="T2" fmla="*/ 5 w 625"/>
              <a:gd name="T3" fmla="*/ 0 h 11"/>
              <a:gd name="T4" fmla="*/ 0 w 625"/>
              <a:gd name="T5" fmla="*/ 6 h 11"/>
              <a:gd name="T6" fmla="*/ 5 w 625"/>
              <a:gd name="T7" fmla="*/ 11 h 11"/>
              <a:gd name="T8" fmla="*/ 620 w 625"/>
              <a:gd name="T9" fmla="*/ 11 h 11"/>
              <a:gd name="T10" fmla="*/ 625 w 625"/>
              <a:gd name="T11" fmla="*/ 6 h 11"/>
              <a:gd name="T12" fmla="*/ 620 w 625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5" h="11">
                <a:moveTo>
                  <a:pt x="620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8"/>
                  <a:pt x="2" y="11"/>
                  <a:pt x="5" y="11"/>
                </a:cubicBezTo>
                <a:cubicBezTo>
                  <a:pt x="620" y="11"/>
                  <a:pt x="620" y="11"/>
                  <a:pt x="620" y="11"/>
                </a:cubicBezTo>
                <a:cubicBezTo>
                  <a:pt x="622" y="11"/>
                  <a:pt x="625" y="8"/>
                  <a:pt x="625" y="6"/>
                </a:cubicBezTo>
                <a:cubicBezTo>
                  <a:pt x="625" y="3"/>
                  <a:pt x="622" y="0"/>
                  <a:pt x="620" y="0"/>
                </a:cubicBezTo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3" name="Freeform 41"/>
          <p:cNvSpPr>
            <a:spLocks/>
          </p:cNvSpPr>
          <p:nvPr/>
        </p:nvSpPr>
        <p:spPr bwMode="auto">
          <a:xfrm>
            <a:off x="4213225" y="10277475"/>
            <a:ext cx="2882900" cy="209550"/>
          </a:xfrm>
          <a:custGeom>
            <a:avLst/>
            <a:gdLst>
              <a:gd name="T0" fmla="*/ 814 w 824"/>
              <a:gd name="T1" fmla="*/ 39 h 60"/>
              <a:gd name="T2" fmla="*/ 164 w 824"/>
              <a:gd name="T3" fmla="*/ 39 h 60"/>
              <a:gd name="T4" fmla="*/ 14 w 824"/>
              <a:gd name="T5" fmla="*/ 2 h 60"/>
              <a:gd name="T6" fmla="*/ 2 w 824"/>
              <a:gd name="T7" fmla="*/ 9 h 60"/>
              <a:gd name="T8" fmla="*/ 9 w 824"/>
              <a:gd name="T9" fmla="*/ 22 h 60"/>
              <a:gd name="T10" fmla="*/ 160 w 824"/>
              <a:gd name="T11" fmla="*/ 59 h 60"/>
              <a:gd name="T12" fmla="*/ 163 w 824"/>
              <a:gd name="T13" fmla="*/ 60 h 60"/>
              <a:gd name="T14" fmla="*/ 814 w 824"/>
              <a:gd name="T15" fmla="*/ 60 h 60"/>
              <a:gd name="T16" fmla="*/ 824 w 824"/>
              <a:gd name="T17" fmla="*/ 49 h 60"/>
              <a:gd name="T18" fmla="*/ 814 w 824"/>
              <a:gd name="T19" fmla="*/ 3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4" h="60">
                <a:moveTo>
                  <a:pt x="814" y="39"/>
                </a:moveTo>
                <a:cubicBezTo>
                  <a:pt x="164" y="39"/>
                  <a:pt x="164" y="39"/>
                  <a:pt x="164" y="39"/>
                </a:cubicBezTo>
                <a:cubicBezTo>
                  <a:pt x="14" y="2"/>
                  <a:pt x="14" y="2"/>
                  <a:pt x="14" y="2"/>
                </a:cubicBezTo>
                <a:cubicBezTo>
                  <a:pt x="9" y="0"/>
                  <a:pt x="3" y="4"/>
                  <a:pt x="2" y="9"/>
                </a:cubicBezTo>
                <a:cubicBezTo>
                  <a:pt x="0" y="15"/>
                  <a:pt x="4" y="20"/>
                  <a:pt x="9" y="22"/>
                </a:cubicBezTo>
                <a:cubicBezTo>
                  <a:pt x="160" y="59"/>
                  <a:pt x="160" y="59"/>
                  <a:pt x="160" y="59"/>
                </a:cubicBezTo>
                <a:cubicBezTo>
                  <a:pt x="161" y="59"/>
                  <a:pt x="162" y="60"/>
                  <a:pt x="163" y="60"/>
                </a:cubicBezTo>
                <a:cubicBezTo>
                  <a:pt x="814" y="60"/>
                  <a:pt x="814" y="60"/>
                  <a:pt x="814" y="60"/>
                </a:cubicBezTo>
                <a:cubicBezTo>
                  <a:pt x="819" y="60"/>
                  <a:pt x="824" y="55"/>
                  <a:pt x="824" y="49"/>
                </a:cubicBezTo>
                <a:cubicBezTo>
                  <a:pt x="824" y="43"/>
                  <a:pt x="819" y="39"/>
                  <a:pt x="814" y="3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4" name="Freeform 42"/>
          <p:cNvSpPr>
            <a:spLocks/>
          </p:cNvSpPr>
          <p:nvPr/>
        </p:nvSpPr>
        <p:spPr bwMode="auto">
          <a:xfrm>
            <a:off x="4384675" y="8851901"/>
            <a:ext cx="1000125" cy="750887"/>
          </a:xfrm>
          <a:custGeom>
            <a:avLst/>
            <a:gdLst>
              <a:gd name="T0" fmla="*/ 277 w 286"/>
              <a:gd name="T1" fmla="*/ 2 h 214"/>
              <a:gd name="T2" fmla="*/ 94 w 286"/>
              <a:gd name="T3" fmla="*/ 135 h 214"/>
              <a:gd name="T4" fmla="*/ 66 w 286"/>
              <a:gd name="T5" fmla="*/ 132 h 214"/>
              <a:gd name="T6" fmla="*/ 62 w 286"/>
              <a:gd name="T7" fmla="*/ 134 h 214"/>
              <a:gd name="T8" fmla="*/ 2 w 286"/>
              <a:gd name="T9" fmla="*/ 205 h 214"/>
              <a:gd name="T10" fmla="*/ 3 w 286"/>
              <a:gd name="T11" fmla="*/ 212 h 214"/>
              <a:gd name="T12" fmla="*/ 10 w 286"/>
              <a:gd name="T13" fmla="*/ 212 h 214"/>
              <a:gd name="T14" fmla="*/ 68 w 286"/>
              <a:gd name="T15" fmla="*/ 143 h 214"/>
              <a:gd name="T16" fmla="*/ 95 w 286"/>
              <a:gd name="T17" fmla="*/ 146 h 214"/>
              <a:gd name="T18" fmla="*/ 99 w 286"/>
              <a:gd name="T19" fmla="*/ 145 h 214"/>
              <a:gd name="T20" fmla="*/ 284 w 286"/>
              <a:gd name="T21" fmla="*/ 10 h 214"/>
              <a:gd name="T22" fmla="*/ 285 w 286"/>
              <a:gd name="T23" fmla="*/ 3 h 214"/>
              <a:gd name="T24" fmla="*/ 277 w 286"/>
              <a:gd name="T25" fmla="*/ 2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6" h="214">
                <a:moveTo>
                  <a:pt x="277" y="2"/>
                </a:moveTo>
                <a:cubicBezTo>
                  <a:pt x="94" y="135"/>
                  <a:pt x="94" y="135"/>
                  <a:pt x="94" y="135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4"/>
                </a:cubicBezTo>
                <a:cubicBezTo>
                  <a:pt x="2" y="205"/>
                  <a:pt x="2" y="205"/>
                  <a:pt x="2" y="205"/>
                </a:cubicBezTo>
                <a:cubicBezTo>
                  <a:pt x="0" y="207"/>
                  <a:pt x="1" y="211"/>
                  <a:pt x="3" y="212"/>
                </a:cubicBezTo>
                <a:cubicBezTo>
                  <a:pt x="5" y="214"/>
                  <a:pt x="8" y="214"/>
                  <a:pt x="10" y="212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95" y="146"/>
                  <a:pt x="95" y="146"/>
                  <a:pt x="95" y="146"/>
                </a:cubicBezTo>
                <a:cubicBezTo>
                  <a:pt x="97" y="146"/>
                  <a:pt x="98" y="145"/>
                  <a:pt x="99" y="145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6" y="8"/>
                  <a:pt x="286" y="5"/>
                  <a:pt x="285" y="3"/>
                </a:cubicBezTo>
                <a:cubicBezTo>
                  <a:pt x="283" y="0"/>
                  <a:pt x="280" y="0"/>
                  <a:pt x="277" y="2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5" name="Freeform 43"/>
          <p:cNvSpPr>
            <a:spLocks/>
          </p:cNvSpPr>
          <p:nvPr/>
        </p:nvSpPr>
        <p:spPr bwMode="auto">
          <a:xfrm>
            <a:off x="6619875" y="8999538"/>
            <a:ext cx="73025" cy="1470025"/>
          </a:xfrm>
          <a:custGeom>
            <a:avLst/>
            <a:gdLst>
              <a:gd name="T0" fmla="*/ 0 w 21"/>
              <a:gd name="T1" fmla="*/ 10 h 419"/>
              <a:gd name="T2" fmla="*/ 0 w 21"/>
              <a:gd name="T3" fmla="*/ 409 h 419"/>
              <a:gd name="T4" fmla="*/ 11 w 21"/>
              <a:gd name="T5" fmla="*/ 419 h 419"/>
              <a:gd name="T6" fmla="*/ 21 w 21"/>
              <a:gd name="T7" fmla="*/ 409 h 419"/>
              <a:gd name="T8" fmla="*/ 21 w 21"/>
              <a:gd name="T9" fmla="*/ 10 h 419"/>
              <a:gd name="T10" fmla="*/ 11 w 21"/>
              <a:gd name="T11" fmla="*/ 0 h 419"/>
              <a:gd name="T12" fmla="*/ 0 w 21"/>
              <a:gd name="T13" fmla="*/ 1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19">
                <a:moveTo>
                  <a:pt x="0" y="10"/>
                </a:moveTo>
                <a:cubicBezTo>
                  <a:pt x="0" y="409"/>
                  <a:pt x="0" y="409"/>
                  <a:pt x="0" y="409"/>
                </a:cubicBezTo>
                <a:cubicBezTo>
                  <a:pt x="0" y="415"/>
                  <a:pt x="5" y="419"/>
                  <a:pt x="11" y="419"/>
                </a:cubicBezTo>
                <a:cubicBezTo>
                  <a:pt x="17" y="419"/>
                  <a:pt x="21" y="415"/>
                  <a:pt x="21" y="409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4"/>
                  <a:pt x="17" y="0"/>
                  <a:pt x="11" y="0"/>
                </a:cubicBezTo>
                <a:cubicBezTo>
                  <a:pt x="5" y="0"/>
                  <a:pt x="0" y="4"/>
                  <a:pt x="0" y="10"/>
                </a:cubicBezTo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6" name="Freeform 44"/>
          <p:cNvSpPr>
            <a:spLocks/>
          </p:cNvSpPr>
          <p:nvPr/>
        </p:nvSpPr>
        <p:spPr bwMode="auto">
          <a:xfrm>
            <a:off x="5384800" y="9837738"/>
            <a:ext cx="1522412" cy="425450"/>
          </a:xfrm>
          <a:custGeom>
            <a:avLst/>
            <a:gdLst>
              <a:gd name="T0" fmla="*/ 15 w 435"/>
              <a:gd name="T1" fmla="*/ 119 h 121"/>
              <a:gd name="T2" fmla="*/ 330 w 435"/>
              <a:gd name="T3" fmla="*/ 21 h 121"/>
              <a:gd name="T4" fmla="*/ 425 w 435"/>
              <a:gd name="T5" fmla="*/ 21 h 121"/>
              <a:gd name="T6" fmla="*/ 435 w 435"/>
              <a:gd name="T7" fmla="*/ 10 h 121"/>
              <a:gd name="T8" fmla="*/ 425 w 435"/>
              <a:gd name="T9" fmla="*/ 0 h 121"/>
              <a:gd name="T10" fmla="*/ 328 w 435"/>
              <a:gd name="T11" fmla="*/ 0 h 121"/>
              <a:gd name="T12" fmla="*/ 325 w 435"/>
              <a:gd name="T13" fmla="*/ 0 h 121"/>
              <a:gd name="T14" fmla="*/ 9 w 435"/>
              <a:gd name="T15" fmla="*/ 99 h 121"/>
              <a:gd name="T16" fmla="*/ 2 w 435"/>
              <a:gd name="T17" fmla="*/ 112 h 121"/>
              <a:gd name="T18" fmla="*/ 15 w 435"/>
              <a:gd name="T19" fmla="*/ 11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121">
                <a:moveTo>
                  <a:pt x="15" y="119"/>
                </a:moveTo>
                <a:cubicBezTo>
                  <a:pt x="330" y="21"/>
                  <a:pt x="330" y="21"/>
                  <a:pt x="330" y="21"/>
                </a:cubicBezTo>
                <a:cubicBezTo>
                  <a:pt x="425" y="21"/>
                  <a:pt x="425" y="21"/>
                  <a:pt x="425" y="21"/>
                </a:cubicBezTo>
                <a:cubicBezTo>
                  <a:pt x="431" y="21"/>
                  <a:pt x="435" y="16"/>
                  <a:pt x="435" y="10"/>
                </a:cubicBezTo>
                <a:cubicBezTo>
                  <a:pt x="435" y="5"/>
                  <a:pt x="431" y="0"/>
                  <a:pt x="425" y="0"/>
                </a:cubicBezTo>
                <a:cubicBezTo>
                  <a:pt x="328" y="0"/>
                  <a:pt x="328" y="0"/>
                  <a:pt x="328" y="0"/>
                </a:cubicBezTo>
                <a:cubicBezTo>
                  <a:pt x="327" y="0"/>
                  <a:pt x="326" y="0"/>
                  <a:pt x="325" y="0"/>
                </a:cubicBezTo>
                <a:cubicBezTo>
                  <a:pt x="9" y="99"/>
                  <a:pt x="9" y="99"/>
                  <a:pt x="9" y="99"/>
                </a:cubicBezTo>
                <a:cubicBezTo>
                  <a:pt x="3" y="101"/>
                  <a:pt x="0" y="107"/>
                  <a:pt x="2" y="112"/>
                </a:cubicBezTo>
                <a:cubicBezTo>
                  <a:pt x="4" y="118"/>
                  <a:pt x="10" y="121"/>
                  <a:pt x="15" y="11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7" name="Freeform 45"/>
          <p:cNvSpPr>
            <a:spLocks/>
          </p:cNvSpPr>
          <p:nvPr/>
        </p:nvSpPr>
        <p:spPr bwMode="auto">
          <a:xfrm>
            <a:off x="4486275" y="8880475"/>
            <a:ext cx="954087" cy="811212"/>
          </a:xfrm>
          <a:custGeom>
            <a:avLst/>
            <a:gdLst>
              <a:gd name="T0" fmla="*/ 590 w 601"/>
              <a:gd name="T1" fmla="*/ 0 h 511"/>
              <a:gd name="T2" fmla="*/ 147 w 601"/>
              <a:gd name="T3" fmla="*/ 323 h 511"/>
              <a:gd name="T4" fmla="*/ 0 w 601"/>
              <a:gd name="T5" fmla="*/ 497 h 511"/>
              <a:gd name="T6" fmla="*/ 13 w 601"/>
              <a:gd name="T7" fmla="*/ 511 h 511"/>
              <a:gd name="T8" fmla="*/ 161 w 601"/>
              <a:gd name="T9" fmla="*/ 336 h 511"/>
              <a:gd name="T10" fmla="*/ 601 w 601"/>
              <a:gd name="T11" fmla="*/ 16 h 511"/>
              <a:gd name="T12" fmla="*/ 590 w 601"/>
              <a:gd name="T13" fmla="*/ 0 h 511"/>
              <a:gd name="T14" fmla="*/ 590 w 601"/>
              <a:gd name="T15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1" h="511">
                <a:moveTo>
                  <a:pt x="590" y="0"/>
                </a:moveTo>
                <a:lnTo>
                  <a:pt x="147" y="323"/>
                </a:lnTo>
                <a:lnTo>
                  <a:pt x="0" y="497"/>
                </a:lnTo>
                <a:lnTo>
                  <a:pt x="13" y="511"/>
                </a:lnTo>
                <a:lnTo>
                  <a:pt x="161" y="336"/>
                </a:lnTo>
                <a:lnTo>
                  <a:pt x="601" y="16"/>
                </a:lnTo>
                <a:lnTo>
                  <a:pt x="590" y="0"/>
                </a:lnTo>
                <a:lnTo>
                  <a:pt x="590" y="0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8" name="Freeform 46"/>
          <p:cNvSpPr>
            <a:spLocks noEditPoints="1"/>
          </p:cNvSpPr>
          <p:nvPr/>
        </p:nvSpPr>
        <p:spPr bwMode="auto">
          <a:xfrm>
            <a:off x="4521200" y="8888413"/>
            <a:ext cx="915987" cy="760412"/>
          </a:xfrm>
          <a:custGeom>
            <a:avLst/>
            <a:gdLst>
              <a:gd name="T0" fmla="*/ 20 w 577"/>
              <a:gd name="T1" fmla="*/ 448 h 479"/>
              <a:gd name="T2" fmla="*/ 0 w 577"/>
              <a:gd name="T3" fmla="*/ 472 h 479"/>
              <a:gd name="T4" fmla="*/ 9 w 577"/>
              <a:gd name="T5" fmla="*/ 479 h 479"/>
              <a:gd name="T6" fmla="*/ 29 w 577"/>
              <a:gd name="T7" fmla="*/ 455 h 479"/>
              <a:gd name="T8" fmla="*/ 20 w 577"/>
              <a:gd name="T9" fmla="*/ 448 h 479"/>
              <a:gd name="T10" fmla="*/ 62 w 577"/>
              <a:gd name="T11" fmla="*/ 397 h 479"/>
              <a:gd name="T12" fmla="*/ 42 w 577"/>
              <a:gd name="T13" fmla="*/ 424 h 479"/>
              <a:gd name="T14" fmla="*/ 51 w 577"/>
              <a:gd name="T15" fmla="*/ 431 h 479"/>
              <a:gd name="T16" fmla="*/ 70 w 577"/>
              <a:gd name="T17" fmla="*/ 406 h 479"/>
              <a:gd name="T18" fmla="*/ 62 w 577"/>
              <a:gd name="T19" fmla="*/ 397 h 479"/>
              <a:gd name="T20" fmla="*/ 103 w 577"/>
              <a:gd name="T21" fmla="*/ 349 h 479"/>
              <a:gd name="T22" fmla="*/ 84 w 577"/>
              <a:gd name="T23" fmla="*/ 373 h 479"/>
              <a:gd name="T24" fmla="*/ 92 w 577"/>
              <a:gd name="T25" fmla="*/ 382 h 479"/>
              <a:gd name="T26" fmla="*/ 112 w 577"/>
              <a:gd name="T27" fmla="*/ 355 h 479"/>
              <a:gd name="T28" fmla="*/ 103 w 577"/>
              <a:gd name="T29" fmla="*/ 349 h 479"/>
              <a:gd name="T30" fmla="*/ 152 w 577"/>
              <a:gd name="T31" fmla="*/ 305 h 479"/>
              <a:gd name="T32" fmla="*/ 128 w 577"/>
              <a:gd name="T33" fmla="*/ 320 h 479"/>
              <a:gd name="T34" fmla="*/ 125 w 577"/>
              <a:gd name="T35" fmla="*/ 324 h 479"/>
              <a:gd name="T36" fmla="*/ 134 w 577"/>
              <a:gd name="T37" fmla="*/ 331 h 479"/>
              <a:gd name="T38" fmla="*/ 136 w 577"/>
              <a:gd name="T39" fmla="*/ 329 h 479"/>
              <a:gd name="T40" fmla="*/ 159 w 577"/>
              <a:gd name="T41" fmla="*/ 313 h 479"/>
              <a:gd name="T42" fmla="*/ 152 w 577"/>
              <a:gd name="T43" fmla="*/ 305 h 479"/>
              <a:gd name="T44" fmla="*/ 205 w 577"/>
              <a:gd name="T45" fmla="*/ 265 h 479"/>
              <a:gd name="T46" fmla="*/ 178 w 577"/>
              <a:gd name="T47" fmla="*/ 285 h 479"/>
              <a:gd name="T48" fmla="*/ 185 w 577"/>
              <a:gd name="T49" fmla="*/ 293 h 479"/>
              <a:gd name="T50" fmla="*/ 211 w 577"/>
              <a:gd name="T51" fmla="*/ 274 h 479"/>
              <a:gd name="T52" fmla="*/ 205 w 577"/>
              <a:gd name="T53" fmla="*/ 265 h 479"/>
              <a:gd name="T54" fmla="*/ 258 w 577"/>
              <a:gd name="T55" fmla="*/ 227 h 479"/>
              <a:gd name="T56" fmla="*/ 231 w 577"/>
              <a:gd name="T57" fmla="*/ 247 h 479"/>
              <a:gd name="T58" fmla="*/ 238 w 577"/>
              <a:gd name="T59" fmla="*/ 256 h 479"/>
              <a:gd name="T60" fmla="*/ 262 w 577"/>
              <a:gd name="T61" fmla="*/ 236 h 479"/>
              <a:gd name="T62" fmla="*/ 258 w 577"/>
              <a:gd name="T63" fmla="*/ 227 h 479"/>
              <a:gd name="T64" fmla="*/ 308 w 577"/>
              <a:gd name="T65" fmla="*/ 190 h 479"/>
              <a:gd name="T66" fmla="*/ 282 w 577"/>
              <a:gd name="T67" fmla="*/ 207 h 479"/>
              <a:gd name="T68" fmla="*/ 289 w 577"/>
              <a:gd name="T69" fmla="*/ 218 h 479"/>
              <a:gd name="T70" fmla="*/ 315 w 577"/>
              <a:gd name="T71" fmla="*/ 198 h 479"/>
              <a:gd name="T72" fmla="*/ 308 w 577"/>
              <a:gd name="T73" fmla="*/ 190 h 479"/>
              <a:gd name="T74" fmla="*/ 361 w 577"/>
              <a:gd name="T75" fmla="*/ 152 h 479"/>
              <a:gd name="T76" fmla="*/ 335 w 577"/>
              <a:gd name="T77" fmla="*/ 170 h 479"/>
              <a:gd name="T78" fmla="*/ 341 w 577"/>
              <a:gd name="T79" fmla="*/ 179 h 479"/>
              <a:gd name="T80" fmla="*/ 368 w 577"/>
              <a:gd name="T81" fmla="*/ 161 h 479"/>
              <a:gd name="T82" fmla="*/ 361 w 577"/>
              <a:gd name="T83" fmla="*/ 152 h 479"/>
              <a:gd name="T84" fmla="*/ 414 w 577"/>
              <a:gd name="T85" fmla="*/ 112 h 479"/>
              <a:gd name="T86" fmla="*/ 388 w 577"/>
              <a:gd name="T87" fmla="*/ 132 h 479"/>
              <a:gd name="T88" fmla="*/ 394 w 577"/>
              <a:gd name="T89" fmla="*/ 141 h 479"/>
              <a:gd name="T90" fmla="*/ 421 w 577"/>
              <a:gd name="T91" fmla="*/ 121 h 479"/>
              <a:gd name="T92" fmla="*/ 414 w 577"/>
              <a:gd name="T93" fmla="*/ 112 h 479"/>
              <a:gd name="T94" fmla="*/ 467 w 577"/>
              <a:gd name="T95" fmla="*/ 75 h 479"/>
              <a:gd name="T96" fmla="*/ 441 w 577"/>
              <a:gd name="T97" fmla="*/ 95 h 479"/>
              <a:gd name="T98" fmla="*/ 447 w 577"/>
              <a:gd name="T99" fmla="*/ 103 h 479"/>
              <a:gd name="T100" fmla="*/ 471 w 577"/>
              <a:gd name="T101" fmla="*/ 84 h 479"/>
              <a:gd name="T102" fmla="*/ 467 w 577"/>
              <a:gd name="T103" fmla="*/ 75 h 479"/>
              <a:gd name="T104" fmla="*/ 518 w 577"/>
              <a:gd name="T105" fmla="*/ 37 h 479"/>
              <a:gd name="T106" fmla="*/ 491 w 577"/>
              <a:gd name="T107" fmla="*/ 55 h 479"/>
              <a:gd name="T108" fmla="*/ 498 w 577"/>
              <a:gd name="T109" fmla="*/ 64 h 479"/>
              <a:gd name="T110" fmla="*/ 524 w 577"/>
              <a:gd name="T111" fmla="*/ 46 h 479"/>
              <a:gd name="T112" fmla="*/ 518 w 577"/>
              <a:gd name="T113" fmla="*/ 37 h 479"/>
              <a:gd name="T114" fmla="*/ 571 w 577"/>
              <a:gd name="T115" fmla="*/ 0 h 479"/>
              <a:gd name="T116" fmla="*/ 544 w 577"/>
              <a:gd name="T117" fmla="*/ 17 h 479"/>
              <a:gd name="T118" fmla="*/ 551 w 577"/>
              <a:gd name="T119" fmla="*/ 26 h 479"/>
              <a:gd name="T120" fmla="*/ 577 w 577"/>
              <a:gd name="T121" fmla="*/ 8 h 479"/>
              <a:gd name="T122" fmla="*/ 571 w 577"/>
              <a:gd name="T1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7" h="479">
                <a:moveTo>
                  <a:pt x="20" y="448"/>
                </a:moveTo>
                <a:lnTo>
                  <a:pt x="0" y="472"/>
                </a:lnTo>
                <a:lnTo>
                  <a:pt x="9" y="479"/>
                </a:lnTo>
                <a:lnTo>
                  <a:pt x="29" y="455"/>
                </a:lnTo>
                <a:lnTo>
                  <a:pt x="20" y="448"/>
                </a:lnTo>
                <a:close/>
                <a:moveTo>
                  <a:pt x="62" y="397"/>
                </a:moveTo>
                <a:lnTo>
                  <a:pt x="42" y="424"/>
                </a:lnTo>
                <a:lnTo>
                  <a:pt x="51" y="431"/>
                </a:lnTo>
                <a:lnTo>
                  <a:pt x="70" y="406"/>
                </a:lnTo>
                <a:lnTo>
                  <a:pt x="62" y="397"/>
                </a:lnTo>
                <a:close/>
                <a:moveTo>
                  <a:pt x="103" y="349"/>
                </a:moveTo>
                <a:lnTo>
                  <a:pt x="84" y="373"/>
                </a:lnTo>
                <a:lnTo>
                  <a:pt x="92" y="382"/>
                </a:lnTo>
                <a:lnTo>
                  <a:pt x="112" y="355"/>
                </a:lnTo>
                <a:lnTo>
                  <a:pt x="103" y="349"/>
                </a:lnTo>
                <a:close/>
                <a:moveTo>
                  <a:pt x="152" y="305"/>
                </a:moveTo>
                <a:lnTo>
                  <a:pt x="128" y="320"/>
                </a:lnTo>
                <a:lnTo>
                  <a:pt x="125" y="324"/>
                </a:lnTo>
                <a:lnTo>
                  <a:pt x="134" y="331"/>
                </a:lnTo>
                <a:lnTo>
                  <a:pt x="136" y="329"/>
                </a:lnTo>
                <a:lnTo>
                  <a:pt x="159" y="313"/>
                </a:lnTo>
                <a:lnTo>
                  <a:pt x="152" y="305"/>
                </a:lnTo>
                <a:close/>
                <a:moveTo>
                  <a:pt x="205" y="265"/>
                </a:moveTo>
                <a:lnTo>
                  <a:pt x="178" y="285"/>
                </a:lnTo>
                <a:lnTo>
                  <a:pt x="185" y="293"/>
                </a:lnTo>
                <a:lnTo>
                  <a:pt x="211" y="274"/>
                </a:lnTo>
                <a:lnTo>
                  <a:pt x="205" y="265"/>
                </a:lnTo>
                <a:close/>
                <a:moveTo>
                  <a:pt x="258" y="227"/>
                </a:moveTo>
                <a:lnTo>
                  <a:pt x="231" y="247"/>
                </a:lnTo>
                <a:lnTo>
                  <a:pt x="238" y="256"/>
                </a:lnTo>
                <a:lnTo>
                  <a:pt x="262" y="236"/>
                </a:lnTo>
                <a:lnTo>
                  <a:pt x="258" y="227"/>
                </a:lnTo>
                <a:close/>
                <a:moveTo>
                  <a:pt x="308" y="190"/>
                </a:moveTo>
                <a:lnTo>
                  <a:pt x="282" y="207"/>
                </a:lnTo>
                <a:lnTo>
                  <a:pt x="289" y="218"/>
                </a:lnTo>
                <a:lnTo>
                  <a:pt x="315" y="198"/>
                </a:lnTo>
                <a:lnTo>
                  <a:pt x="308" y="190"/>
                </a:lnTo>
                <a:close/>
                <a:moveTo>
                  <a:pt x="361" y="152"/>
                </a:moveTo>
                <a:lnTo>
                  <a:pt x="335" y="170"/>
                </a:lnTo>
                <a:lnTo>
                  <a:pt x="341" y="179"/>
                </a:lnTo>
                <a:lnTo>
                  <a:pt x="368" y="161"/>
                </a:lnTo>
                <a:lnTo>
                  <a:pt x="361" y="152"/>
                </a:lnTo>
                <a:close/>
                <a:moveTo>
                  <a:pt x="414" y="112"/>
                </a:moveTo>
                <a:lnTo>
                  <a:pt x="388" y="132"/>
                </a:lnTo>
                <a:lnTo>
                  <a:pt x="394" y="141"/>
                </a:lnTo>
                <a:lnTo>
                  <a:pt x="421" y="121"/>
                </a:lnTo>
                <a:lnTo>
                  <a:pt x="414" y="112"/>
                </a:lnTo>
                <a:close/>
                <a:moveTo>
                  <a:pt x="467" y="75"/>
                </a:moveTo>
                <a:lnTo>
                  <a:pt x="441" y="95"/>
                </a:lnTo>
                <a:lnTo>
                  <a:pt x="447" y="103"/>
                </a:lnTo>
                <a:lnTo>
                  <a:pt x="471" y="84"/>
                </a:lnTo>
                <a:lnTo>
                  <a:pt x="467" y="75"/>
                </a:lnTo>
                <a:close/>
                <a:moveTo>
                  <a:pt x="518" y="37"/>
                </a:moveTo>
                <a:lnTo>
                  <a:pt x="491" y="55"/>
                </a:lnTo>
                <a:lnTo>
                  <a:pt x="498" y="64"/>
                </a:lnTo>
                <a:lnTo>
                  <a:pt x="524" y="46"/>
                </a:lnTo>
                <a:lnTo>
                  <a:pt x="518" y="37"/>
                </a:lnTo>
                <a:close/>
                <a:moveTo>
                  <a:pt x="571" y="0"/>
                </a:moveTo>
                <a:lnTo>
                  <a:pt x="544" y="17"/>
                </a:lnTo>
                <a:lnTo>
                  <a:pt x="551" y="26"/>
                </a:lnTo>
                <a:lnTo>
                  <a:pt x="577" y="8"/>
                </a:lnTo>
                <a:lnTo>
                  <a:pt x="5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19" name="Freeform 47"/>
          <p:cNvSpPr>
            <a:spLocks/>
          </p:cNvSpPr>
          <p:nvPr/>
        </p:nvSpPr>
        <p:spPr bwMode="auto">
          <a:xfrm>
            <a:off x="6581775" y="9837738"/>
            <a:ext cx="153987" cy="66675"/>
          </a:xfrm>
          <a:custGeom>
            <a:avLst/>
            <a:gdLst>
              <a:gd name="T0" fmla="*/ 43 w 44"/>
              <a:gd name="T1" fmla="*/ 9 h 19"/>
              <a:gd name="T2" fmla="*/ 42 w 44"/>
              <a:gd name="T3" fmla="*/ 9 h 19"/>
              <a:gd name="T4" fmla="*/ 35 w 44"/>
              <a:gd name="T5" fmla="*/ 17 h 19"/>
              <a:gd name="T6" fmla="*/ 10 w 44"/>
              <a:gd name="T7" fmla="*/ 17 h 19"/>
              <a:gd name="T8" fmla="*/ 2 w 44"/>
              <a:gd name="T9" fmla="*/ 9 h 19"/>
              <a:gd name="T10" fmla="*/ 10 w 44"/>
              <a:gd name="T11" fmla="*/ 1 h 19"/>
              <a:gd name="T12" fmla="*/ 35 w 44"/>
              <a:gd name="T13" fmla="*/ 1 h 19"/>
              <a:gd name="T14" fmla="*/ 42 w 44"/>
              <a:gd name="T15" fmla="*/ 9 h 19"/>
              <a:gd name="T16" fmla="*/ 43 w 44"/>
              <a:gd name="T17" fmla="*/ 9 h 19"/>
              <a:gd name="T18" fmla="*/ 44 w 44"/>
              <a:gd name="T19" fmla="*/ 9 h 19"/>
              <a:gd name="T20" fmla="*/ 35 w 44"/>
              <a:gd name="T21" fmla="*/ 0 h 19"/>
              <a:gd name="T22" fmla="*/ 10 w 44"/>
              <a:gd name="T23" fmla="*/ 0 h 19"/>
              <a:gd name="T24" fmla="*/ 0 w 44"/>
              <a:gd name="T25" fmla="*/ 9 h 19"/>
              <a:gd name="T26" fmla="*/ 10 w 44"/>
              <a:gd name="T27" fmla="*/ 19 h 19"/>
              <a:gd name="T28" fmla="*/ 35 w 44"/>
              <a:gd name="T29" fmla="*/ 19 h 19"/>
              <a:gd name="T30" fmla="*/ 44 w 44"/>
              <a:gd name="T31" fmla="*/ 9 h 19"/>
              <a:gd name="T32" fmla="*/ 43 w 44"/>
              <a:gd name="T33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19">
                <a:moveTo>
                  <a:pt x="43" y="9"/>
                </a:moveTo>
                <a:cubicBezTo>
                  <a:pt x="42" y="9"/>
                  <a:pt x="42" y="9"/>
                  <a:pt x="42" y="9"/>
                </a:cubicBezTo>
                <a:cubicBezTo>
                  <a:pt x="42" y="14"/>
                  <a:pt x="39" y="17"/>
                  <a:pt x="3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5" y="17"/>
                  <a:pt x="2" y="14"/>
                  <a:pt x="2" y="9"/>
                </a:cubicBezTo>
                <a:cubicBezTo>
                  <a:pt x="2" y="5"/>
                  <a:pt x="5" y="1"/>
                  <a:pt x="10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9" y="1"/>
                  <a:pt x="42" y="5"/>
                  <a:pt x="4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4"/>
                  <a:pt x="40" y="0"/>
                  <a:pt x="3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9"/>
                  <a:pt x="10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40" y="19"/>
                  <a:pt x="44" y="14"/>
                  <a:pt x="44" y="9"/>
                </a:cubicBezTo>
                <a:lnTo>
                  <a:pt x="43" y="9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0" name="Freeform 48"/>
          <p:cNvSpPr>
            <a:spLocks/>
          </p:cNvSpPr>
          <p:nvPr/>
        </p:nvSpPr>
        <p:spPr bwMode="auto">
          <a:xfrm>
            <a:off x="5480050" y="10417175"/>
            <a:ext cx="149225" cy="60325"/>
          </a:xfrm>
          <a:custGeom>
            <a:avLst/>
            <a:gdLst>
              <a:gd name="T0" fmla="*/ 43 w 43"/>
              <a:gd name="T1" fmla="*/ 8 h 17"/>
              <a:gd name="T2" fmla="*/ 34 w 43"/>
              <a:gd name="T3" fmla="*/ 17 h 17"/>
              <a:gd name="T4" fmla="*/ 9 w 43"/>
              <a:gd name="T5" fmla="*/ 17 h 17"/>
              <a:gd name="T6" fmla="*/ 0 w 43"/>
              <a:gd name="T7" fmla="*/ 8 h 17"/>
              <a:gd name="T8" fmla="*/ 9 w 43"/>
              <a:gd name="T9" fmla="*/ 0 h 17"/>
              <a:gd name="T10" fmla="*/ 34 w 43"/>
              <a:gd name="T11" fmla="*/ 0 h 17"/>
              <a:gd name="T12" fmla="*/ 43 w 43"/>
              <a:gd name="T13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7">
                <a:moveTo>
                  <a:pt x="43" y="8"/>
                </a:moveTo>
                <a:cubicBezTo>
                  <a:pt x="43" y="13"/>
                  <a:pt x="39" y="17"/>
                  <a:pt x="34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4" y="17"/>
                  <a:pt x="0" y="13"/>
                  <a:pt x="0" y="8"/>
                </a:cubicBezTo>
                <a:cubicBezTo>
                  <a:pt x="0" y="4"/>
                  <a:pt x="4" y="0"/>
                  <a:pt x="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3" y="4"/>
                  <a:pt x="43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2" name="Freeform 49"/>
          <p:cNvSpPr>
            <a:spLocks/>
          </p:cNvSpPr>
          <p:nvPr/>
        </p:nvSpPr>
        <p:spPr bwMode="auto">
          <a:xfrm>
            <a:off x="5475288" y="10414000"/>
            <a:ext cx="153987" cy="66675"/>
          </a:xfrm>
          <a:custGeom>
            <a:avLst/>
            <a:gdLst>
              <a:gd name="T0" fmla="*/ 44 w 44"/>
              <a:gd name="T1" fmla="*/ 9 h 19"/>
              <a:gd name="T2" fmla="*/ 43 w 44"/>
              <a:gd name="T3" fmla="*/ 9 h 19"/>
              <a:gd name="T4" fmla="*/ 35 w 44"/>
              <a:gd name="T5" fmla="*/ 17 h 19"/>
              <a:gd name="T6" fmla="*/ 10 w 44"/>
              <a:gd name="T7" fmla="*/ 17 h 19"/>
              <a:gd name="T8" fmla="*/ 2 w 44"/>
              <a:gd name="T9" fmla="*/ 9 h 19"/>
              <a:gd name="T10" fmla="*/ 10 w 44"/>
              <a:gd name="T11" fmla="*/ 2 h 19"/>
              <a:gd name="T12" fmla="*/ 35 w 44"/>
              <a:gd name="T13" fmla="*/ 2 h 19"/>
              <a:gd name="T14" fmla="*/ 43 w 44"/>
              <a:gd name="T15" fmla="*/ 9 h 19"/>
              <a:gd name="T16" fmla="*/ 44 w 44"/>
              <a:gd name="T17" fmla="*/ 9 h 19"/>
              <a:gd name="T18" fmla="*/ 44 w 44"/>
              <a:gd name="T19" fmla="*/ 9 h 19"/>
              <a:gd name="T20" fmla="*/ 35 w 44"/>
              <a:gd name="T21" fmla="*/ 0 h 19"/>
              <a:gd name="T22" fmla="*/ 10 w 44"/>
              <a:gd name="T23" fmla="*/ 0 h 19"/>
              <a:gd name="T24" fmla="*/ 0 w 44"/>
              <a:gd name="T25" fmla="*/ 9 h 19"/>
              <a:gd name="T26" fmla="*/ 10 w 44"/>
              <a:gd name="T27" fmla="*/ 19 h 19"/>
              <a:gd name="T28" fmla="*/ 35 w 44"/>
              <a:gd name="T29" fmla="*/ 19 h 19"/>
              <a:gd name="T30" fmla="*/ 44 w 44"/>
              <a:gd name="T31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19">
                <a:moveTo>
                  <a:pt x="44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14"/>
                  <a:pt x="39" y="17"/>
                  <a:pt x="3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2" y="14"/>
                  <a:pt x="2" y="9"/>
                </a:cubicBezTo>
                <a:cubicBezTo>
                  <a:pt x="2" y="5"/>
                  <a:pt x="6" y="2"/>
                  <a:pt x="10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9" y="2"/>
                  <a:pt x="43" y="5"/>
                  <a:pt x="43" y="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4"/>
                  <a:pt x="40" y="0"/>
                  <a:pt x="3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5"/>
                  <a:pt x="5" y="19"/>
                  <a:pt x="10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40" y="19"/>
                  <a:pt x="44" y="15"/>
                  <a:pt x="44" y="9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3" name="Oval 50"/>
          <p:cNvSpPr>
            <a:spLocks noChangeArrowheads="1"/>
          </p:cNvSpPr>
          <p:nvPr/>
        </p:nvSpPr>
        <p:spPr bwMode="auto">
          <a:xfrm>
            <a:off x="5489575" y="10425113"/>
            <a:ext cx="42862" cy="44450"/>
          </a:xfrm>
          <a:prstGeom prst="ellipse">
            <a:avLst/>
          </a:prstGeom>
          <a:solidFill>
            <a:srgbClr val="009E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4" name="Oval 51"/>
          <p:cNvSpPr>
            <a:spLocks noChangeArrowheads="1"/>
          </p:cNvSpPr>
          <p:nvPr/>
        </p:nvSpPr>
        <p:spPr bwMode="auto">
          <a:xfrm>
            <a:off x="5532438" y="10425113"/>
            <a:ext cx="41275" cy="44450"/>
          </a:xfrm>
          <a:prstGeom prst="ellipse">
            <a:avLst/>
          </a:prstGeom>
          <a:solidFill>
            <a:srgbClr val="FFF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5" name="Oval 52"/>
          <p:cNvSpPr>
            <a:spLocks noChangeArrowheads="1"/>
          </p:cNvSpPr>
          <p:nvPr/>
        </p:nvSpPr>
        <p:spPr bwMode="auto">
          <a:xfrm>
            <a:off x="5573713" y="10425113"/>
            <a:ext cx="46037" cy="44450"/>
          </a:xfrm>
          <a:prstGeom prst="ellipse">
            <a:avLst/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6" name="Freeform 53"/>
          <p:cNvSpPr>
            <a:spLocks/>
          </p:cNvSpPr>
          <p:nvPr/>
        </p:nvSpPr>
        <p:spPr bwMode="auto">
          <a:xfrm>
            <a:off x="5111750" y="10417175"/>
            <a:ext cx="147637" cy="60325"/>
          </a:xfrm>
          <a:custGeom>
            <a:avLst/>
            <a:gdLst>
              <a:gd name="T0" fmla="*/ 42 w 42"/>
              <a:gd name="T1" fmla="*/ 8 h 17"/>
              <a:gd name="T2" fmla="*/ 34 w 42"/>
              <a:gd name="T3" fmla="*/ 17 h 17"/>
              <a:gd name="T4" fmla="*/ 9 w 42"/>
              <a:gd name="T5" fmla="*/ 17 h 17"/>
              <a:gd name="T6" fmla="*/ 0 w 42"/>
              <a:gd name="T7" fmla="*/ 8 h 17"/>
              <a:gd name="T8" fmla="*/ 9 w 42"/>
              <a:gd name="T9" fmla="*/ 0 h 17"/>
              <a:gd name="T10" fmla="*/ 34 w 42"/>
              <a:gd name="T11" fmla="*/ 0 h 17"/>
              <a:gd name="T12" fmla="*/ 42 w 42"/>
              <a:gd name="T13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7">
                <a:moveTo>
                  <a:pt x="42" y="8"/>
                </a:moveTo>
                <a:cubicBezTo>
                  <a:pt x="42" y="13"/>
                  <a:pt x="39" y="17"/>
                  <a:pt x="34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4" y="17"/>
                  <a:pt x="0" y="13"/>
                  <a:pt x="0" y="8"/>
                </a:cubicBezTo>
                <a:cubicBezTo>
                  <a:pt x="0" y="4"/>
                  <a:pt x="4" y="0"/>
                  <a:pt x="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42" y="4"/>
                  <a:pt x="42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7" name="Freeform 54"/>
          <p:cNvSpPr>
            <a:spLocks/>
          </p:cNvSpPr>
          <p:nvPr/>
        </p:nvSpPr>
        <p:spPr bwMode="auto">
          <a:xfrm>
            <a:off x="5108575" y="10414000"/>
            <a:ext cx="153987" cy="66675"/>
          </a:xfrm>
          <a:custGeom>
            <a:avLst/>
            <a:gdLst>
              <a:gd name="T0" fmla="*/ 43 w 44"/>
              <a:gd name="T1" fmla="*/ 9 h 19"/>
              <a:gd name="T2" fmla="*/ 43 w 44"/>
              <a:gd name="T3" fmla="*/ 9 h 19"/>
              <a:gd name="T4" fmla="*/ 35 w 44"/>
              <a:gd name="T5" fmla="*/ 17 h 19"/>
              <a:gd name="T6" fmla="*/ 10 w 44"/>
              <a:gd name="T7" fmla="*/ 17 h 19"/>
              <a:gd name="T8" fmla="*/ 2 w 44"/>
              <a:gd name="T9" fmla="*/ 9 h 19"/>
              <a:gd name="T10" fmla="*/ 10 w 44"/>
              <a:gd name="T11" fmla="*/ 2 h 19"/>
              <a:gd name="T12" fmla="*/ 35 w 44"/>
              <a:gd name="T13" fmla="*/ 2 h 19"/>
              <a:gd name="T14" fmla="*/ 43 w 44"/>
              <a:gd name="T15" fmla="*/ 9 h 19"/>
              <a:gd name="T16" fmla="*/ 43 w 44"/>
              <a:gd name="T17" fmla="*/ 9 h 19"/>
              <a:gd name="T18" fmla="*/ 44 w 44"/>
              <a:gd name="T19" fmla="*/ 9 h 19"/>
              <a:gd name="T20" fmla="*/ 35 w 44"/>
              <a:gd name="T21" fmla="*/ 0 h 19"/>
              <a:gd name="T22" fmla="*/ 10 w 44"/>
              <a:gd name="T23" fmla="*/ 0 h 19"/>
              <a:gd name="T24" fmla="*/ 0 w 44"/>
              <a:gd name="T25" fmla="*/ 9 h 19"/>
              <a:gd name="T26" fmla="*/ 10 w 44"/>
              <a:gd name="T27" fmla="*/ 19 h 19"/>
              <a:gd name="T28" fmla="*/ 35 w 44"/>
              <a:gd name="T29" fmla="*/ 19 h 19"/>
              <a:gd name="T30" fmla="*/ 44 w 44"/>
              <a:gd name="T31" fmla="*/ 9 h 19"/>
              <a:gd name="T32" fmla="*/ 43 w 44"/>
              <a:gd name="T33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19"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14"/>
                  <a:pt x="39" y="17"/>
                  <a:pt x="3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5" y="17"/>
                  <a:pt x="2" y="14"/>
                  <a:pt x="2" y="9"/>
                </a:cubicBezTo>
                <a:cubicBezTo>
                  <a:pt x="2" y="5"/>
                  <a:pt x="5" y="2"/>
                  <a:pt x="10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9" y="2"/>
                  <a:pt x="43" y="5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4"/>
                  <a:pt x="40" y="0"/>
                  <a:pt x="3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5"/>
                  <a:pt x="5" y="19"/>
                  <a:pt x="10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40" y="19"/>
                  <a:pt x="44" y="15"/>
                  <a:pt x="44" y="9"/>
                </a:cubicBezTo>
                <a:lnTo>
                  <a:pt x="43" y="9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8" name="Oval 55"/>
          <p:cNvSpPr>
            <a:spLocks noChangeArrowheads="1"/>
          </p:cNvSpPr>
          <p:nvPr/>
        </p:nvSpPr>
        <p:spPr bwMode="auto">
          <a:xfrm>
            <a:off x="5122863" y="10425113"/>
            <a:ext cx="41275" cy="44450"/>
          </a:xfrm>
          <a:prstGeom prst="ellipse">
            <a:avLst/>
          </a:prstGeom>
          <a:solidFill>
            <a:srgbClr val="009E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9" name="Oval 56"/>
          <p:cNvSpPr>
            <a:spLocks noChangeArrowheads="1"/>
          </p:cNvSpPr>
          <p:nvPr/>
        </p:nvSpPr>
        <p:spPr bwMode="auto">
          <a:xfrm>
            <a:off x="5164138" y="10425113"/>
            <a:ext cx="42862" cy="44450"/>
          </a:xfrm>
          <a:prstGeom prst="ellipse">
            <a:avLst/>
          </a:prstGeom>
          <a:solidFill>
            <a:srgbClr val="FFF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31" name="Oval 57"/>
          <p:cNvSpPr>
            <a:spLocks noChangeArrowheads="1"/>
          </p:cNvSpPr>
          <p:nvPr/>
        </p:nvSpPr>
        <p:spPr bwMode="auto">
          <a:xfrm>
            <a:off x="5207000" y="10425113"/>
            <a:ext cx="44450" cy="44450"/>
          </a:xfrm>
          <a:prstGeom prst="ellipse">
            <a:avLst/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32" name="Freeform 58"/>
          <p:cNvSpPr>
            <a:spLocks/>
          </p:cNvSpPr>
          <p:nvPr/>
        </p:nvSpPr>
        <p:spPr bwMode="auto">
          <a:xfrm>
            <a:off x="4864100" y="9126538"/>
            <a:ext cx="233362" cy="196850"/>
          </a:xfrm>
          <a:custGeom>
            <a:avLst/>
            <a:gdLst>
              <a:gd name="T0" fmla="*/ 147 w 147"/>
              <a:gd name="T1" fmla="*/ 35 h 124"/>
              <a:gd name="T2" fmla="*/ 28 w 147"/>
              <a:gd name="T3" fmla="*/ 124 h 124"/>
              <a:gd name="T4" fmla="*/ 0 w 147"/>
              <a:gd name="T5" fmla="*/ 86 h 124"/>
              <a:gd name="T6" fmla="*/ 121 w 147"/>
              <a:gd name="T7" fmla="*/ 0 h 124"/>
              <a:gd name="T8" fmla="*/ 147 w 147"/>
              <a:gd name="T9" fmla="*/ 3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24">
                <a:moveTo>
                  <a:pt x="147" y="35"/>
                </a:moveTo>
                <a:lnTo>
                  <a:pt x="28" y="124"/>
                </a:lnTo>
                <a:lnTo>
                  <a:pt x="0" y="86"/>
                </a:lnTo>
                <a:lnTo>
                  <a:pt x="121" y="0"/>
                </a:lnTo>
                <a:lnTo>
                  <a:pt x="147" y="35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33" name="Freeform 59"/>
          <p:cNvSpPr>
            <a:spLocks/>
          </p:cNvSpPr>
          <p:nvPr/>
        </p:nvSpPr>
        <p:spPr bwMode="auto">
          <a:xfrm>
            <a:off x="6318250" y="10133013"/>
            <a:ext cx="665162" cy="34925"/>
          </a:xfrm>
          <a:custGeom>
            <a:avLst/>
            <a:gdLst>
              <a:gd name="T0" fmla="*/ 6 w 190"/>
              <a:gd name="T1" fmla="*/ 10 h 10"/>
              <a:gd name="T2" fmla="*/ 185 w 190"/>
              <a:gd name="T3" fmla="*/ 10 h 10"/>
              <a:gd name="T4" fmla="*/ 190 w 190"/>
              <a:gd name="T5" fmla="*/ 5 h 10"/>
              <a:gd name="T6" fmla="*/ 185 w 190"/>
              <a:gd name="T7" fmla="*/ 0 h 10"/>
              <a:gd name="T8" fmla="*/ 6 w 190"/>
              <a:gd name="T9" fmla="*/ 0 h 10"/>
              <a:gd name="T10" fmla="*/ 0 w 190"/>
              <a:gd name="T11" fmla="*/ 5 h 10"/>
              <a:gd name="T12" fmla="*/ 6 w 190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0" h="10">
                <a:moveTo>
                  <a:pt x="6" y="10"/>
                </a:moveTo>
                <a:cubicBezTo>
                  <a:pt x="185" y="10"/>
                  <a:pt x="185" y="10"/>
                  <a:pt x="185" y="10"/>
                </a:cubicBezTo>
                <a:cubicBezTo>
                  <a:pt x="188" y="10"/>
                  <a:pt x="190" y="8"/>
                  <a:pt x="190" y="5"/>
                </a:cubicBezTo>
                <a:cubicBezTo>
                  <a:pt x="190" y="2"/>
                  <a:pt x="188" y="0"/>
                  <a:pt x="185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8"/>
                  <a:pt x="3" y="10"/>
                  <a:pt x="6" y="10"/>
                </a:cubicBezTo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1" name="Freeform 60"/>
          <p:cNvSpPr>
            <a:spLocks/>
          </p:cNvSpPr>
          <p:nvPr/>
        </p:nvSpPr>
        <p:spPr bwMode="auto">
          <a:xfrm>
            <a:off x="6108700" y="9709150"/>
            <a:ext cx="574675" cy="612775"/>
          </a:xfrm>
          <a:custGeom>
            <a:avLst/>
            <a:gdLst>
              <a:gd name="T0" fmla="*/ 1 w 164"/>
              <a:gd name="T1" fmla="*/ 9 h 175"/>
              <a:gd name="T2" fmla="*/ 67 w 164"/>
              <a:gd name="T3" fmla="*/ 147 h 175"/>
              <a:gd name="T4" fmla="*/ 81 w 164"/>
              <a:gd name="T5" fmla="*/ 162 h 175"/>
              <a:gd name="T6" fmla="*/ 108 w 164"/>
              <a:gd name="T7" fmla="*/ 173 h 175"/>
              <a:gd name="T8" fmla="*/ 137 w 164"/>
              <a:gd name="T9" fmla="*/ 175 h 175"/>
              <a:gd name="T10" fmla="*/ 159 w 164"/>
              <a:gd name="T11" fmla="*/ 174 h 175"/>
              <a:gd name="T12" fmla="*/ 164 w 164"/>
              <a:gd name="T13" fmla="*/ 169 h 175"/>
              <a:gd name="T14" fmla="*/ 159 w 164"/>
              <a:gd name="T15" fmla="*/ 164 h 175"/>
              <a:gd name="T16" fmla="*/ 137 w 164"/>
              <a:gd name="T17" fmla="*/ 165 h 175"/>
              <a:gd name="T18" fmla="*/ 101 w 164"/>
              <a:gd name="T19" fmla="*/ 160 h 175"/>
              <a:gd name="T20" fmla="*/ 87 w 164"/>
              <a:gd name="T21" fmla="*/ 153 h 175"/>
              <a:gd name="T22" fmla="*/ 77 w 164"/>
              <a:gd name="T23" fmla="*/ 142 h 175"/>
              <a:gd name="T24" fmla="*/ 38 w 164"/>
              <a:gd name="T25" fmla="*/ 61 h 175"/>
              <a:gd name="T26" fmla="*/ 19 w 164"/>
              <a:gd name="T27" fmla="*/ 21 h 175"/>
              <a:gd name="T28" fmla="*/ 13 w 164"/>
              <a:gd name="T29" fmla="*/ 9 h 175"/>
              <a:gd name="T30" fmla="*/ 11 w 164"/>
              <a:gd name="T31" fmla="*/ 4 h 175"/>
              <a:gd name="T32" fmla="*/ 4 w 164"/>
              <a:gd name="T33" fmla="*/ 2 h 175"/>
              <a:gd name="T34" fmla="*/ 1 w 164"/>
              <a:gd name="T35" fmla="*/ 9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4" h="175">
                <a:moveTo>
                  <a:pt x="1" y="9"/>
                </a:moveTo>
                <a:cubicBezTo>
                  <a:pt x="1" y="9"/>
                  <a:pt x="52" y="115"/>
                  <a:pt x="67" y="147"/>
                </a:cubicBezTo>
                <a:cubicBezTo>
                  <a:pt x="71" y="153"/>
                  <a:pt x="75" y="158"/>
                  <a:pt x="81" y="162"/>
                </a:cubicBezTo>
                <a:cubicBezTo>
                  <a:pt x="89" y="168"/>
                  <a:pt x="98" y="171"/>
                  <a:pt x="108" y="173"/>
                </a:cubicBezTo>
                <a:cubicBezTo>
                  <a:pt x="118" y="174"/>
                  <a:pt x="128" y="175"/>
                  <a:pt x="137" y="175"/>
                </a:cubicBezTo>
                <a:cubicBezTo>
                  <a:pt x="146" y="175"/>
                  <a:pt x="155" y="174"/>
                  <a:pt x="159" y="174"/>
                </a:cubicBezTo>
                <a:cubicBezTo>
                  <a:pt x="162" y="174"/>
                  <a:pt x="164" y="172"/>
                  <a:pt x="164" y="169"/>
                </a:cubicBezTo>
                <a:cubicBezTo>
                  <a:pt x="164" y="166"/>
                  <a:pt x="162" y="164"/>
                  <a:pt x="159" y="164"/>
                </a:cubicBezTo>
                <a:cubicBezTo>
                  <a:pt x="154" y="164"/>
                  <a:pt x="146" y="165"/>
                  <a:pt x="137" y="165"/>
                </a:cubicBezTo>
                <a:cubicBezTo>
                  <a:pt x="126" y="165"/>
                  <a:pt x="113" y="164"/>
                  <a:pt x="101" y="160"/>
                </a:cubicBezTo>
                <a:cubicBezTo>
                  <a:pt x="96" y="159"/>
                  <a:pt x="91" y="156"/>
                  <a:pt x="87" y="153"/>
                </a:cubicBezTo>
                <a:cubicBezTo>
                  <a:pt x="82" y="150"/>
                  <a:pt x="79" y="147"/>
                  <a:pt x="77" y="142"/>
                </a:cubicBezTo>
                <a:cubicBezTo>
                  <a:pt x="69" y="127"/>
                  <a:pt x="52" y="92"/>
                  <a:pt x="38" y="61"/>
                </a:cubicBezTo>
                <a:cubicBezTo>
                  <a:pt x="31" y="46"/>
                  <a:pt x="24" y="32"/>
                  <a:pt x="19" y="21"/>
                </a:cubicBezTo>
                <a:cubicBezTo>
                  <a:pt x="16" y="16"/>
                  <a:pt x="14" y="12"/>
                  <a:pt x="13" y="9"/>
                </a:cubicBezTo>
                <a:cubicBezTo>
                  <a:pt x="11" y="6"/>
                  <a:pt x="11" y="4"/>
                  <a:pt x="11" y="4"/>
                </a:cubicBezTo>
                <a:cubicBezTo>
                  <a:pt x="9" y="2"/>
                  <a:pt x="6" y="0"/>
                  <a:pt x="4" y="2"/>
                </a:cubicBezTo>
                <a:cubicBezTo>
                  <a:pt x="1" y="3"/>
                  <a:pt x="0" y="6"/>
                  <a:pt x="1" y="9"/>
                </a:cubicBezTo>
                <a:close/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2" name="Freeform 61"/>
          <p:cNvSpPr>
            <a:spLocks/>
          </p:cNvSpPr>
          <p:nvPr/>
        </p:nvSpPr>
        <p:spPr bwMode="auto">
          <a:xfrm>
            <a:off x="5892800" y="10055225"/>
            <a:ext cx="227012" cy="411162"/>
          </a:xfrm>
          <a:custGeom>
            <a:avLst/>
            <a:gdLst>
              <a:gd name="T0" fmla="*/ 2 w 65"/>
              <a:gd name="T1" fmla="*/ 8 h 117"/>
              <a:gd name="T2" fmla="*/ 54 w 65"/>
              <a:gd name="T3" fmla="*/ 113 h 117"/>
              <a:gd name="T4" fmla="*/ 61 w 65"/>
              <a:gd name="T5" fmla="*/ 115 h 117"/>
              <a:gd name="T6" fmla="*/ 63 w 65"/>
              <a:gd name="T7" fmla="*/ 108 h 117"/>
              <a:gd name="T8" fmla="*/ 11 w 65"/>
              <a:gd name="T9" fmla="*/ 3 h 117"/>
              <a:gd name="T10" fmla="*/ 4 w 65"/>
              <a:gd name="T11" fmla="*/ 1 h 117"/>
              <a:gd name="T12" fmla="*/ 2 w 65"/>
              <a:gd name="T13" fmla="*/ 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117">
                <a:moveTo>
                  <a:pt x="2" y="8"/>
                </a:moveTo>
                <a:cubicBezTo>
                  <a:pt x="54" y="113"/>
                  <a:pt x="54" y="113"/>
                  <a:pt x="54" y="113"/>
                </a:cubicBezTo>
                <a:cubicBezTo>
                  <a:pt x="55" y="115"/>
                  <a:pt x="59" y="117"/>
                  <a:pt x="61" y="115"/>
                </a:cubicBezTo>
                <a:cubicBezTo>
                  <a:pt x="64" y="114"/>
                  <a:pt x="65" y="111"/>
                  <a:pt x="63" y="108"/>
                </a:cubicBezTo>
                <a:cubicBezTo>
                  <a:pt x="11" y="3"/>
                  <a:pt x="11" y="3"/>
                  <a:pt x="11" y="3"/>
                </a:cubicBezTo>
                <a:cubicBezTo>
                  <a:pt x="10" y="1"/>
                  <a:pt x="7" y="0"/>
                  <a:pt x="4" y="1"/>
                </a:cubicBezTo>
                <a:cubicBezTo>
                  <a:pt x="1" y="2"/>
                  <a:pt x="0" y="5"/>
                  <a:pt x="2" y="8"/>
                </a:cubicBezTo>
              </a:path>
            </a:pathLst>
          </a:cu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6" name="Freeform 62"/>
          <p:cNvSpPr>
            <a:spLocks/>
          </p:cNvSpPr>
          <p:nvPr/>
        </p:nvSpPr>
        <p:spPr bwMode="auto">
          <a:xfrm>
            <a:off x="4983163" y="9593263"/>
            <a:ext cx="1598612" cy="400050"/>
          </a:xfrm>
          <a:custGeom>
            <a:avLst/>
            <a:gdLst>
              <a:gd name="T0" fmla="*/ 457 w 457"/>
              <a:gd name="T1" fmla="*/ 114 h 114"/>
              <a:gd name="T2" fmla="*/ 310 w 457"/>
              <a:gd name="T3" fmla="*/ 25 h 114"/>
              <a:gd name="T4" fmla="*/ 310 w 457"/>
              <a:gd name="T5" fmla="*/ 20 h 114"/>
              <a:gd name="T6" fmla="*/ 289 w 457"/>
              <a:gd name="T7" fmla="*/ 0 h 114"/>
              <a:gd name="T8" fmla="*/ 21 w 457"/>
              <a:gd name="T9" fmla="*/ 0 h 114"/>
              <a:gd name="T10" fmla="*/ 0 w 457"/>
              <a:gd name="T11" fmla="*/ 20 h 114"/>
              <a:gd name="T12" fmla="*/ 0 w 457"/>
              <a:gd name="T13" fmla="*/ 51 h 114"/>
              <a:gd name="T14" fmla="*/ 21 w 457"/>
              <a:gd name="T15" fmla="*/ 72 h 114"/>
              <a:gd name="T16" fmla="*/ 289 w 457"/>
              <a:gd name="T17" fmla="*/ 72 h 114"/>
              <a:gd name="T18" fmla="*/ 309 w 457"/>
              <a:gd name="T19" fmla="*/ 52 h 114"/>
              <a:gd name="T20" fmla="*/ 457 w 457"/>
              <a:gd name="T2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7" h="114">
                <a:moveTo>
                  <a:pt x="457" y="114"/>
                </a:moveTo>
                <a:cubicBezTo>
                  <a:pt x="310" y="25"/>
                  <a:pt x="310" y="25"/>
                  <a:pt x="310" y="25"/>
                </a:cubicBezTo>
                <a:cubicBezTo>
                  <a:pt x="310" y="20"/>
                  <a:pt x="310" y="20"/>
                  <a:pt x="310" y="20"/>
                </a:cubicBezTo>
                <a:cubicBezTo>
                  <a:pt x="310" y="9"/>
                  <a:pt x="300" y="0"/>
                  <a:pt x="289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3"/>
                  <a:pt x="10" y="72"/>
                  <a:pt x="21" y="72"/>
                </a:cubicBezTo>
                <a:cubicBezTo>
                  <a:pt x="289" y="72"/>
                  <a:pt x="289" y="72"/>
                  <a:pt x="289" y="72"/>
                </a:cubicBezTo>
                <a:cubicBezTo>
                  <a:pt x="300" y="72"/>
                  <a:pt x="309" y="63"/>
                  <a:pt x="309" y="52"/>
                </a:cubicBezTo>
                <a:lnTo>
                  <a:pt x="457" y="114"/>
                </a:lnTo>
                <a:close/>
              </a:path>
            </a:pathLst>
          </a:custGeom>
          <a:solidFill>
            <a:srgbClr val="552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7" name="Rectangle 63"/>
          <p:cNvSpPr>
            <a:spLocks noChangeArrowheads="1"/>
          </p:cNvSpPr>
          <p:nvPr/>
        </p:nvSpPr>
        <p:spPr bwMode="auto">
          <a:xfrm>
            <a:off x="5619750" y="9239250"/>
            <a:ext cx="73025" cy="76200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3" name="Rectangle 69"/>
          <p:cNvSpPr>
            <a:spLocks noChangeArrowheads="1"/>
          </p:cNvSpPr>
          <p:nvPr/>
        </p:nvSpPr>
        <p:spPr bwMode="auto">
          <a:xfrm>
            <a:off x="6064250" y="9891713"/>
            <a:ext cx="76200" cy="73025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4" name="Rectangle 70"/>
          <p:cNvSpPr>
            <a:spLocks noChangeArrowheads="1"/>
          </p:cNvSpPr>
          <p:nvPr/>
        </p:nvSpPr>
        <p:spPr bwMode="auto">
          <a:xfrm>
            <a:off x="5419725" y="10007600"/>
            <a:ext cx="77787" cy="76200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9" name="Freeform 73"/>
          <p:cNvSpPr>
            <a:spLocks/>
          </p:cNvSpPr>
          <p:nvPr/>
        </p:nvSpPr>
        <p:spPr bwMode="auto">
          <a:xfrm>
            <a:off x="4259263" y="10518775"/>
            <a:ext cx="55562" cy="84137"/>
          </a:xfrm>
          <a:custGeom>
            <a:avLst/>
            <a:gdLst>
              <a:gd name="T0" fmla="*/ 0 w 35"/>
              <a:gd name="T1" fmla="*/ 27 h 53"/>
              <a:gd name="T2" fmla="*/ 35 w 35"/>
              <a:gd name="T3" fmla="*/ 0 h 53"/>
              <a:gd name="T4" fmla="*/ 35 w 35"/>
              <a:gd name="T5" fmla="*/ 53 h 53"/>
              <a:gd name="T6" fmla="*/ 0 w 35"/>
              <a:gd name="T7" fmla="*/ 2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53">
                <a:moveTo>
                  <a:pt x="0" y="27"/>
                </a:moveTo>
                <a:lnTo>
                  <a:pt x="35" y="0"/>
                </a:lnTo>
                <a:lnTo>
                  <a:pt x="35" y="53"/>
                </a:lnTo>
                <a:lnTo>
                  <a:pt x="0" y="27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3" name="Freeform 77"/>
          <p:cNvSpPr>
            <a:spLocks/>
          </p:cNvSpPr>
          <p:nvPr/>
        </p:nvSpPr>
        <p:spPr bwMode="auto">
          <a:xfrm>
            <a:off x="4097338" y="9088438"/>
            <a:ext cx="74612" cy="69850"/>
          </a:xfrm>
          <a:custGeom>
            <a:avLst/>
            <a:gdLst>
              <a:gd name="T0" fmla="*/ 7 w 47"/>
              <a:gd name="T1" fmla="*/ 0 h 44"/>
              <a:gd name="T2" fmla="*/ 47 w 47"/>
              <a:gd name="T3" fmla="*/ 17 h 44"/>
              <a:gd name="T4" fmla="*/ 0 w 47"/>
              <a:gd name="T5" fmla="*/ 44 h 44"/>
              <a:gd name="T6" fmla="*/ 7 w 47"/>
              <a:gd name="T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4">
                <a:moveTo>
                  <a:pt x="7" y="0"/>
                </a:moveTo>
                <a:lnTo>
                  <a:pt x="47" y="17"/>
                </a:lnTo>
                <a:lnTo>
                  <a:pt x="0" y="44"/>
                </a:lnTo>
                <a:lnTo>
                  <a:pt x="7" y="0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4" name="Freeform 78"/>
          <p:cNvSpPr>
            <a:spLocks/>
          </p:cNvSpPr>
          <p:nvPr/>
        </p:nvSpPr>
        <p:spPr bwMode="auto">
          <a:xfrm>
            <a:off x="4117975" y="9144000"/>
            <a:ext cx="95250" cy="98425"/>
          </a:xfrm>
          <a:custGeom>
            <a:avLst/>
            <a:gdLst>
              <a:gd name="T0" fmla="*/ 0 w 27"/>
              <a:gd name="T1" fmla="*/ 9 h 28"/>
              <a:gd name="T2" fmla="*/ 1 w 27"/>
              <a:gd name="T3" fmla="*/ 8 h 28"/>
              <a:gd name="T4" fmla="*/ 6 w 27"/>
              <a:gd name="T5" fmla="*/ 17 h 28"/>
              <a:gd name="T6" fmla="*/ 10 w 27"/>
              <a:gd name="T7" fmla="*/ 15 h 28"/>
              <a:gd name="T8" fmla="*/ 5 w 27"/>
              <a:gd name="T9" fmla="*/ 8 h 28"/>
              <a:gd name="T10" fmla="*/ 7 w 27"/>
              <a:gd name="T11" fmla="*/ 7 h 28"/>
              <a:gd name="T12" fmla="*/ 11 w 27"/>
              <a:gd name="T13" fmla="*/ 14 h 28"/>
              <a:gd name="T14" fmla="*/ 14 w 27"/>
              <a:gd name="T15" fmla="*/ 12 h 28"/>
              <a:gd name="T16" fmla="*/ 9 w 27"/>
              <a:gd name="T17" fmla="*/ 5 h 28"/>
              <a:gd name="T18" fmla="*/ 10 w 27"/>
              <a:gd name="T19" fmla="*/ 3 h 28"/>
              <a:gd name="T20" fmla="*/ 12 w 27"/>
              <a:gd name="T21" fmla="*/ 7 h 28"/>
              <a:gd name="T22" fmla="*/ 19 w 27"/>
              <a:gd name="T23" fmla="*/ 7 h 28"/>
              <a:gd name="T24" fmla="*/ 16 w 27"/>
              <a:gd name="T25" fmla="*/ 1 h 28"/>
              <a:gd name="T26" fmla="*/ 17 w 27"/>
              <a:gd name="T27" fmla="*/ 0 h 28"/>
              <a:gd name="T28" fmla="*/ 27 w 27"/>
              <a:gd name="T29" fmla="*/ 17 h 28"/>
              <a:gd name="T30" fmla="*/ 26 w 27"/>
              <a:gd name="T31" fmla="*/ 18 h 28"/>
              <a:gd name="T32" fmla="*/ 20 w 27"/>
              <a:gd name="T33" fmla="*/ 8 h 28"/>
              <a:gd name="T34" fmla="*/ 13 w 27"/>
              <a:gd name="T35" fmla="*/ 8 h 28"/>
              <a:gd name="T36" fmla="*/ 19 w 27"/>
              <a:gd name="T37" fmla="*/ 17 h 28"/>
              <a:gd name="T38" fmla="*/ 21 w 27"/>
              <a:gd name="T39" fmla="*/ 13 h 28"/>
              <a:gd name="T40" fmla="*/ 22 w 27"/>
              <a:gd name="T41" fmla="*/ 14 h 28"/>
              <a:gd name="T42" fmla="*/ 20 w 27"/>
              <a:gd name="T43" fmla="*/ 21 h 28"/>
              <a:gd name="T44" fmla="*/ 18 w 27"/>
              <a:gd name="T45" fmla="*/ 21 h 28"/>
              <a:gd name="T46" fmla="*/ 19 w 27"/>
              <a:gd name="T47" fmla="*/ 18 h 28"/>
              <a:gd name="T48" fmla="*/ 15 w 27"/>
              <a:gd name="T49" fmla="*/ 13 h 28"/>
              <a:gd name="T50" fmla="*/ 12 w 27"/>
              <a:gd name="T51" fmla="*/ 15 h 28"/>
              <a:gd name="T52" fmla="*/ 16 w 27"/>
              <a:gd name="T53" fmla="*/ 23 h 28"/>
              <a:gd name="T54" fmla="*/ 15 w 27"/>
              <a:gd name="T55" fmla="*/ 23 h 28"/>
              <a:gd name="T56" fmla="*/ 10 w 27"/>
              <a:gd name="T57" fmla="*/ 16 h 28"/>
              <a:gd name="T58" fmla="*/ 7 w 27"/>
              <a:gd name="T59" fmla="*/ 18 h 28"/>
              <a:gd name="T60" fmla="*/ 12 w 27"/>
              <a:gd name="T61" fmla="*/ 27 h 28"/>
              <a:gd name="T62" fmla="*/ 10 w 27"/>
              <a:gd name="T63" fmla="*/ 28 h 28"/>
              <a:gd name="T64" fmla="*/ 0 w 27"/>
              <a:gd name="T65" fmla="*/ 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" h="28">
                <a:moveTo>
                  <a:pt x="0" y="9"/>
                </a:moveTo>
                <a:cubicBezTo>
                  <a:pt x="1" y="8"/>
                  <a:pt x="1" y="8"/>
                  <a:pt x="1" y="8"/>
                </a:cubicBezTo>
                <a:cubicBezTo>
                  <a:pt x="6" y="17"/>
                  <a:pt x="6" y="17"/>
                  <a:pt x="6" y="17"/>
                </a:cubicBezTo>
                <a:cubicBezTo>
                  <a:pt x="10" y="15"/>
                  <a:pt x="10" y="15"/>
                  <a:pt x="10" y="15"/>
                </a:cubicBezTo>
                <a:cubicBezTo>
                  <a:pt x="5" y="8"/>
                  <a:pt x="5" y="8"/>
                  <a:pt x="5" y="8"/>
                </a:cubicBezTo>
                <a:cubicBezTo>
                  <a:pt x="7" y="7"/>
                  <a:pt x="7" y="7"/>
                  <a:pt x="7" y="7"/>
                </a:cubicBezTo>
                <a:cubicBezTo>
                  <a:pt x="11" y="14"/>
                  <a:pt x="11" y="14"/>
                  <a:pt x="11" y="14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0"/>
                  <a:pt x="11" y="7"/>
                  <a:pt x="9" y="5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5"/>
                  <a:pt x="12" y="6"/>
                  <a:pt x="12" y="7"/>
                </a:cubicBezTo>
                <a:cubicBezTo>
                  <a:pt x="15" y="7"/>
                  <a:pt x="18" y="7"/>
                  <a:pt x="19" y="7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7" y="0"/>
                  <a:pt x="17" y="0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8"/>
                  <a:pt x="16" y="9"/>
                  <a:pt x="13" y="8"/>
                </a:cubicBezTo>
                <a:cubicBezTo>
                  <a:pt x="16" y="12"/>
                  <a:pt x="18" y="16"/>
                  <a:pt x="19" y="17"/>
                </a:cubicBezTo>
                <a:cubicBezTo>
                  <a:pt x="20" y="15"/>
                  <a:pt x="21" y="13"/>
                  <a:pt x="21" y="13"/>
                </a:cubicBezTo>
                <a:cubicBezTo>
                  <a:pt x="22" y="14"/>
                  <a:pt x="22" y="14"/>
                  <a:pt x="22" y="14"/>
                </a:cubicBezTo>
                <a:cubicBezTo>
                  <a:pt x="21" y="16"/>
                  <a:pt x="20" y="19"/>
                  <a:pt x="20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0"/>
                  <a:pt x="19" y="19"/>
                  <a:pt x="19" y="18"/>
                </a:cubicBezTo>
                <a:cubicBezTo>
                  <a:pt x="18" y="18"/>
                  <a:pt x="17" y="16"/>
                  <a:pt x="15" y="13"/>
                </a:cubicBezTo>
                <a:cubicBezTo>
                  <a:pt x="12" y="15"/>
                  <a:pt x="12" y="15"/>
                  <a:pt x="12" y="15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0" y="16"/>
                  <a:pt x="10" y="16"/>
                  <a:pt x="10" y="16"/>
                </a:cubicBezTo>
                <a:cubicBezTo>
                  <a:pt x="7" y="18"/>
                  <a:pt x="7" y="18"/>
                  <a:pt x="7" y="18"/>
                </a:cubicBezTo>
                <a:cubicBezTo>
                  <a:pt x="12" y="27"/>
                  <a:pt x="12" y="27"/>
                  <a:pt x="12" y="27"/>
                </a:cubicBezTo>
                <a:cubicBezTo>
                  <a:pt x="10" y="28"/>
                  <a:pt x="10" y="28"/>
                  <a:pt x="10" y="28"/>
                </a:cubicBezTo>
                <a:lnTo>
                  <a:pt x="0" y="9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62" name="Freeform 90"/>
          <p:cNvSpPr>
            <a:spLocks/>
          </p:cNvSpPr>
          <p:nvPr/>
        </p:nvSpPr>
        <p:spPr bwMode="auto">
          <a:xfrm>
            <a:off x="7024688" y="10518775"/>
            <a:ext cx="57150" cy="84137"/>
          </a:xfrm>
          <a:custGeom>
            <a:avLst/>
            <a:gdLst>
              <a:gd name="T0" fmla="*/ 0 w 36"/>
              <a:gd name="T1" fmla="*/ 53 h 53"/>
              <a:gd name="T2" fmla="*/ 0 w 36"/>
              <a:gd name="T3" fmla="*/ 0 h 53"/>
              <a:gd name="T4" fmla="*/ 36 w 36"/>
              <a:gd name="T5" fmla="*/ 27 h 53"/>
              <a:gd name="T6" fmla="*/ 0 w 36"/>
              <a:gd name="T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53">
                <a:moveTo>
                  <a:pt x="0" y="53"/>
                </a:moveTo>
                <a:lnTo>
                  <a:pt x="0" y="0"/>
                </a:lnTo>
                <a:lnTo>
                  <a:pt x="36" y="27"/>
                </a:lnTo>
                <a:lnTo>
                  <a:pt x="0" y="53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63" name="Rectangle 91"/>
          <p:cNvSpPr>
            <a:spLocks noChangeArrowheads="1"/>
          </p:cNvSpPr>
          <p:nvPr/>
        </p:nvSpPr>
        <p:spPr bwMode="auto">
          <a:xfrm>
            <a:off x="5102225" y="9967913"/>
            <a:ext cx="73025" cy="77787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70" name="Rectangle 98"/>
          <p:cNvSpPr>
            <a:spLocks noChangeArrowheads="1"/>
          </p:cNvSpPr>
          <p:nvPr/>
        </p:nvSpPr>
        <p:spPr bwMode="auto">
          <a:xfrm>
            <a:off x="6721475" y="9463088"/>
            <a:ext cx="76200" cy="73025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75" name="Rectangle 103"/>
          <p:cNvSpPr>
            <a:spLocks noChangeArrowheads="1"/>
          </p:cNvSpPr>
          <p:nvPr/>
        </p:nvSpPr>
        <p:spPr bwMode="auto">
          <a:xfrm>
            <a:off x="6564313" y="9912350"/>
            <a:ext cx="58737" cy="55562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76" name="Rectangle 104"/>
          <p:cNvSpPr>
            <a:spLocks noChangeArrowheads="1"/>
          </p:cNvSpPr>
          <p:nvPr/>
        </p:nvSpPr>
        <p:spPr bwMode="auto">
          <a:xfrm>
            <a:off x="6564313" y="9964738"/>
            <a:ext cx="58737" cy="55562"/>
          </a:xfrm>
          <a:prstGeom prst="rect">
            <a:avLst/>
          </a:prstGeom>
          <a:solidFill>
            <a:srgbClr val="5525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79" name="Rectangle 107"/>
          <p:cNvSpPr>
            <a:spLocks noChangeArrowheads="1"/>
          </p:cNvSpPr>
          <p:nvPr/>
        </p:nvSpPr>
        <p:spPr bwMode="auto">
          <a:xfrm>
            <a:off x="6143625" y="9505950"/>
            <a:ext cx="77787" cy="73025"/>
          </a:xfrm>
          <a:prstGeom prst="rect">
            <a:avLst/>
          </a:pr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83" name="Freeform 111"/>
          <p:cNvSpPr>
            <a:spLocks/>
          </p:cNvSpPr>
          <p:nvPr/>
        </p:nvSpPr>
        <p:spPr bwMode="auto">
          <a:xfrm>
            <a:off x="5457825" y="8905875"/>
            <a:ext cx="28575" cy="69850"/>
          </a:xfrm>
          <a:custGeom>
            <a:avLst/>
            <a:gdLst>
              <a:gd name="T0" fmla="*/ 3 w 8"/>
              <a:gd name="T1" fmla="*/ 20 h 20"/>
              <a:gd name="T2" fmla="*/ 0 w 8"/>
              <a:gd name="T3" fmla="*/ 19 h 20"/>
              <a:gd name="T4" fmla="*/ 0 w 8"/>
              <a:gd name="T5" fmla="*/ 17 h 20"/>
              <a:gd name="T6" fmla="*/ 3 w 8"/>
              <a:gd name="T7" fmla="*/ 18 h 20"/>
              <a:gd name="T8" fmla="*/ 6 w 8"/>
              <a:gd name="T9" fmla="*/ 15 h 20"/>
              <a:gd name="T10" fmla="*/ 6 w 8"/>
              <a:gd name="T11" fmla="*/ 0 h 20"/>
              <a:gd name="T12" fmla="*/ 8 w 8"/>
              <a:gd name="T13" fmla="*/ 0 h 20"/>
              <a:gd name="T14" fmla="*/ 8 w 8"/>
              <a:gd name="T15" fmla="*/ 15 h 20"/>
              <a:gd name="T16" fmla="*/ 3 w 8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0">
                <a:moveTo>
                  <a:pt x="3" y="20"/>
                </a:moveTo>
                <a:cubicBezTo>
                  <a:pt x="2" y="20"/>
                  <a:pt x="1" y="20"/>
                  <a:pt x="0" y="19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8"/>
                  <a:pt x="2" y="18"/>
                  <a:pt x="3" y="18"/>
                </a:cubicBezTo>
                <a:cubicBezTo>
                  <a:pt x="5" y="18"/>
                  <a:pt x="6" y="17"/>
                  <a:pt x="6" y="15"/>
                </a:cubicBezTo>
                <a:cubicBezTo>
                  <a:pt x="6" y="0"/>
                  <a:pt x="6" y="0"/>
                  <a:pt x="6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8"/>
                  <a:pt x="6" y="20"/>
                  <a:pt x="3" y="20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36" name="Freeform 112"/>
          <p:cNvSpPr>
            <a:spLocks noEditPoints="1"/>
          </p:cNvSpPr>
          <p:nvPr/>
        </p:nvSpPr>
        <p:spPr bwMode="auto">
          <a:xfrm>
            <a:off x="5500688" y="8905875"/>
            <a:ext cx="49212" cy="66675"/>
          </a:xfrm>
          <a:custGeom>
            <a:avLst/>
            <a:gdLst>
              <a:gd name="T0" fmla="*/ 12 w 14"/>
              <a:gd name="T1" fmla="*/ 19 h 19"/>
              <a:gd name="T2" fmla="*/ 8 w 14"/>
              <a:gd name="T3" fmla="*/ 11 h 19"/>
              <a:gd name="T4" fmla="*/ 2 w 14"/>
              <a:gd name="T5" fmla="*/ 11 h 19"/>
              <a:gd name="T6" fmla="*/ 2 w 14"/>
              <a:gd name="T7" fmla="*/ 19 h 19"/>
              <a:gd name="T8" fmla="*/ 0 w 14"/>
              <a:gd name="T9" fmla="*/ 19 h 19"/>
              <a:gd name="T10" fmla="*/ 0 w 14"/>
              <a:gd name="T11" fmla="*/ 0 h 19"/>
              <a:gd name="T12" fmla="*/ 7 w 14"/>
              <a:gd name="T13" fmla="*/ 0 h 19"/>
              <a:gd name="T14" fmla="*/ 13 w 14"/>
              <a:gd name="T15" fmla="*/ 5 h 19"/>
              <a:gd name="T16" fmla="*/ 9 w 14"/>
              <a:gd name="T17" fmla="*/ 11 h 19"/>
              <a:gd name="T18" fmla="*/ 14 w 14"/>
              <a:gd name="T19" fmla="*/ 19 h 19"/>
              <a:gd name="T20" fmla="*/ 12 w 14"/>
              <a:gd name="T21" fmla="*/ 19 h 19"/>
              <a:gd name="T22" fmla="*/ 7 w 14"/>
              <a:gd name="T23" fmla="*/ 2 h 19"/>
              <a:gd name="T24" fmla="*/ 2 w 14"/>
              <a:gd name="T25" fmla="*/ 2 h 19"/>
              <a:gd name="T26" fmla="*/ 2 w 14"/>
              <a:gd name="T27" fmla="*/ 10 h 19"/>
              <a:gd name="T28" fmla="*/ 7 w 14"/>
              <a:gd name="T29" fmla="*/ 10 h 19"/>
              <a:gd name="T30" fmla="*/ 11 w 14"/>
              <a:gd name="T31" fmla="*/ 5 h 19"/>
              <a:gd name="T32" fmla="*/ 7 w 14"/>
              <a:gd name="T33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19">
                <a:moveTo>
                  <a:pt x="12" y="19"/>
                </a:moveTo>
                <a:cubicBezTo>
                  <a:pt x="8" y="11"/>
                  <a:pt x="8" y="11"/>
                  <a:pt x="8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9"/>
                  <a:pt x="2" y="19"/>
                  <a:pt x="2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0"/>
                  <a:pt x="13" y="2"/>
                  <a:pt x="13" y="5"/>
                </a:cubicBezTo>
                <a:cubicBezTo>
                  <a:pt x="13" y="9"/>
                  <a:pt x="11" y="10"/>
                  <a:pt x="9" y="11"/>
                </a:cubicBezTo>
                <a:cubicBezTo>
                  <a:pt x="14" y="19"/>
                  <a:pt x="14" y="19"/>
                  <a:pt x="14" y="19"/>
                </a:cubicBezTo>
                <a:lnTo>
                  <a:pt x="12" y="19"/>
                </a:lnTo>
                <a:close/>
                <a:moveTo>
                  <a:pt x="7" y="2"/>
                </a:moveTo>
                <a:cubicBezTo>
                  <a:pt x="2" y="2"/>
                  <a:pt x="2" y="2"/>
                  <a:pt x="2" y="2"/>
                </a:cubicBezTo>
                <a:cubicBezTo>
                  <a:pt x="2" y="10"/>
                  <a:pt x="2" y="10"/>
                  <a:pt x="2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0" y="10"/>
                  <a:pt x="11" y="8"/>
                  <a:pt x="11" y="5"/>
                </a:cubicBezTo>
                <a:cubicBezTo>
                  <a:pt x="11" y="3"/>
                  <a:pt x="9" y="2"/>
                  <a:pt x="7" y="2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37" name="Freeform 113"/>
          <p:cNvSpPr>
            <a:spLocks noEditPoints="1"/>
          </p:cNvSpPr>
          <p:nvPr/>
        </p:nvSpPr>
        <p:spPr bwMode="auto">
          <a:xfrm>
            <a:off x="5556250" y="8901113"/>
            <a:ext cx="77787" cy="77787"/>
          </a:xfrm>
          <a:custGeom>
            <a:avLst/>
            <a:gdLst>
              <a:gd name="T0" fmla="*/ 0 w 22"/>
              <a:gd name="T1" fmla="*/ 21 h 22"/>
              <a:gd name="T2" fmla="*/ 3 w 22"/>
              <a:gd name="T3" fmla="*/ 14 h 22"/>
              <a:gd name="T4" fmla="*/ 8 w 22"/>
              <a:gd name="T5" fmla="*/ 14 h 22"/>
              <a:gd name="T6" fmla="*/ 6 w 22"/>
              <a:gd name="T7" fmla="*/ 13 h 22"/>
              <a:gd name="T8" fmla="*/ 4 w 22"/>
              <a:gd name="T9" fmla="*/ 22 h 22"/>
              <a:gd name="T10" fmla="*/ 1 w 22"/>
              <a:gd name="T11" fmla="*/ 13 h 22"/>
              <a:gd name="T12" fmla="*/ 2 w 22"/>
              <a:gd name="T13" fmla="*/ 11 h 22"/>
              <a:gd name="T14" fmla="*/ 0 w 22"/>
              <a:gd name="T15" fmla="*/ 5 h 22"/>
              <a:gd name="T16" fmla="*/ 2 w 22"/>
              <a:gd name="T17" fmla="*/ 4 h 22"/>
              <a:gd name="T18" fmla="*/ 6 w 22"/>
              <a:gd name="T19" fmla="*/ 1 h 22"/>
              <a:gd name="T20" fmla="*/ 5 w 22"/>
              <a:gd name="T21" fmla="*/ 7 h 22"/>
              <a:gd name="T22" fmla="*/ 8 w 22"/>
              <a:gd name="T23" fmla="*/ 4 h 22"/>
              <a:gd name="T24" fmla="*/ 7 w 22"/>
              <a:gd name="T25" fmla="*/ 11 h 22"/>
              <a:gd name="T26" fmla="*/ 8 w 22"/>
              <a:gd name="T27" fmla="*/ 9 h 22"/>
              <a:gd name="T28" fmla="*/ 8 w 22"/>
              <a:gd name="T29" fmla="*/ 14 h 22"/>
              <a:gd name="T30" fmla="*/ 7 w 22"/>
              <a:gd name="T31" fmla="*/ 15 h 22"/>
              <a:gd name="T32" fmla="*/ 9 w 22"/>
              <a:gd name="T33" fmla="*/ 19 h 22"/>
              <a:gd name="T34" fmla="*/ 10 w 22"/>
              <a:gd name="T35" fmla="*/ 21 h 22"/>
              <a:gd name="T36" fmla="*/ 13 w 22"/>
              <a:gd name="T37" fmla="*/ 14 h 22"/>
              <a:gd name="T38" fmla="*/ 10 w 22"/>
              <a:gd name="T39" fmla="*/ 13 h 22"/>
              <a:gd name="T40" fmla="*/ 10 w 22"/>
              <a:gd name="T41" fmla="*/ 21 h 22"/>
              <a:gd name="T42" fmla="*/ 17 w 22"/>
              <a:gd name="T43" fmla="*/ 14 h 22"/>
              <a:gd name="T44" fmla="*/ 13 w 22"/>
              <a:gd name="T45" fmla="*/ 22 h 22"/>
              <a:gd name="T46" fmla="*/ 15 w 22"/>
              <a:gd name="T47" fmla="*/ 19 h 22"/>
              <a:gd name="T48" fmla="*/ 15 w 22"/>
              <a:gd name="T49" fmla="*/ 11 h 22"/>
              <a:gd name="T50" fmla="*/ 10 w 22"/>
              <a:gd name="T51" fmla="*/ 2 h 22"/>
              <a:gd name="T52" fmla="*/ 15 w 22"/>
              <a:gd name="T53" fmla="*/ 0 h 22"/>
              <a:gd name="T54" fmla="*/ 15 w 22"/>
              <a:gd name="T55" fmla="*/ 2 h 22"/>
              <a:gd name="T56" fmla="*/ 21 w 22"/>
              <a:gd name="T57" fmla="*/ 11 h 22"/>
              <a:gd name="T58" fmla="*/ 17 w 22"/>
              <a:gd name="T59" fmla="*/ 12 h 22"/>
              <a:gd name="T60" fmla="*/ 21 w 22"/>
              <a:gd name="T61" fmla="*/ 12 h 22"/>
              <a:gd name="T62" fmla="*/ 19 w 22"/>
              <a:gd name="T63" fmla="*/ 16 h 22"/>
              <a:gd name="T64" fmla="*/ 21 w 22"/>
              <a:gd name="T65" fmla="*/ 21 h 22"/>
              <a:gd name="T66" fmla="*/ 12 w 22"/>
              <a:gd name="T67" fmla="*/ 3 h 22"/>
              <a:gd name="T68" fmla="*/ 19 w 22"/>
              <a:gd name="T69" fmla="*/ 6 h 22"/>
              <a:gd name="T70" fmla="*/ 19 w 22"/>
              <a:gd name="T71" fmla="*/ 7 h 22"/>
              <a:gd name="T72" fmla="*/ 12 w 22"/>
              <a:gd name="T73" fmla="*/ 9 h 22"/>
              <a:gd name="T74" fmla="*/ 19 w 22"/>
              <a:gd name="T75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" h="22">
                <a:moveTo>
                  <a:pt x="2" y="21"/>
                </a:moveTo>
                <a:cubicBezTo>
                  <a:pt x="0" y="21"/>
                  <a:pt x="0" y="21"/>
                  <a:pt x="0" y="21"/>
                </a:cubicBezTo>
                <a:cubicBezTo>
                  <a:pt x="1" y="18"/>
                  <a:pt x="2" y="14"/>
                  <a:pt x="2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8"/>
                  <a:pt x="2" y="21"/>
                </a:cubicBezTo>
                <a:close/>
                <a:moveTo>
                  <a:pt x="8" y="14"/>
                </a:moveTo>
                <a:cubicBezTo>
                  <a:pt x="8" y="14"/>
                  <a:pt x="8" y="13"/>
                  <a:pt x="8" y="12"/>
                </a:cubicBezTo>
                <a:cubicBezTo>
                  <a:pt x="7" y="12"/>
                  <a:pt x="7" y="12"/>
                  <a:pt x="6" y="13"/>
                </a:cubicBezTo>
                <a:cubicBezTo>
                  <a:pt x="6" y="22"/>
                  <a:pt x="6" y="22"/>
                  <a:pt x="6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13"/>
                  <a:pt x="4" y="13"/>
                  <a:pt x="4" y="13"/>
                </a:cubicBezTo>
                <a:cubicBezTo>
                  <a:pt x="2" y="13"/>
                  <a:pt x="1" y="13"/>
                  <a:pt x="1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1" y="11"/>
                  <a:pt x="2" y="11"/>
                </a:cubicBezTo>
                <a:cubicBezTo>
                  <a:pt x="3" y="10"/>
                  <a:pt x="4" y="9"/>
                  <a:pt x="4" y="8"/>
                </a:cubicBezTo>
                <a:cubicBezTo>
                  <a:pt x="4" y="7"/>
                  <a:pt x="2" y="6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4"/>
                  <a:pt x="4" y="2"/>
                  <a:pt x="5" y="0"/>
                </a:cubicBezTo>
                <a:cubicBezTo>
                  <a:pt x="6" y="1"/>
                  <a:pt x="6" y="1"/>
                  <a:pt x="6" y="1"/>
                </a:cubicBezTo>
                <a:cubicBezTo>
                  <a:pt x="5" y="3"/>
                  <a:pt x="4" y="4"/>
                  <a:pt x="3" y="5"/>
                </a:cubicBezTo>
                <a:cubicBezTo>
                  <a:pt x="4" y="6"/>
                  <a:pt x="5" y="7"/>
                  <a:pt x="5" y="7"/>
                </a:cubicBezTo>
                <a:cubicBezTo>
                  <a:pt x="6" y="5"/>
                  <a:pt x="7" y="3"/>
                  <a:pt x="7" y="3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8"/>
                  <a:pt x="3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0"/>
                  <a:pt x="7" y="10"/>
                  <a:pt x="7" y="9"/>
                </a:cubicBezTo>
                <a:cubicBezTo>
                  <a:pt x="8" y="9"/>
                  <a:pt x="8" y="9"/>
                  <a:pt x="8" y="9"/>
                </a:cubicBezTo>
                <a:cubicBezTo>
                  <a:pt x="9" y="11"/>
                  <a:pt x="10" y="13"/>
                  <a:pt x="10" y="13"/>
                </a:cubicBezTo>
                <a:lnTo>
                  <a:pt x="8" y="14"/>
                </a:lnTo>
                <a:close/>
                <a:moveTo>
                  <a:pt x="8" y="20"/>
                </a:moveTo>
                <a:cubicBezTo>
                  <a:pt x="8" y="20"/>
                  <a:pt x="8" y="17"/>
                  <a:pt x="7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7"/>
                  <a:pt x="9" y="19"/>
                  <a:pt x="9" y="19"/>
                </a:cubicBezTo>
                <a:lnTo>
                  <a:pt x="8" y="20"/>
                </a:lnTo>
                <a:close/>
                <a:moveTo>
                  <a:pt x="10" y="21"/>
                </a:moveTo>
                <a:cubicBezTo>
                  <a:pt x="9" y="20"/>
                  <a:pt x="9" y="20"/>
                  <a:pt x="9" y="20"/>
                </a:cubicBezTo>
                <a:cubicBezTo>
                  <a:pt x="12" y="18"/>
                  <a:pt x="13" y="16"/>
                  <a:pt x="13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6"/>
                  <a:pt x="13" y="19"/>
                  <a:pt x="10" y="21"/>
                </a:cubicBezTo>
                <a:close/>
                <a:moveTo>
                  <a:pt x="21" y="21"/>
                </a:moveTo>
                <a:cubicBezTo>
                  <a:pt x="19" y="19"/>
                  <a:pt x="18" y="17"/>
                  <a:pt x="17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22"/>
                  <a:pt x="16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15" y="21"/>
                  <a:pt x="15" y="21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1"/>
                  <a:pt x="15" y="11"/>
                  <a:pt x="1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2"/>
                  <a:pt x="10" y="2"/>
                  <a:pt x="10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1"/>
                  <a:pt x="15" y="0"/>
                  <a:pt x="15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1"/>
                  <a:pt x="15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1"/>
                  <a:pt x="21" y="11"/>
                  <a:pt x="21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3"/>
                  <a:pt x="17" y="14"/>
                  <a:pt x="18" y="15"/>
                </a:cubicBezTo>
                <a:cubicBezTo>
                  <a:pt x="19" y="15"/>
                  <a:pt x="20" y="14"/>
                  <a:pt x="21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21" y="15"/>
                  <a:pt x="20" y="16"/>
                  <a:pt x="19" y="16"/>
                </a:cubicBezTo>
                <a:cubicBezTo>
                  <a:pt x="20" y="17"/>
                  <a:pt x="21" y="18"/>
                  <a:pt x="22" y="19"/>
                </a:cubicBezTo>
                <a:lnTo>
                  <a:pt x="21" y="21"/>
                </a:lnTo>
                <a:close/>
                <a:moveTo>
                  <a:pt x="19" y="3"/>
                </a:moveTo>
                <a:cubicBezTo>
                  <a:pt x="12" y="3"/>
                  <a:pt x="12" y="3"/>
                  <a:pt x="12" y="3"/>
                </a:cubicBezTo>
                <a:cubicBezTo>
                  <a:pt x="12" y="6"/>
                  <a:pt x="12" y="6"/>
                  <a:pt x="12" y="6"/>
                </a:cubicBezTo>
                <a:cubicBezTo>
                  <a:pt x="19" y="6"/>
                  <a:pt x="19" y="6"/>
                  <a:pt x="19" y="6"/>
                </a:cubicBezTo>
                <a:lnTo>
                  <a:pt x="19" y="3"/>
                </a:lnTo>
                <a:close/>
                <a:moveTo>
                  <a:pt x="19" y="7"/>
                </a:move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9" y="9"/>
                  <a:pt x="19" y="9"/>
                  <a:pt x="19" y="9"/>
                </a:cubicBezTo>
                <a:lnTo>
                  <a:pt x="19" y="7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38" name="Freeform 114"/>
          <p:cNvSpPr>
            <a:spLocks/>
          </p:cNvSpPr>
          <p:nvPr/>
        </p:nvSpPr>
        <p:spPr bwMode="auto">
          <a:xfrm>
            <a:off x="6357938" y="10375900"/>
            <a:ext cx="157162" cy="136525"/>
          </a:xfrm>
          <a:custGeom>
            <a:avLst/>
            <a:gdLst>
              <a:gd name="T0" fmla="*/ 24 w 99"/>
              <a:gd name="T1" fmla="*/ 86 h 86"/>
              <a:gd name="T2" fmla="*/ 0 w 99"/>
              <a:gd name="T3" fmla="*/ 44 h 86"/>
              <a:gd name="T4" fmla="*/ 24 w 99"/>
              <a:gd name="T5" fmla="*/ 0 h 86"/>
              <a:gd name="T6" fmla="*/ 72 w 99"/>
              <a:gd name="T7" fmla="*/ 0 h 86"/>
              <a:gd name="T8" fmla="*/ 99 w 99"/>
              <a:gd name="T9" fmla="*/ 44 h 86"/>
              <a:gd name="T10" fmla="*/ 72 w 99"/>
              <a:gd name="T11" fmla="*/ 86 h 86"/>
              <a:gd name="T12" fmla="*/ 24 w 99"/>
              <a:gd name="T13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86">
                <a:moveTo>
                  <a:pt x="24" y="86"/>
                </a:moveTo>
                <a:lnTo>
                  <a:pt x="0" y="44"/>
                </a:lnTo>
                <a:lnTo>
                  <a:pt x="24" y="0"/>
                </a:lnTo>
                <a:lnTo>
                  <a:pt x="72" y="0"/>
                </a:lnTo>
                <a:lnTo>
                  <a:pt x="99" y="44"/>
                </a:lnTo>
                <a:lnTo>
                  <a:pt x="72" y="86"/>
                </a:lnTo>
                <a:lnTo>
                  <a:pt x="24" y="86"/>
                </a:lnTo>
                <a:close/>
              </a:path>
            </a:pathLst>
          </a:custGeom>
          <a:solidFill>
            <a:srgbClr val="004E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42" name="Freeform 118"/>
          <p:cNvSpPr>
            <a:spLocks/>
          </p:cNvSpPr>
          <p:nvPr/>
        </p:nvSpPr>
        <p:spPr bwMode="auto">
          <a:xfrm>
            <a:off x="4667250" y="9883775"/>
            <a:ext cx="188912" cy="168275"/>
          </a:xfrm>
          <a:custGeom>
            <a:avLst/>
            <a:gdLst>
              <a:gd name="T0" fmla="*/ 44 w 54"/>
              <a:gd name="T1" fmla="*/ 0 h 48"/>
              <a:gd name="T2" fmla="*/ 51 w 54"/>
              <a:gd name="T3" fmla="*/ 11 h 48"/>
              <a:gd name="T4" fmla="*/ 34 w 54"/>
              <a:gd name="T5" fmla="*/ 41 h 48"/>
              <a:gd name="T6" fmla="*/ 20 w 54"/>
              <a:gd name="T7" fmla="*/ 41 h 48"/>
              <a:gd name="T8" fmla="*/ 3 w 54"/>
              <a:gd name="T9" fmla="*/ 11 h 48"/>
              <a:gd name="T10" fmla="*/ 10 w 54"/>
              <a:gd name="T11" fmla="*/ 0 h 48"/>
              <a:gd name="T12" fmla="*/ 44 w 54"/>
              <a:gd name="T1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48">
                <a:moveTo>
                  <a:pt x="44" y="0"/>
                </a:moveTo>
                <a:cubicBezTo>
                  <a:pt x="52" y="0"/>
                  <a:pt x="54" y="5"/>
                  <a:pt x="51" y="11"/>
                </a:cubicBezTo>
                <a:cubicBezTo>
                  <a:pt x="34" y="41"/>
                  <a:pt x="34" y="41"/>
                  <a:pt x="34" y="41"/>
                </a:cubicBezTo>
                <a:cubicBezTo>
                  <a:pt x="30" y="48"/>
                  <a:pt x="24" y="48"/>
                  <a:pt x="20" y="41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5"/>
                  <a:pt x="3" y="0"/>
                  <a:pt x="10" y="0"/>
                </a:cubicBezTo>
                <a:lnTo>
                  <a:pt x="44" y="0"/>
                </a:lnTo>
                <a:close/>
              </a:path>
            </a:pathLst>
          </a:custGeom>
          <a:solidFill>
            <a:srgbClr val="004E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46" name="Freeform 122"/>
          <p:cNvSpPr>
            <a:spLocks/>
          </p:cNvSpPr>
          <p:nvPr/>
        </p:nvSpPr>
        <p:spPr bwMode="auto">
          <a:xfrm>
            <a:off x="6584950" y="9842500"/>
            <a:ext cx="146050" cy="58737"/>
          </a:xfrm>
          <a:custGeom>
            <a:avLst/>
            <a:gdLst>
              <a:gd name="T0" fmla="*/ 42 w 42"/>
              <a:gd name="T1" fmla="*/ 8 h 17"/>
              <a:gd name="T2" fmla="*/ 34 w 42"/>
              <a:gd name="T3" fmla="*/ 17 h 17"/>
              <a:gd name="T4" fmla="*/ 9 w 42"/>
              <a:gd name="T5" fmla="*/ 17 h 17"/>
              <a:gd name="T6" fmla="*/ 0 w 42"/>
              <a:gd name="T7" fmla="*/ 8 h 17"/>
              <a:gd name="T8" fmla="*/ 9 w 42"/>
              <a:gd name="T9" fmla="*/ 0 h 17"/>
              <a:gd name="T10" fmla="*/ 34 w 42"/>
              <a:gd name="T11" fmla="*/ 0 h 17"/>
              <a:gd name="T12" fmla="*/ 42 w 42"/>
              <a:gd name="T13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7">
                <a:moveTo>
                  <a:pt x="42" y="8"/>
                </a:moveTo>
                <a:cubicBezTo>
                  <a:pt x="42" y="13"/>
                  <a:pt x="38" y="17"/>
                  <a:pt x="34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4" y="17"/>
                  <a:pt x="0" y="13"/>
                  <a:pt x="0" y="8"/>
                </a:cubicBezTo>
                <a:cubicBezTo>
                  <a:pt x="0" y="3"/>
                  <a:pt x="4" y="0"/>
                  <a:pt x="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3"/>
                  <a:pt x="42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47" name="Oval 123"/>
          <p:cNvSpPr>
            <a:spLocks noChangeArrowheads="1"/>
          </p:cNvSpPr>
          <p:nvPr/>
        </p:nvSpPr>
        <p:spPr bwMode="auto">
          <a:xfrm>
            <a:off x="6594475" y="9848850"/>
            <a:ext cx="42862" cy="42862"/>
          </a:xfrm>
          <a:prstGeom prst="ellipse">
            <a:avLst/>
          </a:prstGeom>
          <a:solidFill>
            <a:srgbClr val="009E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48" name="Oval 124"/>
          <p:cNvSpPr>
            <a:spLocks noChangeArrowheads="1"/>
          </p:cNvSpPr>
          <p:nvPr/>
        </p:nvSpPr>
        <p:spPr bwMode="auto">
          <a:xfrm>
            <a:off x="6637338" y="9848850"/>
            <a:ext cx="41275" cy="42862"/>
          </a:xfrm>
          <a:prstGeom prst="ellipse">
            <a:avLst/>
          </a:prstGeom>
          <a:solidFill>
            <a:srgbClr val="FFF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49" name="Oval 125"/>
          <p:cNvSpPr>
            <a:spLocks noChangeArrowheads="1"/>
          </p:cNvSpPr>
          <p:nvPr/>
        </p:nvSpPr>
        <p:spPr bwMode="auto">
          <a:xfrm>
            <a:off x="6678613" y="9848850"/>
            <a:ext cx="42862" cy="42862"/>
          </a:xfrm>
          <a:prstGeom prst="ellipse">
            <a:avLst/>
          </a:pr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0" name="Freeform 126"/>
          <p:cNvSpPr>
            <a:spLocks/>
          </p:cNvSpPr>
          <p:nvPr/>
        </p:nvSpPr>
        <p:spPr bwMode="auto">
          <a:xfrm>
            <a:off x="4117975" y="9967913"/>
            <a:ext cx="185737" cy="190500"/>
          </a:xfrm>
          <a:custGeom>
            <a:avLst/>
            <a:gdLst>
              <a:gd name="T0" fmla="*/ 0 w 53"/>
              <a:gd name="T1" fmla="*/ 27 h 54"/>
              <a:gd name="T2" fmla="*/ 26 w 53"/>
              <a:gd name="T3" fmla="*/ 0 h 54"/>
              <a:gd name="T4" fmla="*/ 53 w 53"/>
              <a:gd name="T5" fmla="*/ 27 h 54"/>
              <a:gd name="T6" fmla="*/ 26 w 53"/>
              <a:gd name="T7" fmla="*/ 54 h 54"/>
              <a:gd name="T8" fmla="*/ 26 w 53"/>
              <a:gd name="T9" fmla="*/ 52 h 54"/>
              <a:gd name="T10" fmla="*/ 26 w 53"/>
              <a:gd name="T11" fmla="*/ 50 h 54"/>
              <a:gd name="T12" fmla="*/ 50 w 53"/>
              <a:gd name="T13" fmla="*/ 27 h 54"/>
              <a:gd name="T14" fmla="*/ 26 w 53"/>
              <a:gd name="T15" fmla="*/ 4 h 54"/>
              <a:gd name="T16" fmla="*/ 3 w 53"/>
              <a:gd name="T17" fmla="*/ 27 h 54"/>
              <a:gd name="T18" fmla="*/ 26 w 53"/>
              <a:gd name="T19" fmla="*/ 50 h 54"/>
              <a:gd name="T20" fmla="*/ 26 w 53"/>
              <a:gd name="T21" fmla="*/ 52 h 54"/>
              <a:gd name="T22" fmla="*/ 26 w 53"/>
              <a:gd name="T23" fmla="*/ 54 h 54"/>
              <a:gd name="T24" fmla="*/ 26 w 53"/>
              <a:gd name="T25" fmla="*/ 54 h 54"/>
              <a:gd name="T26" fmla="*/ 0 w 53"/>
              <a:gd name="T27" fmla="*/ 2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" h="54">
                <a:moveTo>
                  <a:pt x="0" y="27"/>
                </a:moveTo>
                <a:cubicBezTo>
                  <a:pt x="0" y="12"/>
                  <a:pt x="12" y="0"/>
                  <a:pt x="26" y="0"/>
                </a:cubicBezTo>
                <a:cubicBezTo>
                  <a:pt x="41" y="0"/>
                  <a:pt x="53" y="12"/>
                  <a:pt x="53" y="27"/>
                </a:cubicBezTo>
                <a:cubicBezTo>
                  <a:pt x="53" y="42"/>
                  <a:pt x="41" y="54"/>
                  <a:pt x="26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50"/>
                  <a:pt x="26" y="50"/>
                  <a:pt x="26" y="50"/>
                </a:cubicBezTo>
                <a:cubicBezTo>
                  <a:pt x="39" y="50"/>
                  <a:pt x="50" y="40"/>
                  <a:pt x="50" y="27"/>
                </a:cubicBezTo>
                <a:cubicBezTo>
                  <a:pt x="50" y="14"/>
                  <a:pt x="39" y="4"/>
                  <a:pt x="26" y="4"/>
                </a:cubicBezTo>
                <a:cubicBezTo>
                  <a:pt x="14" y="4"/>
                  <a:pt x="3" y="14"/>
                  <a:pt x="3" y="27"/>
                </a:cubicBezTo>
                <a:cubicBezTo>
                  <a:pt x="3" y="40"/>
                  <a:pt x="14" y="50"/>
                  <a:pt x="26" y="50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12" y="54"/>
                  <a:pt x="0" y="42"/>
                  <a:pt x="0" y="27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1" name="Freeform 127"/>
          <p:cNvSpPr>
            <a:spLocks/>
          </p:cNvSpPr>
          <p:nvPr/>
        </p:nvSpPr>
        <p:spPr bwMode="auto">
          <a:xfrm>
            <a:off x="4175125" y="9975850"/>
            <a:ext cx="73025" cy="168275"/>
          </a:xfrm>
          <a:custGeom>
            <a:avLst/>
            <a:gdLst>
              <a:gd name="T0" fmla="*/ 10 w 21"/>
              <a:gd name="T1" fmla="*/ 41 h 48"/>
              <a:gd name="T2" fmla="*/ 21 w 21"/>
              <a:gd name="T3" fmla="*/ 48 h 48"/>
              <a:gd name="T4" fmla="*/ 21 w 21"/>
              <a:gd name="T5" fmla="*/ 48 h 48"/>
              <a:gd name="T6" fmla="*/ 10 w 21"/>
              <a:gd name="T7" fmla="*/ 0 h 48"/>
              <a:gd name="T8" fmla="*/ 0 w 21"/>
              <a:gd name="T9" fmla="*/ 48 h 48"/>
              <a:gd name="T10" fmla="*/ 0 w 21"/>
              <a:gd name="T11" fmla="*/ 48 h 48"/>
              <a:gd name="T12" fmla="*/ 10 w 21"/>
              <a:gd name="T13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8">
                <a:moveTo>
                  <a:pt x="10" y="41"/>
                </a:moveTo>
                <a:cubicBezTo>
                  <a:pt x="15" y="41"/>
                  <a:pt x="19" y="43"/>
                  <a:pt x="21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2" y="43"/>
                  <a:pt x="6" y="40"/>
                  <a:pt x="10" y="41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2" name="Freeform 128"/>
          <p:cNvSpPr>
            <a:spLocks/>
          </p:cNvSpPr>
          <p:nvPr/>
        </p:nvSpPr>
        <p:spPr bwMode="auto">
          <a:xfrm>
            <a:off x="4189413" y="9901238"/>
            <a:ext cx="44450" cy="57150"/>
          </a:xfrm>
          <a:custGeom>
            <a:avLst/>
            <a:gdLst>
              <a:gd name="T0" fmla="*/ 0 w 28"/>
              <a:gd name="T1" fmla="*/ 0 h 36"/>
              <a:gd name="T2" fmla="*/ 6 w 28"/>
              <a:gd name="T3" fmla="*/ 0 h 36"/>
              <a:gd name="T4" fmla="*/ 24 w 28"/>
              <a:gd name="T5" fmla="*/ 29 h 36"/>
              <a:gd name="T6" fmla="*/ 24 w 28"/>
              <a:gd name="T7" fmla="*/ 0 h 36"/>
              <a:gd name="T8" fmla="*/ 28 w 28"/>
              <a:gd name="T9" fmla="*/ 0 h 36"/>
              <a:gd name="T10" fmla="*/ 28 w 28"/>
              <a:gd name="T11" fmla="*/ 36 h 36"/>
              <a:gd name="T12" fmla="*/ 22 w 28"/>
              <a:gd name="T13" fmla="*/ 36 h 36"/>
              <a:gd name="T14" fmla="*/ 4 w 28"/>
              <a:gd name="T15" fmla="*/ 7 h 36"/>
              <a:gd name="T16" fmla="*/ 4 w 28"/>
              <a:gd name="T17" fmla="*/ 36 h 36"/>
              <a:gd name="T18" fmla="*/ 0 w 28"/>
              <a:gd name="T19" fmla="*/ 36 h 36"/>
              <a:gd name="T20" fmla="*/ 0 w 28"/>
              <a:gd name="T2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36">
                <a:moveTo>
                  <a:pt x="0" y="0"/>
                </a:moveTo>
                <a:lnTo>
                  <a:pt x="6" y="0"/>
                </a:lnTo>
                <a:lnTo>
                  <a:pt x="24" y="29"/>
                </a:lnTo>
                <a:lnTo>
                  <a:pt x="24" y="0"/>
                </a:lnTo>
                <a:lnTo>
                  <a:pt x="28" y="0"/>
                </a:lnTo>
                <a:lnTo>
                  <a:pt x="28" y="36"/>
                </a:lnTo>
                <a:lnTo>
                  <a:pt x="22" y="36"/>
                </a:lnTo>
                <a:lnTo>
                  <a:pt x="4" y="7"/>
                </a:lnTo>
                <a:lnTo>
                  <a:pt x="4" y="36"/>
                </a:lnTo>
                <a:lnTo>
                  <a:pt x="0" y="36"/>
                </a:lnTo>
                <a:lnTo>
                  <a:pt x="0" y="0"/>
                </a:ln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3" name="Freeform 129"/>
          <p:cNvSpPr>
            <a:spLocks noEditPoints="1"/>
          </p:cNvSpPr>
          <p:nvPr/>
        </p:nvSpPr>
        <p:spPr bwMode="auto">
          <a:xfrm>
            <a:off x="5041900" y="9669463"/>
            <a:ext cx="104775" cy="101600"/>
          </a:xfrm>
          <a:custGeom>
            <a:avLst/>
            <a:gdLst>
              <a:gd name="T0" fmla="*/ 28 w 30"/>
              <a:gd name="T1" fmla="*/ 11 h 29"/>
              <a:gd name="T2" fmla="*/ 22 w 30"/>
              <a:gd name="T3" fmla="*/ 11 h 29"/>
              <a:gd name="T4" fmla="*/ 21 w 30"/>
              <a:gd name="T5" fmla="*/ 13 h 29"/>
              <a:gd name="T6" fmla="*/ 25 w 30"/>
              <a:gd name="T7" fmla="*/ 13 h 29"/>
              <a:gd name="T8" fmla="*/ 29 w 30"/>
              <a:gd name="T9" fmla="*/ 14 h 29"/>
              <a:gd name="T10" fmla="*/ 21 w 30"/>
              <a:gd name="T11" fmla="*/ 17 h 29"/>
              <a:gd name="T12" fmla="*/ 22 w 30"/>
              <a:gd name="T13" fmla="*/ 19 h 29"/>
              <a:gd name="T14" fmla="*/ 28 w 30"/>
              <a:gd name="T15" fmla="*/ 21 h 29"/>
              <a:gd name="T16" fmla="*/ 26 w 30"/>
              <a:gd name="T17" fmla="*/ 28 h 29"/>
              <a:gd name="T18" fmla="*/ 21 w 30"/>
              <a:gd name="T19" fmla="*/ 27 h 29"/>
              <a:gd name="T20" fmla="*/ 15 w 30"/>
              <a:gd name="T21" fmla="*/ 27 h 29"/>
              <a:gd name="T22" fmla="*/ 10 w 30"/>
              <a:gd name="T23" fmla="*/ 28 h 29"/>
              <a:gd name="T24" fmla="*/ 8 w 30"/>
              <a:gd name="T25" fmla="*/ 19 h 29"/>
              <a:gd name="T26" fmla="*/ 14 w 30"/>
              <a:gd name="T27" fmla="*/ 19 h 29"/>
              <a:gd name="T28" fmla="*/ 15 w 30"/>
              <a:gd name="T29" fmla="*/ 17 h 29"/>
              <a:gd name="T30" fmla="*/ 9 w 30"/>
              <a:gd name="T31" fmla="*/ 16 h 29"/>
              <a:gd name="T32" fmla="*/ 5 w 30"/>
              <a:gd name="T33" fmla="*/ 29 h 29"/>
              <a:gd name="T34" fmla="*/ 2 w 30"/>
              <a:gd name="T35" fmla="*/ 10 h 29"/>
              <a:gd name="T36" fmla="*/ 1 w 30"/>
              <a:gd name="T37" fmla="*/ 2 h 29"/>
              <a:gd name="T38" fmla="*/ 9 w 30"/>
              <a:gd name="T39" fmla="*/ 1 h 29"/>
              <a:gd name="T40" fmla="*/ 23 w 30"/>
              <a:gd name="T41" fmla="*/ 0 h 29"/>
              <a:gd name="T42" fmla="*/ 28 w 30"/>
              <a:gd name="T43" fmla="*/ 5 h 29"/>
              <a:gd name="T44" fmla="*/ 13 w 30"/>
              <a:gd name="T45" fmla="*/ 12 h 29"/>
              <a:gd name="T46" fmla="*/ 9 w 30"/>
              <a:gd name="T47" fmla="*/ 11 h 29"/>
              <a:gd name="T48" fmla="*/ 10 w 30"/>
              <a:gd name="T49" fmla="*/ 12 h 29"/>
              <a:gd name="T50" fmla="*/ 15 w 30"/>
              <a:gd name="T51" fmla="*/ 13 h 29"/>
              <a:gd name="T52" fmla="*/ 16 w 30"/>
              <a:gd name="T53" fmla="*/ 5 h 29"/>
              <a:gd name="T54" fmla="*/ 9 w 30"/>
              <a:gd name="T55" fmla="*/ 7 h 29"/>
              <a:gd name="T56" fmla="*/ 21 w 30"/>
              <a:gd name="T57" fmla="*/ 7 h 29"/>
              <a:gd name="T58" fmla="*/ 21 w 30"/>
              <a:gd name="T59" fmla="*/ 22 h 29"/>
              <a:gd name="T60" fmla="*/ 15 w 30"/>
              <a:gd name="T61" fmla="*/ 22 h 29"/>
              <a:gd name="T62" fmla="*/ 19 w 30"/>
              <a:gd name="T63" fmla="*/ 24 h 29"/>
              <a:gd name="T64" fmla="*/ 21 w 30"/>
              <a:gd name="T65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" h="29">
                <a:moveTo>
                  <a:pt x="28" y="5"/>
                </a:moveTo>
                <a:cubicBezTo>
                  <a:pt x="28" y="11"/>
                  <a:pt x="28" y="11"/>
                  <a:pt x="28" y="11"/>
                </a:cubicBezTo>
                <a:cubicBezTo>
                  <a:pt x="24" y="11"/>
                  <a:pt x="21" y="11"/>
                  <a:pt x="18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2" y="13"/>
                  <a:pt x="22" y="13"/>
                </a:cubicBezTo>
                <a:cubicBezTo>
                  <a:pt x="23" y="13"/>
                  <a:pt x="24" y="13"/>
                  <a:pt x="25" y="13"/>
                </a:cubicBezTo>
                <a:cubicBezTo>
                  <a:pt x="26" y="12"/>
                  <a:pt x="26" y="12"/>
                  <a:pt x="26" y="12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8"/>
                  <a:pt x="27" y="18"/>
                  <a:pt x="27" y="18"/>
                </a:cubicBezTo>
                <a:cubicBezTo>
                  <a:pt x="25" y="17"/>
                  <a:pt x="23" y="17"/>
                  <a:pt x="21" y="17"/>
                </a:cubicBezTo>
                <a:cubicBezTo>
                  <a:pt x="21" y="19"/>
                  <a:pt x="21" y="19"/>
                  <a:pt x="21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8"/>
                  <a:pt x="24" y="18"/>
                  <a:pt x="24" y="18"/>
                </a:cubicBezTo>
                <a:cubicBezTo>
                  <a:pt x="28" y="21"/>
                  <a:pt x="28" y="21"/>
                  <a:pt x="28" y="21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8"/>
                  <a:pt x="26" y="28"/>
                  <a:pt x="26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19" y="27"/>
                  <a:pt x="18" y="27"/>
                  <a:pt x="17" y="27"/>
                </a:cubicBezTo>
                <a:cubicBezTo>
                  <a:pt x="17" y="27"/>
                  <a:pt x="16" y="27"/>
                  <a:pt x="15" y="27"/>
                </a:cubicBezTo>
                <a:cubicBezTo>
                  <a:pt x="15" y="28"/>
                  <a:pt x="15" y="28"/>
                  <a:pt x="15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0"/>
                  <a:pt x="10" y="20"/>
                  <a:pt x="10" y="20"/>
                </a:cubicBezTo>
                <a:cubicBezTo>
                  <a:pt x="8" y="19"/>
                  <a:pt x="8" y="19"/>
                  <a:pt x="8" y="19"/>
                </a:cubicBezTo>
                <a:cubicBezTo>
                  <a:pt x="11" y="18"/>
                  <a:pt x="11" y="18"/>
                  <a:pt x="11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7"/>
                  <a:pt x="11" y="18"/>
                  <a:pt x="10" y="18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7"/>
                  <a:pt x="9" y="18"/>
                  <a:pt x="8" y="19"/>
                </a:cubicBezTo>
                <a:cubicBezTo>
                  <a:pt x="8" y="23"/>
                  <a:pt x="7" y="26"/>
                  <a:pt x="5" y="29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18"/>
                  <a:pt x="2" y="14"/>
                  <a:pt x="2" y="10"/>
                </a:cubicBezTo>
                <a:cubicBezTo>
                  <a:pt x="2" y="8"/>
                  <a:pt x="2" y="6"/>
                  <a:pt x="2" y="4"/>
                </a:cubicBezTo>
                <a:cubicBezTo>
                  <a:pt x="1" y="2"/>
                  <a:pt x="1" y="2"/>
                  <a:pt x="1" y="2"/>
                </a:cubicBezTo>
                <a:cubicBezTo>
                  <a:pt x="4" y="0"/>
                  <a:pt x="4" y="0"/>
                  <a:pt x="4" y="0"/>
                </a:cubicBezTo>
                <a:cubicBezTo>
                  <a:pt x="9" y="1"/>
                  <a:pt x="9" y="1"/>
                  <a:pt x="9" y="1"/>
                </a:cubicBezTo>
                <a:cubicBezTo>
                  <a:pt x="13" y="1"/>
                  <a:pt x="17" y="1"/>
                  <a:pt x="21" y="1"/>
                </a:cubicBezTo>
                <a:cubicBezTo>
                  <a:pt x="23" y="0"/>
                  <a:pt x="23" y="0"/>
                  <a:pt x="23" y="0"/>
                </a:cubicBezTo>
                <a:cubicBezTo>
                  <a:pt x="30" y="3"/>
                  <a:pt x="30" y="3"/>
                  <a:pt x="30" y="3"/>
                </a:cubicBezTo>
                <a:lnTo>
                  <a:pt x="28" y="5"/>
                </a:lnTo>
                <a:close/>
                <a:moveTo>
                  <a:pt x="15" y="13"/>
                </a:moveTo>
                <a:cubicBezTo>
                  <a:pt x="13" y="12"/>
                  <a:pt x="13" y="12"/>
                  <a:pt x="13" y="12"/>
                </a:cubicBezTo>
                <a:cubicBezTo>
                  <a:pt x="14" y="11"/>
                  <a:pt x="14" y="11"/>
                  <a:pt x="14" y="11"/>
                </a:cubicBezTo>
                <a:cubicBezTo>
                  <a:pt x="12" y="11"/>
                  <a:pt x="11" y="11"/>
                  <a:pt x="9" y="11"/>
                </a:cubicBezTo>
                <a:cubicBezTo>
                  <a:pt x="9" y="12"/>
                  <a:pt x="9" y="13"/>
                  <a:pt x="9" y="13"/>
                </a:cubicBezTo>
                <a:cubicBezTo>
                  <a:pt x="10" y="12"/>
                  <a:pt x="10" y="12"/>
                  <a:pt x="10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4" y="13"/>
                  <a:pt x="15" y="13"/>
                </a:cubicBezTo>
                <a:close/>
                <a:moveTo>
                  <a:pt x="21" y="5"/>
                </a:moveTo>
                <a:cubicBezTo>
                  <a:pt x="20" y="5"/>
                  <a:pt x="18" y="5"/>
                  <a:pt x="16" y="5"/>
                </a:cubicBezTo>
                <a:cubicBezTo>
                  <a:pt x="14" y="5"/>
                  <a:pt x="12" y="5"/>
                  <a:pt x="9" y="6"/>
                </a:cubicBezTo>
                <a:cubicBezTo>
                  <a:pt x="9" y="7"/>
                  <a:pt x="9" y="7"/>
                  <a:pt x="9" y="7"/>
                </a:cubicBezTo>
                <a:cubicBezTo>
                  <a:pt x="12" y="7"/>
                  <a:pt x="14" y="7"/>
                  <a:pt x="17" y="7"/>
                </a:cubicBezTo>
                <a:cubicBezTo>
                  <a:pt x="18" y="7"/>
                  <a:pt x="20" y="7"/>
                  <a:pt x="21" y="7"/>
                </a:cubicBezTo>
                <a:lnTo>
                  <a:pt x="21" y="5"/>
                </a:lnTo>
                <a:close/>
                <a:moveTo>
                  <a:pt x="21" y="22"/>
                </a:moveTo>
                <a:cubicBezTo>
                  <a:pt x="20" y="22"/>
                  <a:pt x="19" y="22"/>
                  <a:pt x="19" y="22"/>
                </a:cubicBezTo>
                <a:cubicBezTo>
                  <a:pt x="18" y="22"/>
                  <a:pt x="16" y="22"/>
                  <a:pt x="15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8" y="24"/>
                  <a:pt x="19" y="24"/>
                </a:cubicBezTo>
                <a:cubicBezTo>
                  <a:pt x="20" y="24"/>
                  <a:pt x="20" y="24"/>
                  <a:pt x="21" y="24"/>
                </a:cubicBezTo>
                <a:lnTo>
                  <a:pt x="21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4" name="Freeform 130"/>
          <p:cNvSpPr>
            <a:spLocks noEditPoints="1"/>
          </p:cNvSpPr>
          <p:nvPr/>
        </p:nvSpPr>
        <p:spPr bwMode="auto">
          <a:xfrm>
            <a:off x="5154613" y="9666288"/>
            <a:ext cx="104775" cy="104775"/>
          </a:xfrm>
          <a:custGeom>
            <a:avLst/>
            <a:gdLst>
              <a:gd name="T0" fmla="*/ 0 w 30"/>
              <a:gd name="T1" fmla="*/ 11 h 30"/>
              <a:gd name="T2" fmla="*/ 10 w 30"/>
              <a:gd name="T3" fmla="*/ 11 h 30"/>
              <a:gd name="T4" fmla="*/ 29 w 30"/>
              <a:gd name="T5" fmla="*/ 12 h 30"/>
              <a:gd name="T6" fmla="*/ 23 w 30"/>
              <a:gd name="T7" fmla="*/ 28 h 30"/>
              <a:gd name="T8" fmla="*/ 20 w 30"/>
              <a:gd name="T9" fmla="*/ 28 h 30"/>
              <a:gd name="T10" fmla="*/ 16 w 30"/>
              <a:gd name="T11" fmla="*/ 29 h 30"/>
              <a:gd name="T12" fmla="*/ 10 w 30"/>
              <a:gd name="T13" fmla="*/ 11 h 30"/>
              <a:gd name="T14" fmla="*/ 11 w 30"/>
              <a:gd name="T15" fmla="*/ 8 h 30"/>
              <a:gd name="T16" fmla="*/ 15 w 30"/>
              <a:gd name="T17" fmla="*/ 9 h 30"/>
              <a:gd name="T18" fmla="*/ 11 w 30"/>
              <a:gd name="T19" fmla="*/ 8 h 30"/>
              <a:gd name="T20" fmla="*/ 7 w 30"/>
              <a:gd name="T21" fmla="*/ 8 h 30"/>
              <a:gd name="T22" fmla="*/ 4 w 30"/>
              <a:gd name="T23" fmla="*/ 0 h 30"/>
              <a:gd name="T24" fmla="*/ 12 w 30"/>
              <a:gd name="T25" fmla="*/ 1 h 30"/>
              <a:gd name="T26" fmla="*/ 21 w 30"/>
              <a:gd name="T27" fmla="*/ 2 h 30"/>
              <a:gd name="T28" fmla="*/ 27 w 30"/>
              <a:gd name="T29" fmla="*/ 1 h 30"/>
              <a:gd name="T30" fmla="*/ 28 w 30"/>
              <a:gd name="T31" fmla="*/ 7 h 30"/>
              <a:gd name="T32" fmla="*/ 23 w 30"/>
              <a:gd name="T33" fmla="*/ 9 h 30"/>
              <a:gd name="T34" fmla="*/ 26 w 30"/>
              <a:gd name="T35" fmla="*/ 8 h 30"/>
              <a:gd name="T36" fmla="*/ 29 w 30"/>
              <a:gd name="T37" fmla="*/ 12 h 30"/>
              <a:gd name="T38" fmla="*/ 7 w 30"/>
              <a:gd name="T39" fmla="*/ 30 h 30"/>
              <a:gd name="T40" fmla="*/ 3 w 30"/>
              <a:gd name="T41" fmla="*/ 18 h 30"/>
              <a:gd name="T42" fmla="*/ 3 w 30"/>
              <a:gd name="T43" fmla="*/ 15 h 30"/>
              <a:gd name="T44" fmla="*/ 8 w 30"/>
              <a:gd name="T45" fmla="*/ 14 h 30"/>
              <a:gd name="T46" fmla="*/ 8 w 30"/>
              <a:gd name="T47" fmla="*/ 19 h 30"/>
              <a:gd name="T48" fmla="*/ 22 w 30"/>
              <a:gd name="T49" fmla="*/ 19 h 30"/>
              <a:gd name="T50" fmla="*/ 20 w 30"/>
              <a:gd name="T51" fmla="*/ 13 h 30"/>
              <a:gd name="T52" fmla="*/ 19 w 30"/>
              <a:gd name="T53" fmla="*/ 13 h 30"/>
              <a:gd name="T54" fmla="*/ 15 w 30"/>
              <a:gd name="T55" fmla="*/ 18 h 30"/>
              <a:gd name="T56" fmla="*/ 21 w 30"/>
              <a:gd name="T57" fmla="*/ 20 h 30"/>
              <a:gd name="T58" fmla="*/ 23 w 30"/>
              <a:gd name="T59" fmla="*/ 19 h 30"/>
              <a:gd name="T60" fmla="*/ 15 w 30"/>
              <a:gd name="T61" fmla="*/ 13 h 30"/>
              <a:gd name="T62" fmla="*/ 16 w 30"/>
              <a:gd name="T63" fmla="*/ 13 h 30"/>
              <a:gd name="T64" fmla="*/ 19 w 30"/>
              <a:gd name="T65" fmla="*/ 23 h 30"/>
              <a:gd name="T66" fmla="*/ 15 w 30"/>
              <a:gd name="T67" fmla="*/ 24 h 30"/>
              <a:gd name="T68" fmla="*/ 23 w 30"/>
              <a:gd name="T69" fmla="*/ 24 h 30"/>
              <a:gd name="T70" fmla="*/ 20 w 30"/>
              <a:gd name="T71" fmla="*/ 7 h 30"/>
              <a:gd name="T72" fmla="*/ 19 w 30"/>
              <a:gd name="T73" fmla="*/ 7 h 30"/>
              <a:gd name="T74" fmla="*/ 20 w 30"/>
              <a:gd name="T75" fmla="*/ 9 h 30"/>
              <a:gd name="T76" fmla="*/ 23 w 30"/>
              <a:gd name="T77" fmla="*/ 13 h 30"/>
              <a:gd name="T78" fmla="*/ 22 w 30"/>
              <a:gd name="T79" fmla="*/ 16 h 30"/>
              <a:gd name="T80" fmla="*/ 23 w 30"/>
              <a:gd name="T81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" h="30">
                <a:moveTo>
                  <a:pt x="6" y="15"/>
                </a:moveTo>
                <a:cubicBezTo>
                  <a:pt x="4" y="14"/>
                  <a:pt x="2" y="12"/>
                  <a:pt x="0" y="11"/>
                </a:cubicBezTo>
                <a:cubicBezTo>
                  <a:pt x="4" y="7"/>
                  <a:pt x="4" y="7"/>
                  <a:pt x="4" y="7"/>
                </a:cubicBezTo>
                <a:cubicBezTo>
                  <a:pt x="5" y="8"/>
                  <a:pt x="8" y="10"/>
                  <a:pt x="10" y="11"/>
                </a:cubicBezTo>
                <a:lnTo>
                  <a:pt x="6" y="15"/>
                </a:lnTo>
                <a:close/>
                <a:moveTo>
                  <a:pt x="29" y="12"/>
                </a:moveTo>
                <a:cubicBezTo>
                  <a:pt x="29" y="28"/>
                  <a:pt x="29" y="28"/>
                  <a:pt x="29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2" y="28"/>
                  <a:pt x="21" y="28"/>
                  <a:pt x="20" y="28"/>
                </a:cubicBezTo>
                <a:cubicBezTo>
                  <a:pt x="18" y="28"/>
                  <a:pt x="17" y="28"/>
                  <a:pt x="16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9"/>
                  <a:pt x="9" y="9"/>
                  <a:pt x="9" y="9"/>
                </a:cubicBezTo>
                <a:cubicBezTo>
                  <a:pt x="11" y="8"/>
                  <a:pt x="11" y="8"/>
                  <a:pt x="11" y="8"/>
                </a:cubicBezTo>
                <a:cubicBezTo>
                  <a:pt x="14" y="9"/>
                  <a:pt x="14" y="9"/>
                  <a:pt x="1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7"/>
                  <a:pt x="15" y="7"/>
                  <a:pt x="15" y="7"/>
                </a:cubicBezTo>
                <a:cubicBezTo>
                  <a:pt x="13" y="7"/>
                  <a:pt x="12" y="7"/>
                  <a:pt x="11" y="8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8"/>
                  <a:pt x="7" y="8"/>
                  <a:pt x="7" y="8"/>
                </a:cubicBezTo>
                <a:cubicBezTo>
                  <a:pt x="5" y="7"/>
                  <a:pt x="3" y="5"/>
                  <a:pt x="1" y="4"/>
                </a:cubicBezTo>
                <a:cubicBezTo>
                  <a:pt x="4" y="0"/>
                  <a:pt x="4" y="0"/>
                  <a:pt x="4" y="0"/>
                </a:cubicBezTo>
                <a:cubicBezTo>
                  <a:pt x="6" y="1"/>
                  <a:pt x="7" y="2"/>
                  <a:pt x="9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4" y="3"/>
                  <a:pt x="14" y="3"/>
                  <a:pt x="14" y="3"/>
                </a:cubicBezTo>
                <a:cubicBezTo>
                  <a:pt x="16" y="2"/>
                  <a:pt x="18" y="2"/>
                  <a:pt x="21" y="2"/>
                </a:cubicBezTo>
                <a:cubicBezTo>
                  <a:pt x="22" y="2"/>
                  <a:pt x="24" y="2"/>
                  <a:pt x="25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7"/>
                  <a:pt x="28" y="7"/>
                  <a:pt x="28" y="7"/>
                </a:cubicBezTo>
                <a:cubicBezTo>
                  <a:pt x="27" y="7"/>
                  <a:pt x="25" y="7"/>
                  <a:pt x="23" y="7"/>
                </a:cubicBezTo>
                <a:cubicBezTo>
                  <a:pt x="23" y="9"/>
                  <a:pt x="23" y="9"/>
                  <a:pt x="23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30" y="10"/>
                  <a:pt x="30" y="10"/>
                  <a:pt x="30" y="10"/>
                </a:cubicBezTo>
                <a:lnTo>
                  <a:pt x="29" y="12"/>
                </a:lnTo>
                <a:close/>
                <a:moveTo>
                  <a:pt x="8" y="19"/>
                </a:moveTo>
                <a:cubicBezTo>
                  <a:pt x="8" y="22"/>
                  <a:pt x="8" y="26"/>
                  <a:pt x="7" y="30"/>
                </a:cubicBezTo>
                <a:cubicBezTo>
                  <a:pt x="1" y="26"/>
                  <a:pt x="1" y="26"/>
                  <a:pt x="1" y="26"/>
                </a:cubicBezTo>
                <a:cubicBezTo>
                  <a:pt x="2" y="24"/>
                  <a:pt x="3" y="20"/>
                  <a:pt x="3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3" y="15"/>
                  <a:pt x="3" y="15"/>
                  <a:pt x="3" y="15"/>
                </a:cubicBezTo>
                <a:cubicBezTo>
                  <a:pt x="6" y="16"/>
                  <a:pt x="6" y="16"/>
                  <a:pt x="6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16"/>
                  <a:pt x="10" y="16"/>
                  <a:pt x="10" y="16"/>
                </a:cubicBezTo>
                <a:lnTo>
                  <a:pt x="8" y="19"/>
                </a:lnTo>
                <a:close/>
                <a:moveTo>
                  <a:pt x="23" y="19"/>
                </a:moveTo>
                <a:cubicBezTo>
                  <a:pt x="23" y="19"/>
                  <a:pt x="23" y="19"/>
                  <a:pt x="22" y="19"/>
                </a:cubicBezTo>
                <a:cubicBezTo>
                  <a:pt x="21" y="19"/>
                  <a:pt x="20" y="18"/>
                  <a:pt x="20" y="16"/>
                </a:cubicBezTo>
                <a:cubicBezTo>
                  <a:pt x="20" y="15"/>
                  <a:pt x="20" y="14"/>
                  <a:pt x="20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7"/>
                  <a:pt x="17" y="19"/>
                  <a:pt x="16" y="20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20"/>
                  <a:pt x="15" y="20"/>
                  <a:pt x="15" y="20"/>
                </a:cubicBezTo>
                <a:cubicBezTo>
                  <a:pt x="17" y="20"/>
                  <a:pt x="19" y="20"/>
                  <a:pt x="21" y="20"/>
                </a:cubicBezTo>
                <a:cubicBezTo>
                  <a:pt x="22" y="20"/>
                  <a:pt x="22" y="20"/>
                  <a:pt x="23" y="20"/>
                </a:cubicBezTo>
                <a:lnTo>
                  <a:pt x="23" y="19"/>
                </a:lnTo>
                <a:close/>
                <a:moveTo>
                  <a:pt x="16" y="13"/>
                </a:moveTo>
                <a:cubicBezTo>
                  <a:pt x="15" y="13"/>
                  <a:pt x="15" y="13"/>
                  <a:pt x="15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4"/>
                  <a:pt x="16" y="13"/>
                </a:cubicBezTo>
                <a:close/>
                <a:moveTo>
                  <a:pt x="23" y="23"/>
                </a:moveTo>
                <a:cubicBezTo>
                  <a:pt x="22" y="23"/>
                  <a:pt x="21" y="23"/>
                  <a:pt x="19" y="23"/>
                </a:cubicBezTo>
                <a:cubicBezTo>
                  <a:pt x="18" y="23"/>
                  <a:pt x="17" y="23"/>
                  <a:pt x="15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8" y="24"/>
                  <a:pt x="20" y="24"/>
                </a:cubicBezTo>
                <a:cubicBezTo>
                  <a:pt x="21" y="24"/>
                  <a:pt x="22" y="24"/>
                  <a:pt x="23" y="24"/>
                </a:cubicBezTo>
                <a:lnTo>
                  <a:pt x="23" y="23"/>
                </a:lnTo>
                <a:close/>
                <a:moveTo>
                  <a:pt x="20" y="7"/>
                </a:move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0" y="9"/>
                  <a:pt x="20" y="9"/>
                </a:cubicBezTo>
                <a:lnTo>
                  <a:pt x="20" y="7"/>
                </a:lnTo>
                <a:close/>
                <a:moveTo>
                  <a:pt x="23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2" y="14"/>
                  <a:pt x="22" y="16"/>
                  <a:pt x="22" y="16"/>
                </a:cubicBezTo>
                <a:cubicBezTo>
                  <a:pt x="22" y="16"/>
                  <a:pt x="23" y="16"/>
                  <a:pt x="23" y="16"/>
                </a:cubicBezTo>
                <a:cubicBezTo>
                  <a:pt x="23" y="16"/>
                  <a:pt x="23" y="16"/>
                  <a:pt x="23" y="16"/>
                </a:cubicBezTo>
                <a:lnTo>
                  <a:pt x="23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5" name="Freeform 131"/>
          <p:cNvSpPr>
            <a:spLocks noEditPoints="1"/>
          </p:cNvSpPr>
          <p:nvPr/>
        </p:nvSpPr>
        <p:spPr bwMode="auto">
          <a:xfrm>
            <a:off x="5268913" y="9666288"/>
            <a:ext cx="101600" cy="104775"/>
          </a:xfrm>
          <a:custGeom>
            <a:avLst/>
            <a:gdLst>
              <a:gd name="T0" fmla="*/ 16 w 29"/>
              <a:gd name="T1" fmla="*/ 28 h 30"/>
              <a:gd name="T2" fmla="*/ 5 w 29"/>
              <a:gd name="T3" fmla="*/ 25 h 30"/>
              <a:gd name="T4" fmla="*/ 0 w 29"/>
              <a:gd name="T5" fmla="*/ 21 h 30"/>
              <a:gd name="T6" fmla="*/ 2 w 29"/>
              <a:gd name="T7" fmla="*/ 4 h 30"/>
              <a:gd name="T8" fmla="*/ 3 w 29"/>
              <a:gd name="T9" fmla="*/ 1 h 30"/>
              <a:gd name="T10" fmla="*/ 18 w 29"/>
              <a:gd name="T11" fmla="*/ 2 h 30"/>
              <a:gd name="T12" fmla="*/ 24 w 29"/>
              <a:gd name="T13" fmla="*/ 0 h 30"/>
              <a:gd name="T14" fmla="*/ 28 w 29"/>
              <a:gd name="T15" fmla="*/ 5 h 30"/>
              <a:gd name="T16" fmla="*/ 26 w 29"/>
              <a:gd name="T17" fmla="*/ 10 h 30"/>
              <a:gd name="T18" fmla="*/ 26 w 29"/>
              <a:gd name="T19" fmla="*/ 14 h 30"/>
              <a:gd name="T20" fmla="*/ 29 w 29"/>
              <a:gd name="T21" fmla="*/ 18 h 30"/>
              <a:gd name="T22" fmla="*/ 26 w 29"/>
              <a:gd name="T23" fmla="*/ 20 h 30"/>
              <a:gd name="T24" fmla="*/ 19 w 29"/>
              <a:gd name="T25" fmla="*/ 23 h 30"/>
              <a:gd name="T26" fmla="*/ 25 w 29"/>
              <a:gd name="T27" fmla="*/ 25 h 30"/>
              <a:gd name="T28" fmla="*/ 29 w 29"/>
              <a:gd name="T29" fmla="*/ 24 h 30"/>
              <a:gd name="T30" fmla="*/ 14 w 29"/>
              <a:gd name="T31" fmla="*/ 23 h 30"/>
              <a:gd name="T32" fmla="*/ 7 w 29"/>
              <a:gd name="T33" fmla="*/ 21 h 30"/>
              <a:gd name="T34" fmla="*/ 8 w 29"/>
              <a:gd name="T35" fmla="*/ 19 h 30"/>
              <a:gd name="T36" fmla="*/ 6 w 29"/>
              <a:gd name="T37" fmla="*/ 21 h 30"/>
              <a:gd name="T38" fmla="*/ 7 w 29"/>
              <a:gd name="T39" fmla="*/ 22 h 30"/>
              <a:gd name="T40" fmla="*/ 14 w 29"/>
              <a:gd name="T41" fmla="*/ 24 h 30"/>
              <a:gd name="T42" fmla="*/ 8 w 29"/>
              <a:gd name="T43" fmla="*/ 14 h 30"/>
              <a:gd name="T44" fmla="*/ 7 w 29"/>
              <a:gd name="T45" fmla="*/ 16 h 30"/>
              <a:gd name="T46" fmla="*/ 9 w 29"/>
              <a:gd name="T47" fmla="*/ 16 h 30"/>
              <a:gd name="T48" fmla="*/ 11 w 29"/>
              <a:gd name="T49" fmla="*/ 14 h 30"/>
              <a:gd name="T50" fmla="*/ 8 w 29"/>
              <a:gd name="T51" fmla="*/ 10 h 30"/>
              <a:gd name="T52" fmla="*/ 8 w 29"/>
              <a:gd name="T53" fmla="*/ 10 h 30"/>
              <a:gd name="T54" fmla="*/ 17 w 29"/>
              <a:gd name="T55" fmla="*/ 5 h 30"/>
              <a:gd name="T56" fmla="*/ 8 w 29"/>
              <a:gd name="T57" fmla="*/ 7 h 30"/>
              <a:gd name="T58" fmla="*/ 21 w 29"/>
              <a:gd name="T59" fmla="*/ 7 h 30"/>
              <a:gd name="T60" fmla="*/ 14 w 29"/>
              <a:gd name="T61" fmla="*/ 19 h 30"/>
              <a:gd name="T62" fmla="*/ 10 w 29"/>
              <a:gd name="T63" fmla="*/ 20 h 30"/>
              <a:gd name="T64" fmla="*/ 14 w 29"/>
              <a:gd name="T65" fmla="*/ 19 h 30"/>
              <a:gd name="T66" fmla="*/ 15 w 29"/>
              <a:gd name="T67" fmla="*/ 10 h 30"/>
              <a:gd name="T68" fmla="*/ 10 w 29"/>
              <a:gd name="T69" fmla="*/ 11 h 30"/>
              <a:gd name="T70" fmla="*/ 24 w 29"/>
              <a:gd name="T71" fmla="*/ 11 h 30"/>
              <a:gd name="T72" fmla="*/ 18 w 29"/>
              <a:gd name="T73" fmla="*/ 10 h 30"/>
              <a:gd name="T74" fmla="*/ 15 w 29"/>
              <a:gd name="T75" fmla="*/ 15 h 30"/>
              <a:gd name="T76" fmla="*/ 20 w 29"/>
              <a:gd name="T77" fmla="*/ 14 h 30"/>
              <a:gd name="T78" fmla="*/ 16 w 29"/>
              <a:gd name="T79" fmla="*/ 14 h 30"/>
              <a:gd name="T80" fmla="*/ 19 w 29"/>
              <a:gd name="T81" fmla="*/ 19 h 30"/>
              <a:gd name="T82" fmla="*/ 21 w 29"/>
              <a:gd name="T83" fmla="*/ 20 h 30"/>
              <a:gd name="T84" fmla="*/ 24 w 29"/>
              <a:gd name="T8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" h="30">
                <a:moveTo>
                  <a:pt x="28" y="29"/>
                </a:moveTo>
                <a:cubicBezTo>
                  <a:pt x="24" y="28"/>
                  <a:pt x="20" y="28"/>
                  <a:pt x="16" y="28"/>
                </a:cubicBezTo>
                <a:cubicBezTo>
                  <a:pt x="14" y="28"/>
                  <a:pt x="10" y="28"/>
                  <a:pt x="7" y="29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7"/>
                  <a:pt x="4" y="28"/>
                  <a:pt x="3" y="30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18"/>
                  <a:pt x="2" y="15"/>
                  <a:pt x="2" y="10"/>
                </a:cubicBezTo>
                <a:cubicBezTo>
                  <a:pt x="2" y="9"/>
                  <a:pt x="2" y="6"/>
                  <a:pt x="2" y="4"/>
                </a:cubicBezTo>
                <a:cubicBezTo>
                  <a:pt x="0" y="2"/>
                  <a:pt x="0" y="2"/>
                  <a:pt x="0" y="2"/>
                </a:cubicBezTo>
                <a:cubicBezTo>
                  <a:pt x="3" y="1"/>
                  <a:pt x="3" y="1"/>
                  <a:pt x="3" y="1"/>
                </a:cubicBezTo>
                <a:cubicBezTo>
                  <a:pt x="8" y="2"/>
                  <a:pt x="8" y="2"/>
                  <a:pt x="8" y="2"/>
                </a:cubicBezTo>
                <a:cubicBezTo>
                  <a:pt x="11" y="2"/>
                  <a:pt x="15" y="2"/>
                  <a:pt x="18" y="2"/>
                </a:cubicBezTo>
                <a:cubicBezTo>
                  <a:pt x="19" y="2"/>
                  <a:pt x="20" y="2"/>
                  <a:pt x="22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9" y="4"/>
                  <a:pt x="29" y="4"/>
                  <a:pt x="29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10"/>
                  <a:pt x="27" y="10"/>
                  <a:pt x="26" y="10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5" y="14"/>
                  <a:pt x="25" y="14"/>
                  <a:pt x="24" y="14"/>
                </a:cubicBezTo>
                <a:cubicBezTo>
                  <a:pt x="26" y="15"/>
                  <a:pt x="27" y="16"/>
                  <a:pt x="29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24"/>
                  <a:pt x="25" y="24"/>
                  <a:pt x="25" y="24"/>
                </a:cubicBezTo>
                <a:cubicBezTo>
                  <a:pt x="23" y="23"/>
                  <a:pt x="21" y="23"/>
                  <a:pt x="19" y="23"/>
                </a:cubicBezTo>
                <a:cubicBezTo>
                  <a:pt x="19" y="24"/>
                  <a:pt x="19" y="24"/>
                  <a:pt x="19" y="24"/>
                </a:cubicBezTo>
                <a:cubicBezTo>
                  <a:pt x="21" y="24"/>
                  <a:pt x="23" y="24"/>
                  <a:pt x="25" y="25"/>
                </a:cubicBezTo>
                <a:cubicBezTo>
                  <a:pt x="27" y="22"/>
                  <a:pt x="27" y="22"/>
                  <a:pt x="27" y="22"/>
                </a:cubicBezTo>
                <a:cubicBezTo>
                  <a:pt x="29" y="24"/>
                  <a:pt x="29" y="24"/>
                  <a:pt x="29" y="24"/>
                </a:cubicBezTo>
                <a:lnTo>
                  <a:pt x="28" y="29"/>
                </a:lnTo>
                <a:close/>
                <a:moveTo>
                  <a:pt x="14" y="23"/>
                </a:moveTo>
                <a:cubicBezTo>
                  <a:pt x="12" y="23"/>
                  <a:pt x="10" y="24"/>
                  <a:pt x="9" y="24"/>
                </a:cubicBezTo>
                <a:cubicBezTo>
                  <a:pt x="7" y="21"/>
                  <a:pt x="7" y="21"/>
                  <a:pt x="7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9"/>
                  <a:pt x="7" y="20"/>
                  <a:pt x="6" y="21"/>
                </a:cubicBezTo>
                <a:cubicBezTo>
                  <a:pt x="6" y="22"/>
                  <a:pt x="6" y="23"/>
                  <a:pt x="5" y="24"/>
                </a:cubicBezTo>
                <a:cubicBezTo>
                  <a:pt x="7" y="22"/>
                  <a:pt x="7" y="22"/>
                  <a:pt x="7" y="22"/>
                </a:cubicBezTo>
                <a:cubicBezTo>
                  <a:pt x="9" y="25"/>
                  <a:pt x="9" y="25"/>
                  <a:pt x="9" y="25"/>
                </a:cubicBezTo>
                <a:cubicBezTo>
                  <a:pt x="11" y="24"/>
                  <a:pt x="12" y="24"/>
                  <a:pt x="14" y="24"/>
                </a:cubicBezTo>
                <a:lnTo>
                  <a:pt x="14" y="23"/>
                </a:lnTo>
                <a:close/>
                <a:moveTo>
                  <a:pt x="8" y="14"/>
                </a:moveTo>
                <a:cubicBezTo>
                  <a:pt x="8" y="12"/>
                  <a:pt x="8" y="12"/>
                  <a:pt x="8" y="12"/>
                </a:cubicBezTo>
                <a:cubicBezTo>
                  <a:pt x="7" y="13"/>
                  <a:pt x="7" y="15"/>
                  <a:pt x="7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5"/>
                  <a:pt x="10" y="15"/>
                  <a:pt x="10" y="15"/>
                </a:cubicBezTo>
                <a:cubicBezTo>
                  <a:pt x="11" y="15"/>
                  <a:pt x="11" y="14"/>
                  <a:pt x="11" y="14"/>
                </a:cubicBezTo>
                <a:cubicBezTo>
                  <a:pt x="10" y="14"/>
                  <a:pt x="9" y="14"/>
                  <a:pt x="8" y="14"/>
                </a:cubicBezTo>
                <a:close/>
                <a:moveTo>
                  <a:pt x="8" y="10"/>
                </a:moveTo>
                <a:cubicBezTo>
                  <a:pt x="8" y="11"/>
                  <a:pt x="8" y="11"/>
                  <a:pt x="8" y="11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21" y="6"/>
                </a:moveTo>
                <a:cubicBezTo>
                  <a:pt x="20" y="5"/>
                  <a:pt x="19" y="5"/>
                  <a:pt x="17" y="5"/>
                </a:cubicBezTo>
                <a:cubicBezTo>
                  <a:pt x="14" y="5"/>
                  <a:pt x="11" y="6"/>
                  <a:pt x="8" y="6"/>
                </a:cubicBezTo>
                <a:cubicBezTo>
                  <a:pt x="8" y="7"/>
                  <a:pt x="8" y="7"/>
                  <a:pt x="8" y="7"/>
                </a:cubicBezTo>
                <a:cubicBezTo>
                  <a:pt x="12" y="7"/>
                  <a:pt x="15" y="7"/>
                  <a:pt x="19" y="7"/>
                </a:cubicBezTo>
                <a:cubicBezTo>
                  <a:pt x="20" y="7"/>
                  <a:pt x="21" y="7"/>
                  <a:pt x="21" y="7"/>
                </a:cubicBezTo>
                <a:lnTo>
                  <a:pt x="21" y="6"/>
                </a:lnTo>
                <a:close/>
                <a:moveTo>
                  <a:pt x="14" y="19"/>
                </a:moveTo>
                <a:cubicBezTo>
                  <a:pt x="12" y="19"/>
                  <a:pt x="10" y="19"/>
                  <a:pt x="9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20"/>
                  <a:pt x="13" y="20"/>
                  <a:pt x="14" y="20"/>
                </a:cubicBezTo>
                <a:lnTo>
                  <a:pt x="14" y="19"/>
                </a:lnTo>
                <a:close/>
                <a:moveTo>
                  <a:pt x="18" y="10"/>
                </a:moveTo>
                <a:cubicBezTo>
                  <a:pt x="17" y="10"/>
                  <a:pt x="16" y="10"/>
                  <a:pt x="15" y="10"/>
                </a:cubicBezTo>
                <a:cubicBezTo>
                  <a:pt x="13" y="10"/>
                  <a:pt x="11" y="10"/>
                  <a:pt x="9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12" y="11"/>
                  <a:pt x="16" y="11"/>
                  <a:pt x="19" y="11"/>
                </a:cubicBezTo>
                <a:cubicBezTo>
                  <a:pt x="21" y="11"/>
                  <a:pt x="23" y="11"/>
                  <a:pt x="24" y="11"/>
                </a:cubicBezTo>
                <a:cubicBezTo>
                  <a:pt x="25" y="10"/>
                  <a:pt x="25" y="10"/>
                  <a:pt x="25" y="10"/>
                </a:cubicBezTo>
                <a:cubicBezTo>
                  <a:pt x="22" y="10"/>
                  <a:pt x="20" y="10"/>
                  <a:pt x="18" y="10"/>
                </a:cubicBezTo>
                <a:close/>
                <a:moveTo>
                  <a:pt x="16" y="14"/>
                </a:moveTo>
                <a:cubicBezTo>
                  <a:pt x="16" y="14"/>
                  <a:pt x="15" y="15"/>
                  <a:pt x="15" y="15"/>
                </a:cubicBezTo>
                <a:cubicBezTo>
                  <a:pt x="17" y="15"/>
                  <a:pt x="19" y="15"/>
                  <a:pt x="21" y="15"/>
                </a:cubicBezTo>
                <a:cubicBezTo>
                  <a:pt x="20" y="15"/>
                  <a:pt x="20" y="15"/>
                  <a:pt x="20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0" y="14"/>
                  <a:pt x="18" y="14"/>
                  <a:pt x="16" y="14"/>
                </a:cubicBezTo>
                <a:close/>
                <a:moveTo>
                  <a:pt x="24" y="19"/>
                </a:moveTo>
                <a:cubicBezTo>
                  <a:pt x="22" y="19"/>
                  <a:pt x="21" y="19"/>
                  <a:pt x="19" y="19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20"/>
                  <a:pt x="21" y="20"/>
                </a:cubicBezTo>
                <a:cubicBezTo>
                  <a:pt x="22" y="20"/>
                  <a:pt x="22" y="20"/>
                  <a:pt x="23" y="20"/>
                </a:cubicBezTo>
                <a:cubicBezTo>
                  <a:pt x="24" y="19"/>
                  <a:pt x="24" y="19"/>
                  <a:pt x="24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6" name="Freeform 132"/>
          <p:cNvSpPr>
            <a:spLocks noEditPoints="1"/>
          </p:cNvSpPr>
          <p:nvPr/>
        </p:nvSpPr>
        <p:spPr bwMode="auto">
          <a:xfrm>
            <a:off x="5384800" y="9645650"/>
            <a:ext cx="142875" cy="147637"/>
          </a:xfrm>
          <a:custGeom>
            <a:avLst/>
            <a:gdLst>
              <a:gd name="T0" fmla="*/ 38 w 41"/>
              <a:gd name="T1" fmla="*/ 36 h 42"/>
              <a:gd name="T2" fmla="*/ 30 w 41"/>
              <a:gd name="T3" fmla="*/ 42 h 42"/>
              <a:gd name="T4" fmla="*/ 23 w 41"/>
              <a:gd name="T5" fmla="*/ 35 h 42"/>
              <a:gd name="T6" fmla="*/ 29 w 41"/>
              <a:gd name="T7" fmla="*/ 31 h 42"/>
              <a:gd name="T8" fmla="*/ 31 w 41"/>
              <a:gd name="T9" fmla="*/ 27 h 42"/>
              <a:gd name="T10" fmla="*/ 30 w 41"/>
              <a:gd name="T11" fmla="*/ 23 h 42"/>
              <a:gd name="T12" fmla="*/ 24 w 41"/>
              <a:gd name="T13" fmla="*/ 33 h 42"/>
              <a:gd name="T14" fmla="*/ 11 w 41"/>
              <a:gd name="T15" fmla="*/ 41 h 42"/>
              <a:gd name="T16" fmla="*/ 4 w 41"/>
              <a:gd name="T17" fmla="*/ 38 h 42"/>
              <a:gd name="T18" fmla="*/ 0 w 41"/>
              <a:gd name="T19" fmla="*/ 29 h 42"/>
              <a:gd name="T20" fmla="*/ 4 w 41"/>
              <a:gd name="T21" fmla="*/ 20 h 42"/>
              <a:gd name="T22" fmla="*/ 12 w 41"/>
              <a:gd name="T23" fmla="*/ 15 h 42"/>
              <a:gd name="T24" fmla="*/ 12 w 41"/>
              <a:gd name="T25" fmla="*/ 13 h 42"/>
              <a:gd name="T26" fmla="*/ 4 w 41"/>
              <a:gd name="T27" fmla="*/ 15 h 42"/>
              <a:gd name="T28" fmla="*/ 1 w 41"/>
              <a:gd name="T29" fmla="*/ 6 h 42"/>
              <a:gd name="T30" fmla="*/ 6 w 41"/>
              <a:gd name="T31" fmla="*/ 3 h 42"/>
              <a:gd name="T32" fmla="*/ 8 w 41"/>
              <a:gd name="T33" fmla="*/ 6 h 42"/>
              <a:gd name="T34" fmla="*/ 13 w 41"/>
              <a:gd name="T35" fmla="*/ 6 h 42"/>
              <a:gd name="T36" fmla="*/ 14 w 41"/>
              <a:gd name="T37" fmla="*/ 4 h 42"/>
              <a:gd name="T38" fmla="*/ 10 w 41"/>
              <a:gd name="T39" fmla="*/ 3 h 42"/>
              <a:gd name="T40" fmla="*/ 14 w 41"/>
              <a:gd name="T41" fmla="*/ 0 h 42"/>
              <a:gd name="T42" fmla="*/ 25 w 41"/>
              <a:gd name="T43" fmla="*/ 2 h 42"/>
              <a:gd name="T44" fmla="*/ 23 w 41"/>
              <a:gd name="T45" fmla="*/ 5 h 42"/>
              <a:gd name="T46" fmla="*/ 30 w 41"/>
              <a:gd name="T47" fmla="*/ 5 h 42"/>
              <a:gd name="T48" fmla="*/ 32 w 41"/>
              <a:gd name="T49" fmla="*/ 5 h 42"/>
              <a:gd name="T50" fmla="*/ 35 w 41"/>
              <a:gd name="T51" fmla="*/ 1 h 42"/>
              <a:gd name="T52" fmla="*/ 40 w 41"/>
              <a:gd name="T53" fmla="*/ 5 h 42"/>
              <a:gd name="T54" fmla="*/ 37 w 41"/>
              <a:gd name="T55" fmla="*/ 14 h 42"/>
              <a:gd name="T56" fmla="*/ 22 w 41"/>
              <a:gd name="T57" fmla="*/ 12 h 42"/>
              <a:gd name="T58" fmla="*/ 21 w 41"/>
              <a:gd name="T59" fmla="*/ 12 h 42"/>
              <a:gd name="T60" fmla="*/ 20 w 41"/>
              <a:gd name="T61" fmla="*/ 14 h 42"/>
              <a:gd name="T62" fmla="*/ 22 w 41"/>
              <a:gd name="T63" fmla="*/ 14 h 42"/>
              <a:gd name="T64" fmla="*/ 37 w 41"/>
              <a:gd name="T65" fmla="*/ 18 h 42"/>
              <a:gd name="T66" fmla="*/ 41 w 41"/>
              <a:gd name="T67" fmla="*/ 28 h 42"/>
              <a:gd name="T68" fmla="*/ 38 w 41"/>
              <a:gd name="T69" fmla="*/ 36 h 42"/>
              <a:gd name="T70" fmla="*/ 12 w 41"/>
              <a:gd name="T71" fmla="*/ 23 h 42"/>
              <a:gd name="T72" fmla="*/ 9 w 41"/>
              <a:gd name="T73" fmla="*/ 29 h 42"/>
              <a:gd name="T74" fmla="*/ 10 w 41"/>
              <a:gd name="T75" fmla="*/ 31 h 42"/>
              <a:gd name="T76" fmla="*/ 12 w 41"/>
              <a:gd name="T77" fmla="*/ 32 h 42"/>
              <a:gd name="T78" fmla="*/ 13 w 41"/>
              <a:gd name="T79" fmla="*/ 31 h 42"/>
              <a:gd name="T80" fmla="*/ 12 w 41"/>
              <a:gd name="T81" fmla="*/ 23 h 42"/>
              <a:gd name="T82" fmla="*/ 21 w 41"/>
              <a:gd name="T83" fmla="*/ 20 h 42"/>
              <a:gd name="T84" fmla="*/ 18 w 41"/>
              <a:gd name="T85" fmla="*/ 20 h 42"/>
              <a:gd name="T86" fmla="*/ 19 w 41"/>
              <a:gd name="T87" fmla="*/ 27 h 42"/>
              <a:gd name="T88" fmla="*/ 23 w 41"/>
              <a:gd name="T89" fmla="*/ 20 h 42"/>
              <a:gd name="T90" fmla="*/ 21 w 41"/>
              <a:gd name="T91" fmla="*/ 2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1" h="42">
                <a:moveTo>
                  <a:pt x="38" y="36"/>
                </a:moveTo>
                <a:cubicBezTo>
                  <a:pt x="36" y="39"/>
                  <a:pt x="33" y="40"/>
                  <a:pt x="30" y="42"/>
                </a:cubicBezTo>
                <a:cubicBezTo>
                  <a:pt x="23" y="35"/>
                  <a:pt x="23" y="35"/>
                  <a:pt x="23" y="35"/>
                </a:cubicBezTo>
                <a:cubicBezTo>
                  <a:pt x="26" y="34"/>
                  <a:pt x="28" y="33"/>
                  <a:pt x="29" y="31"/>
                </a:cubicBezTo>
                <a:cubicBezTo>
                  <a:pt x="31" y="30"/>
                  <a:pt x="31" y="28"/>
                  <a:pt x="31" y="27"/>
                </a:cubicBezTo>
                <a:cubicBezTo>
                  <a:pt x="31" y="25"/>
                  <a:pt x="31" y="24"/>
                  <a:pt x="30" y="23"/>
                </a:cubicBezTo>
                <a:cubicBezTo>
                  <a:pt x="28" y="26"/>
                  <a:pt x="26" y="30"/>
                  <a:pt x="24" y="33"/>
                </a:cubicBezTo>
                <a:cubicBezTo>
                  <a:pt x="19" y="38"/>
                  <a:pt x="16" y="41"/>
                  <a:pt x="11" y="41"/>
                </a:cubicBezTo>
                <a:cubicBezTo>
                  <a:pt x="8" y="41"/>
                  <a:pt x="5" y="39"/>
                  <a:pt x="4" y="38"/>
                </a:cubicBezTo>
                <a:cubicBezTo>
                  <a:pt x="2" y="36"/>
                  <a:pt x="0" y="33"/>
                  <a:pt x="0" y="29"/>
                </a:cubicBezTo>
                <a:cubicBezTo>
                  <a:pt x="0" y="26"/>
                  <a:pt x="2" y="23"/>
                  <a:pt x="4" y="20"/>
                </a:cubicBezTo>
                <a:cubicBezTo>
                  <a:pt x="6" y="18"/>
                  <a:pt x="9" y="16"/>
                  <a:pt x="12" y="15"/>
                </a:cubicBezTo>
                <a:cubicBezTo>
                  <a:pt x="12" y="14"/>
                  <a:pt x="12" y="14"/>
                  <a:pt x="12" y="13"/>
                </a:cubicBezTo>
                <a:cubicBezTo>
                  <a:pt x="9" y="13"/>
                  <a:pt x="7" y="14"/>
                  <a:pt x="4" y="15"/>
                </a:cubicBezTo>
                <a:cubicBezTo>
                  <a:pt x="1" y="6"/>
                  <a:pt x="1" y="6"/>
                  <a:pt x="1" y="6"/>
                </a:cubicBezTo>
                <a:cubicBezTo>
                  <a:pt x="6" y="3"/>
                  <a:pt x="6" y="3"/>
                  <a:pt x="6" y="3"/>
                </a:cubicBezTo>
                <a:cubicBezTo>
                  <a:pt x="8" y="6"/>
                  <a:pt x="8" y="6"/>
                  <a:pt x="8" y="6"/>
                </a:cubicBezTo>
                <a:cubicBezTo>
                  <a:pt x="10" y="6"/>
                  <a:pt x="12" y="6"/>
                  <a:pt x="13" y="6"/>
                </a:cubicBezTo>
                <a:cubicBezTo>
                  <a:pt x="13" y="5"/>
                  <a:pt x="13" y="5"/>
                  <a:pt x="14" y="4"/>
                </a:cubicBezTo>
                <a:cubicBezTo>
                  <a:pt x="10" y="3"/>
                  <a:pt x="10" y="3"/>
                  <a:pt x="10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25" y="2"/>
                  <a:pt x="25" y="2"/>
                  <a:pt x="25" y="2"/>
                </a:cubicBezTo>
                <a:cubicBezTo>
                  <a:pt x="24" y="3"/>
                  <a:pt x="24" y="4"/>
                  <a:pt x="23" y="5"/>
                </a:cubicBezTo>
                <a:cubicBezTo>
                  <a:pt x="26" y="5"/>
                  <a:pt x="28" y="5"/>
                  <a:pt x="30" y="5"/>
                </a:cubicBezTo>
                <a:cubicBezTo>
                  <a:pt x="31" y="5"/>
                  <a:pt x="32" y="5"/>
                  <a:pt x="32" y="5"/>
                </a:cubicBezTo>
                <a:cubicBezTo>
                  <a:pt x="35" y="1"/>
                  <a:pt x="35" y="1"/>
                  <a:pt x="35" y="1"/>
                </a:cubicBezTo>
                <a:cubicBezTo>
                  <a:pt x="40" y="5"/>
                  <a:pt x="40" y="5"/>
                  <a:pt x="40" y="5"/>
                </a:cubicBezTo>
                <a:cubicBezTo>
                  <a:pt x="37" y="14"/>
                  <a:pt x="37" y="14"/>
                  <a:pt x="37" y="14"/>
                </a:cubicBezTo>
                <a:cubicBezTo>
                  <a:pt x="33" y="13"/>
                  <a:pt x="27" y="12"/>
                  <a:pt x="22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0" y="13"/>
                  <a:pt x="20" y="14"/>
                </a:cubicBezTo>
                <a:cubicBezTo>
                  <a:pt x="21" y="14"/>
                  <a:pt x="21" y="14"/>
                  <a:pt x="22" y="14"/>
                </a:cubicBezTo>
                <a:cubicBezTo>
                  <a:pt x="28" y="14"/>
                  <a:pt x="33" y="15"/>
                  <a:pt x="37" y="18"/>
                </a:cubicBezTo>
                <a:cubicBezTo>
                  <a:pt x="40" y="20"/>
                  <a:pt x="41" y="24"/>
                  <a:pt x="41" y="28"/>
                </a:cubicBezTo>
                <a:cubicBezTo>
                  <a:pt x="41" y="31"/>
                  <a:pt x="40" y="34"/>
                  <a:pt x="38" y="36"/>
                </a:cubicBezTo>
                <a:close/>
                <a:moveTo>
                  <a:pt x="12" y="23"/>
                </a:moveTo>
                <a:cubicBezTo>
                  <a:pt x="10" y="25"/>
                  <a:pt x="9" y="27"/>
                  <a:pt x="9" y="29"/>
                </a:cubicBezTo>
                <a:cubicBezTo>
                  <a:pt x="9" y="30"/>
                  <a:pt x="9" y="30"/>
                  <a:pt x="10" y="31"/>
                </a:cubicBezTo>
                <a:cubicBezTo>
                  <a:pt x="10" y="31"/>
                  <a:pt x="11" y="32"/>
                  <a:pt x="12" y="32"/>
                </a:cubicBezTo>
                <a:cubicBezTo>
                  <a:pt x="12" y="32"/>
                  <a:pt x="13" y="31"/>
                  <a:pt x="13" y="31"/>
                </a:cubicBezTo>
                <a:cubicBezTo>
                  <a:pt x="13" y="29"/>
                  <a:pt x="12" y="26"/>
                  <a:pt x="12" y="23"/>
                </a:cubicBezTo>
                <a:close/>
                <a:moveTo>
                  <a:pt x="21" y="20"/>
                </a:moveTo>
                <a:cubicBezTo>
                  <a:pt x="20" y="20"/>
                  <a:pt x="19" y="20"/>
                  <a:pt x="18" y="20"/>
                </a:cubicBezTo>
                <a:cubicBezTo>
                  <a:pt x="18" y="23"/>
                  <a:pt x="19" y="25"/>
                  <a:pt x="19" y="27"/>
                </a:cubicBezTo>
                <a:cubicBezTo>
                  <a:pt x="21" y="25"/>
                  <a:pt x="22" y="22"/>
                  <a:pt x="23" y="20"/>
                </a:cubicBezTo>
                <a:cubicBezTo>
                  <a:pt x="22" y="20"/>
                  <a:pt x="22" y="20"/>
                  <a:pt x="2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7" name="Freeform 133"/>
          <p:cNvSpPr>
            <a:spLocks noEditPoints="1"/>
          </p:cNvSpPr>
          <p:nvPr/>
        </p:nvSpPr>
        <p:spPr bwMode="auto">
          <a:xfrm>
            <a:off x="5549900" y="9648825"/>
            <a:ext cx="139700" cy="136525"/>
          </a:xfrm>
          <a:custGeom>
            <a:avLst/>
            <a:gdLst>
              <a:gd name="T0" fmla="*/ 38 w 40"/>
              <a:gd name="T1" fmla="*/ 16 h 39"/>
              <a:gd name="T2" fmla="*/ 28 w 40"/>
              <a:gd name="T3" fmla="*/ 14 h 39"/>
              <a:gd name="T4" fmla="*/ 28 w 40"/>
              <a:gd name="T5" fmla="*/ 18 h 39"/>
              <a:gd name="T6" fmla="*/ 33 w 40"/>
              <a:gd name="T7" fmla="*/ 27 h 39"/>
              <a:gd name="T8" fmla="*/ 28 w 40"/>
              <a:gd name="T9" fmla="*/ 36 h 39"/>
              <a:gd name="T10" fmla="*/ 15 w 40"/>
              <a:gd name="T11" fmla="*/ 39 h 39"/>
              <a:gd name="T12" fmla="*/ 7 w 40"/>
              <a:gd name="T13" fmla="*/ 38 h 39"/>
              <a:gd name="T14" fmla="*/ 3 w 40"/>
              <a:gd name="T15" fmla="*/ 26 h 39"/>
              <a:gd name="T16" fmla="*/ 17 w 40"/>
              <a:gd name="T17" fmla="*/ 31 h 39"/>
              <a:gd name="T18" fmla="*/ 23 w 40"/>
              <a:gd name="T19" fmla="*/ 29 h 39"/>
              <a:gd name="T20" fmla="*/ 24 w 40"/>
              <a:gd name="T21" fmla="*/ 26 h 39"/>
              <a:gd name="T22" fmla="*/ 24 w 40"/>
              <a:gd name="T23" fmla="*/ 25 h 39"/>
              <a:gd name="T24" fmla="*/ 22 w 40"/>
              <a:gd name="T25" fmla="*/ 27 h 39"/>
              <a:gd name="T26" fmla="*/ 17 w 40"/>
              <a:gd name="T27" fmla="*/ 29 h 39"/>
              <a:gd name="T28" fmla="*/ 11 w 40"/>
              <a:gd name="T29" fmla="*/ 27 h 39"/>
              <a:gd name="T30" fmla="*/ 8 w 40"/>
              <a:gd name="T31" fmla="*/ 22 h 39"/>
              <a:gd name="T32" fmla="*/ 11 w 40"/>
              <a:gd name="T33" fmla="*/ 17 h 39"/>
              <a:gd name="T34" fmla="*/ 17 w 40"/>
              <a:gd name="T35" fmla="*/ 15 h 39"/>
              <a:gd name="T36" fmla="*/ 18 w 40"/>
              <a:gd name="T37" fmla="*/ 15 h 39"/>
              <a:gd name="T38" fmla="*/ 18 w 40"/>
              <a:gd name="T39" fmla="*/ 13 h 39"/>
              <a:gd name="T40" fmla="*/ 3 w 40"/>
              <a:gd name="T41" fmla="*/ 17 h 39"/>
              <a:gd name="T42" fmla="*/ 0 w 40"/>
              <a:gd name="T43" fmla="*/ 8 h 39"/>
              <a:gd name="T44" fmla="*/ 4 w 40"/>
              <a:gd name="T45" fmla="*/ 4 h 39"/>
              <a:gd name="T46" fmla="*/ 7 w 40"/>
              <a:gd name="T47" fmla="*/ 7 h 39"/>
              <a:gd name="T48" fmla="*/ 17 w 40"/>
              <a:gd name="T49" fmla="*/ 6 h 39"/>
              <a:gd name="T50" fmla="*/ 17 w 40"/>
              <a:gd name="T51" fmla="*/ 5 h 39"/>
              <a:gd name="T52" fmla="*/ 14 w 40"/>
              <a:gd name="T53" fmla="*/ 3 h 39"/>
              <a:gd name="T54" fmla="*/ 18 w 40"/>
              <a:gd name="T55" fmla="*/ 0 h 39"/>
              <a:gd name="T56" fmla="*/ 29 w 40"/>
              <a:gd name="T57" fmla="*/ 3 h 39"/>
              <a:gd name="T58" fmla="*/ 28 w 40"/>
              <a:gd name="T59" fmla="*/ 4 h 39"/>
              <a:gd name="T60" fmla="*/ 28 w 40"/>
              <a:gd name="T61" fmla="*/ 6 h 39"/>
              <a:gd name="T62" fmla="*/ 33 w 40"/>
              <a:gd name="T63" fmla="*/ 6 h 39"/>
              <a:gd name="T64" fmla="*/ 36 w 40"/>
              <a:gd name="T65" fmla="*/ 3 h 39"/>
              <a:gd name="T66" fmla="*/ 40 w 40"/>
              <a:gd name="T67" fmla="*/ 7 h 39"/>
              <a:gd name="T68" fmla="*/ 38 w 40"/>
              <a:gd name="T69" fmla="*/ 16 h 39"/>
              <a:gd name="T70" fmla="*/ 18 w 40"/>
              <a:gd name="T71" fmla="*/ 20 h 39"/>
              <a:gd name="T72" fmla="*/ 17 w 40"/>
              <a:gd name="T73" fmla="*/ 20 h 39"/>
              <a:gd name="T74" fmla="*/ 15 w 40"/>
              <a:gd name="T75" fmla="*/ 22 h 39"/>
              <a:gd name="T76" fmla="*/ 17 w 40"/>
              <a:gd name="T77" fmla="*/ 23 h 39"/>
              <a:gd name="T78" fmla="*/ 18 w 40"/>
              <a:gd name="T79" fmla="*/ 21 h 39"/>
              <a:gd name="T80" fmla="*/ 18 w 40"/>
              <a:gd name="T81" fmla="*/ 2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" h="39">
                <a:moveTo>
                  <a:pt x="38" y="16"/>
                </a:moveTo>
                <a:cubicBezTo>
                  <a:pt x="35" y="14"/>
                  <a:pt x="31" y="14"/>
                  <a:pt x="28" y="14"/>
                </a:cubicBezTo>
                <a:cubicBezTo>
                  <a:pt x="28" y="18"/>
                  <a:pt x="28" y="18"/>
                  <a:pt x="28" y="18"/>
                </a:cubicBezTo>
                <a:cubicBezTo>
                  <a:pt x="31" y="20"/>
                  <a:pt x="33" y="23"/>
                  <a:pt x="33" y="27"/>
                </a:cubicBezTo>
                <a:cubicBezTo>
                  <a:pt x="33" y="31"/>
                  <a:pt x="31" y="34"/>
                  <a:pt x="28" y="36"/>
                </a:cubicBezTo>
                <a:cubicBezTo>
                  <a:pt x="25" y="38"/>
                  <a:pt x="20" y="39"/>
                  <a:pt x="15" y="39"/>
                </a:cubicBezTo>
                <a:cubicBezTo>
                  <a:pt x="12" y="39"/>
                  <a:pt x="9" y="39"/>
                  <a:pt x="7" y="38"/>
                </a:cubicBezTo>
                <a:cubicBezTo>
                  <a:pt x="3" y="26"/>
                  <a:pt x="3" y="26"/>
                  <a:pt x="3" y="26"/>
                </a:cubicBezTo>
                <a:cubicBezTo>
                  <a:pt x="7" y="29"/>
                  <a:pt x="13" y="31"/>
                  <a:pt x="17" y="31"/>
                </a:cubicBezTo>
                <a:cubicBezTo>
                  <a:pt x="19" y="31"/>
                  <a:pt x="21" y="30"/>
                  <a:pt x="23" y="29"/>
                </a:cubicBezTo>
                <a:cubicBezTo>
                  <a:pt x="24" y="28"/>
                  <a:pt x="24" y="27"/>
                  <a:pt x="24" y="26"/>
                </a:cubicBezTo>
                <a:cubicBezTo>
                  <a:pt x="24" y="26"/>
                  <a:pt x="24" y="25"/>
                  <a:pt x="24" y="25"/>
                </a:cubicBezTo>
                <a:cubicBezTo>
                  <a:pt x="23" y="26"/>
                  <a:pt x="23" y="27"/>
                  <a:pt x="22" y="27"/>
                </a:cubicBezTo>
                <a:cubicBezTo>
                  <a:pt x="20" y="29"/>
                  <a:pt x="18" y="29"/>
                  <a:pt x="17" y="29"/>
                </a:cubicBezTo>
                <a:cubicBezTo>
                  <a:pt x="15" y="29"/>
                  <a:pt x="13" y="29"/>
                  <a:pt x="11" y="27"/>
                </a:cubicBezTo>
                <a:cubicBezTo>
                  <a:pt x="9" y="26"/>
                  <a:pt x="8" y="24"/>
                  <a:pt x="8" y="22"/>
                </a:cubicBezTo>
                <a:cubicBezTo>
                  <a:pt x="8" y="20"/>
                  <a:pt x="9" y="18"/>
                  <a:pt x="11" y="17"/>
                </a:cubicBezTo>
                <a:cubicBezTo>
                  <a:pt x="12" y="16"/>
                  <a:pt x="15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18" y="14"/>
                  <a:pt x="18" y="13"/>
                  <a:pt x="18" y="13"/>
                </a:cubicBezTo>
                <a:cubicBezTo>
                  <a:pt x="13" y="13"/>
                  <a:pt x="8" y="15"/>
                  <a:pt x="3" y="17"/>
                </a:cubicBezTo>
                <a:cubicBezTo>
                  <a:pt x="0" y="8"/>
                  <a:pt x="0" y="8"/>
                  <a:pt x="0" y="8"/>
                </a:cubicBezTo>
                <a:cubicBezTo>
                  <a:pt x="4" y="4"/>
                  <a:pt x="4" y="4"/>
                  <a:pt x="4" y="4"/>
                </a:cubicBezTo>
                <a:cubicBezTo>
                  <a:pt x="7" y="7"/>
                  <a:pt x="7" y="7"/>
                  <a:pt x="7" y="7"/>
                </a:cubicBezTo>
                <a:cubicBezTo>
                  <a:pt x="10" y="6"/>
                  <a:pt x="14" y="6"/>
                  <a:pt x="17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8" y="0"/>
                  <a:pt x="18" y="0"/>
                  <a:pt x="18" y="0"/>
                </a:cubicBezTo>
                <a:cubicBezTo>
                  <a:pt x="29" y="3"/>
                  <a:pt x="29" y="3"/>
                  <a:pt x="29" y="3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6"/>
                  <a:pt x="28" y="6"/>
                  <a:pt x="28" y="6"/>
                </a:cubicBezTo>
                <a:cubicBezTo>
                  <a:pt x="30" y="6"/>
                  <a:pt x="32" y="6"/>
                  <a:pt x="33" y="6"/>
                </a:cubicBezTo>
                <a:cubicBezTo>
                  <a:pt x="36" y="3"/>
                  <a:pt x="36" y="3"/>
                  <a:pt x="36" y="3"/>
                </a:cubicBezTo>
                <a:cubicBezTo>
                  <a:pt x="40" y="7"/>
                  <a:pt x="40" y="7"/>
                  <a:pt x="40" y="7"/>
                </a:cubicBezTo>
                <a:lnTo>
                  <a:pt x="38" y="16"/>
                </a:lnTo>
                <a:close/>
                <a:moveTo>
                  <a:pt x="18" y="20"/>
                </a:moveTo>
                <a:cubicBezTo>
                  <a:pt x="17" y="20"/>
                  <a:pt x="17" y="20"/>
                  <a:pt x="17" y="20"/>
                </a:cubicBezTo>
                <a:cubicBezTo>
                  <a:pt x="16" y="20"/>
                  <a:pt x="15" y="21"/>
                  <a:pt x="15" y="22"/>
                </a:cubicBezTo>
                <a:cubicBezTo>
                  <a:pt x="15" y="22"/>
                  <a:pt x="16" y="23"/>
                  <a:pt x="17" y="23"/>
                </a:cubicBezTo>
                <a:cubicBezTo>
                  <a:pt x="17" y="23"/>
                  <a:pt x="18" y="22"/>
                  <a:pt x="18" y="21"/>
                </a:cubicBezTo>
                <a:lnTo>
                  <a:pt x="18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8" name="Freeform 134"/>
          <p:cNvSpPr>
            <a:spLocks/>
          </p:cNvSpPr>
          <p:nvPr/>
        </p:nvSpPr>
        <p:spPr bwMode="auto">
          <a:xfrm>
            <a:off x="5716588" y="9648825"/>
            <a:ext cx="119062" cy="144462"/>
          </a:xfrm>
          <a:custGeom>
            <a:avLst/>
            <a:gdLst>
              <a:gd name="T0" fmla="*/ 24 w 34"/>
              <a:gd name="T1" fmla="*/ 41 h 41"/>
              <a:gd name="T2" fmla="*/ 4 w 34"/>
              <a:gd name="T3" fmla="*/ 25 h 41"/>
              <a:gd name="T4" fmla="*/ 0 w 34"/>
              <a:gd name="T5" fmla="*/ 19 h 41"/>
              <a:gd name="T6" fmla="*/ 5 w 34"/>
              <a:gd name="T7" fmla="*/ 13 h 41"/>
              <a:gd name="T8" fmla="*/ 19 w 34"/>
              <a:gd name="T9" fmla="*/ 4 h 41"/>
              <a:gd name="T10" fmla="*/ 18 w 34"/>
              <a:gd name="T11" fmla="*/ 3 h 41"/>
              <a:gd name="T12" fmla="*/ 23 w 34"/>
              <a:gd name="T13" fmla="*/ 0 h 41"/>
              <a:gd name="T14" fmla="*/ 34 w 34"/>
              <a:gd name="T15" fmla="*/ 6 h 41"/>
              <a:gd name="T16" fmla="*/ 16 w 34"/>
              <a:gd name="T17" fmla="*/ 18 h 41"/>
              <a:gd name="T18" fmla="*/ 15 w 34"/>
              <a:gd name="T19" fmla="*/ 19 h 41"/>
              <a:gd name="T20" fmla="*/ 16 w 34"/>
              <a:gd name="T21" fmla="*/ 20 h 41"/>
              <a:gd name="T22" fmla="*/ 34 w 34"/>
              <a:gd name="T23" fmla="*/ 33 h 41"/>
              <a:gd name="T24" fmla="*/ 24 w 34"/>
              <a:gd name="T2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41">
                <a:moveTo>
                  <a:pt x="24" y="41"/>
                </a:moveTo>
                <a:cubicBezTo>
                  <a:pt x="19" y="35"/>
                  <a:pt x="10" y="28"/>
                  <a:pt x="4" y="25"/>
                </a:cubicBezTo>
                <a:cubicBezTo>
                  <a:pt x="0" y="23"/>
                  <a:pt x="0" y="21"/>
                  <a:pt x="0" y="19"/>
                </a:cubicBezTo>
                <a:cubicBezTo>
                  <a:pt x="0" y="17"/>
                  <a:pt x="1" y="15"/>
                  <a:pt x="5" y="13"/>
                </a:cubicBezTo>
                <a:cubicBezTo>
                  <a:pt x="10" y="11"/>
                  <a:pt x="16" y="7"/>
                  <a:pt x="19" y="4"/>
                </a:cubicBezTo>
                <a:cubicBezTo>
                  <a:pt x="18" y="3"/>
                  <a:pt x="18" y="3"/>
                  <a:pt x="18" y="3"/>
                </a:cubicBezTo>
                <a:cubicBezTo>
                  <a:pt x="23" y="0"/>
                  <a:pt x="23" y="0"/>
                  <a:pt x="23" y="0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11"/>
                  <a:pt x="22" y="15"/>
                  <a:pt x="16" y="18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6" y="20"/>
                </a:cubicBezTo>
                <a:cubicBezTo>
                  <a:pt x="20" y="23"/>
                  <a:pt x="28" y="28"/>
                  <a:pt x="34" y="33"/>
                </a:cubicBezTo>
                <a:lnTo>
                  <a:pt x="24" y="4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59" name="Freeform 135"/>
          <p:cNvSpPr>
            <a:spLocks noEditPoints="1"/>
          </p:cNvSpPr>
          <p:nvPr/>
        </p:nvSpPr>
        <p:spPr bwMode="auto">
          <a:xfrm>
            <a:off x="5870575" y="9648825"/>
            <a:ext cx="136525" cy="136525"/>
          </a:xfrm>
          <a:custGeom>
            <a:avLst/>
            <a:gdLst>
              <a:gd name="T0" fmla="*/ 34 w 39"/>
              <a:gd name="T1" fmla="*/ 35 h 39"/>
              <a:gd name="T2" fmla="*/ 22 w 39"/>
              <a:gd name="T3" fmla="*/ 39 h 39"/>
              <a:gd name="T4" fmla="*/ 12 w 39"/>
              <a:gd name="T5" fmla="*/ 37 h 39"/>
              <a:gd name="T6" fmla="*/ 8 w 39"/>
              <a:gd name="T7" fmla="*/ 30 h 39"/>
              <a:gd name="T8" fmla="*/ 9 w 39"/>
              <a:gd name="T9" fmla="*/ 26 h 39"/>
              <a:gd name="T10" fmla="*/ 4 w 39"/>
              <a:gd name="T11" fmla="*/ 31 h 39"/>
              <a:gd name="T12" fmla="*/ 0 w 39"/>
              <a:gd name="T13" fmla="*/ 21 h 39"/>
              <a:gd name="T14" fmla="*/ 15 w 39"/>
              <a:gd name="T15" fmla="*/ 10 h 39"/>
              <a:gd name="T16" fmla="*/ 7 w 39"/>
              <a:gd name="T17" fmla="*/ 12 h 39"/>
              <a:gd name="T18" fmla="*/ 4 w 39"/>
              <a:gd name="T19" fmla="*/ 4 h 39"/>
              <a:gd name="T20" fmla="*/ 8 w 39"/>
              <a:gd name="T21" fmla="*/ 1 h 39"/>
              <a:gd name="T22" fmla="*/ 10 w 39"/>
              <a:gd name="T23" fmla="*/ 3 h 39"/>
              <a:gd name="T24" fmla="*/ 21 w 39"/>
              <a:gd name="T25" fmla="*/ 2 h 39"/>
              <a:gd name="T26" fmla="*/ 24 w 39"/>
              <a:gd name="T27" fmla="*/ 2 h 39"/>
              <a:gd name="T28" fmla="*/ 27 w 39"/>
              <a:gd name="T29" fmla="*/ 0 h 39"/>
              <a:gd name="T30" fmla="*/ 34 w 39"/>
              <a:gd name="T31" fmla="*/ 6 h 39"/>
              <a:gd name="T32" fmla="*/ 20 w 39"/>
              <a:gd name="T33" fmla="*/ 15 h 39"/>
              <a:gd name="T34" fmla="*/ 27 w 39"/>
              <a:gd name="T35" fmla="*/ 13 h 39"/>
              <a:gd name="T36" fmla="*/ 34 w 39"/>
              <a:gd name="T37" fmla="*/ 15 h 39"/>
              <a:gd name="T38" fmla="*/ 39 w 39"/>
              <a:gd name="T39" fmla="*/ 25 h 39"/>
              <a:gd name="T40" fmla="*/ 34 w 39"/>
              <a:gd name="T41" fmla="*/ 35 h 39"/>
              <a:gd name="T42" fmla="*/ 18 w 39"/>
              <a:gd name="T43" fmla="*/ 31 h 39"/>
              <a:gd name="T44" fmla="*/ 18 w 39"/>
              <a:gd name="T45" fmla="*/ 26 h 39"/>
              <a:gd name="T46" fmla="*/ 16 w 39"/>
              <a:gd name="T47" fmla="*/ 25 h 39"/>
              <a:gd name="T48" fmla="*/ 14 w 39"/>
              <a:gd name="T49" fmla="*/ 28 h 39"/>
              <a:gd name="T50" fmla="*/ 16 w 39"/>
              <a:gd name="T51" fmla="*/ 31 h 39"/>
              <a:gd name="T52" fmla="*/ 18 w 39"/>
              <a:gd name="T53" fmla="*/ 31 h 39"/>
              <a:gd name="T54" fmla="*/ 27 w 39"/>
              <a:gd name="T55" fmla="*/ 20 h 39"/>
              <a:gd name="T56" fmla="*/ 22 w 39"/>
              <a:gd name="T57" fmla="*/ 19 h 39"/>
              <a:gd name="T58" fmla="*/ 16 w 39"/>
              <a:gd name="T59" fmla="*/ 21 h 39"/>
              <a:gd name="T60" fmla="*/ 18 w 39"/>
              <a:gd name="T61" fmla="*/ 21 h 39"/>
              <a:gd name="T62" fmla="*/ 24 w 39"/>
              <a:gd name="T63" fmla="*/ 24 h 39"/>
              <a:gd name="T64" fmla="*/ 26 w 39"/>
              <a:gd name="T65" fmla="*/ 31 h 39"/>
              <a:gd name="T66" fmla="*/ 28 w 39"/>
              <a:gd name="T67" fmla="*/ 29 h 39"/>
              <a:gd name="T68" fmla="*/ 30 w 39"/>
              <a:gd name="T69" fmla="*/ 25 h 39"/>
              <a:gd name="T70" fmla="*/ 27 w 39"/>
              <a:gd name="T71" fmla="*/ 2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" h="39">
                <a:moveTo>
                  <a:pt x="34" y="35"/>
                </a:moveTo>
                <a:cubicBezTo>
                  <a:pt x="31" y="38"/>
                  <a:pt x="27" y="39"/>
                  <a:pt x="22" y="39"/>
                </a:cubicBezTo>
                <a:cubicBezTo>
                  <a:pt x="17" y="39"/>
                  <a:pt x="14" y="38"/>
                  <a:pt x="12" y="37"/>
                </a:cubicBezTo>
                <a:cubicBezTo>
                  <a:pt x="9" y="35"/>
                  <a:pt x="8" y="33"/>
                  <a:pt x="8" y="30"/>
                </a:cubicBezTo>
                <a:cubicBezTo>
                  <a:pt x="8" y="28"/>
                  <a:pt x="8" y="27"/>
                  <a:pt x="9" y="26"/>
                </a:cubicBezTo>
                <a:cubicBezTo>
                  <a:pt x="7" y="27"/>
                  <a:pt x="6" y="29"/>
                  <a:pt x="4" y="31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17"/>
                  <a:pt x="12" y="13"/>
                  <a:pt x="15" y="10"/>
                </a:cubicBezTo>
                <a:cubicBezTo>
                  <a:pt x="13" y="10"/>
                  <a:pt x="10" y="11"/>
                  <a:pt x="7" y="12"/>
                </a:cubicBezTo>
                <a:cubicBezTo>
                  <a:pt x="4" y="4"/>
                  <a:pt x="4" y="4"/>
                  <a:pt x="4" y="4"/>
                </a:cubicBezTo>
                <a:cubicBezTo>
                  <a:pt x="8" y="1"/>
                  <a:pt x="8" y="1"/>
                  <a:pt x="8" y="1"/>
                </a:cubicBezTo>
                <a:cubicBezTo>
                  <a:pt x="10" y="3"/>
                  <a:pt x="10" y="3"/>
                  <a:pt x="10" y="3"/>
                </a:cubicBezTo>
                <a:cubicBezTo>
                  <a:pt x="13" y="2"/>
                  <a:pt x="17" y="2"/>
                  <a:pt x="21" y="2"/>
                </a:cubicBezTo>
                <a:cubicBezTo>
                  <a:pt x="22" y="2"/>
                  <a:pt x="23" y="2"/>
                  <a:pt x="24" y="2"/>
                </a:cubicBezTo>
                <a:cubicBezTo>
                  <a:pt x="27" y="0"/>
                  <a:pt x="27" y="0"/>
                  <a:pt x="27" y="0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8"/>
                  <a:pt x="24" y="12"/>
                  <a:pt x="20" y="15"/>
                </a:cubicBezTo>
                <a:cubicBezTo>
                  <a:pt x="23" y="14"/>
                  <a:pt x="25" y="13"/>
                  <a:pt x="27" y="13"/>
                </a:cubicBezTo>
                <a:cubicBezTo>
                  <a:pt x="30" y="13"/>
                  <a:pt x="33" y="14"/>
                  <a:pt x="34" y="15"/>
                </a:cubicBezTo>
                <a:cubicBezTo>
                  <a:pt x="38" y="17"/>
                  <a:pt x="39" y="21"/>
                  <a:pt x="39" y="25"/>
                </a:cubicBezTo>
                <a:cubicBezTo>
                  <a:pt x="39" y="28"/>
                  <a:pt x="38" y="32"/>
                  <a:pt x="34" y="35"/>
                </a:cubicBezTo>
                <a:close/>
                <a:moveTo>
                  <a:pt x="18" y="31"/>
                </a:moveTo>
                <a:cubicBezTo>
                  <a:pt x="18" y="29"/>
                  <a:pt x="18" y="27"/>
                  <a:pt x="18" y="26"/>
                </a:cubicBezTo>
                <a:cubicBezTo>
                  <a:pt x="17" y="25"/>
                  <a:pt x="16" y="25"/>
                  <a:pt x="16" y="25"/>
                </a:cubicBezTo>
                <a:cubicBezTo>
                  <a:pt x="15" y="25"/>
                  <a:pt x="14" y="26"/>
                  <a:pt x="14" y="28"/>
                </a:cubicBezTo>
                <a:cubicBezTo>
                  <a:pt x="14" y="29"/>
                  <a:pt x="15" y="30"/>
                  <a:pt x="16" y="31"/>
                </a:cubicBezTo>
                <a:cubicBezTo>
                  <a:pt x="17" y="31"/>
                  <a:pt x="18" y="31"/>
                  <a:pt x="18" y="31"/>
                </a:cubicBezTo>
                <a:close/>
                <a:moveTo>
                  <a:pt x="27" y="20"/>
                </a:moveTo>
                <a:cubicBezTo>
                  <a:pt x="26" y="19"/>
                  <a:pt x="24" y="19"/>
                  <a:pt x="22" y="19"/>
                </a:cubicBezTo>
                <a:cubicBezTo>
                  <a:pt x="20" y="19"/>
                  <a:pt x="18" y="20"/>
                  <a:pt x="16" y="21"/>
                </a:cubicBezTo>
                <a:cubicBezTo>
                  <a:pt x="16" y="21"/>
                  <a:pt x="17" y="21"/>
                  <a:pt x="18" y="21"/>
                </a:cubicBezTo>
                <a:cubicBezTo>
                  <a:pt x="20" y="21"/>
                  <a:pt x="22" y="21"/>
                  <a:pt x="24" y="24"/>
                </a:cubicBezTo>
                <a:cubicBezTo>
                  <a:pt x="25" y="26"/>
                  <a:pt x="26" y="28"/>
                  <a:pt x="26" y="31"/>
                </a:cubicBezTo>
                <a:cubicBezTo>
                  <a:pt x="27" y="31"/>
                  <a:pt x="28" y="30"/>
                  <a:pt x="28" y="29"/>
                </a:cubicBezTo>
                <a:cubicBezTo>
                  <a:pt x="29" y="28"/>
                  <a:pt x="30" y="26"/>
                  <a:pt x="30" y="25"/>
                </a:cubicBezTo>
                <a:cubicBezTo>
                  <a:pt x="30" y="23"/>
                  <a:pt x="29" y="22"/>
                  <a:pt x="27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60" name="正方形/長方形 9559"/>
          <p:cNvSpPr/>
          <p:nvPr/>
        </p:nvSpPr>
        <p:spPr>
          <a:xfrm>
            <a:off x="4988332" y="9254609"/>
            <a:ext cx="423193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JR○○駅</a:t>
            </a:r>
            <a:endParaRPr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7" name="正方形/長方形 216"/>
          <p:cNvSpPr/>
          <p:nvPr/>
        </p:nvSpPr>
        <p:spPr>
          <a:xfrm rot="3554923">
            <a:off x="4053761" y="9426581"/>
            <a:ext cx="512961" cy="769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5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インターチェンジ</a:t>
            </a:r>
            <a:endParaRPr lang="ja-JP" altLang="en-US" sz="5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8" name="正方形/長方形 217"/>
          <p:cNvSpPr/>
          <p:nvPr/>
        </p:nvSpPr>
        <p:spPr>
          <a:xfrm>
            <a:off x="4327855" y="10522054"/>
            <a:ext cx="269304" cy="1077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700" b="1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神奈川</a:t>
            </a:r>
            <a:endParaRPr lang="ja-JP" altLang="en-US" sz="700" b="1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正方形/長方形 218"/>
          <p:cNvSpPr/>
          <p:nvPr/>
        </p:nvSpPr>
        <p:spPr>
          <a:xfrm>
            <a:off x="4737534" y="9882699"/>
            <a:ext cx="51296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800" b="1" dirty="0" smtClean="0">
                <a:solidFill>
                  <a:schemeClr val="bg1"/>
                </a:solidFill>
              </a:rPr>
              <a:t>1</a:t>
            </a:r>
            <a:endParaRPr lang="ja-JP" altLang="en-US" sz="800" b="1" dirty="0">
              <a:solidFill>
                <a:schemeClr val="bg1"/>
              </a:solidFill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6376091" y="10395300"/>
            <a:ext cx="115416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600" b="1" dirty="0" smtClean="0">
                <a:solidFill>
                  <a:schemeClr val="bg1"/>
                </a:solidFill>
              </a:rPr>
              <a:t>128</a:t>
            </a:r>
            <a:endParaRPr lang="ja-JP" altLang="en-US" sz="600" b="1" dirty="0">
              <a:solidFill>
                <a:schemeClr val="bg1"/>
              </a:solidFill>
            </a:endParaRPr>
          </a:p>
        </p:txBody>
      </p:sp>
      <p:sp>
        <p:nvSpPr>
          <p:cNvPr id="222" name="正方形/長方形 221"/>
          <p:cNvSpPr/>
          <p:nvPr/>
        </p:nvSpPr>
        <p:spPr>
          <a:xfrm>
            <a:off x="5704459" y="9246508"/>
            <a:ext cx="15388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神社</a:t>
            </a:r>
            <a:endParaRPr lang="ja-JP" altLang="en-US" sz="6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3" name="正方形/長方形 222"/>
          <p:cNvSpPr/>
          <p:nvPr/>
        </p:nvSpPr>
        <p:spPr>
          <a:xfrm>
            <a:off x="4996232" y="10065104"/>
            <a:ext cx="230832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小学校</a:t>
            </a:r>
            <a:endParaRPr lang="ja-JP" altLang="en-US" sz="6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4" name="正方形/長方形 223"/>
          <p:cNvSpPr/>
          <p:nvPr/>
        </p:nvSpPr>
        <p:spPr>
          <a:xfrm>
            <a:off x="5507684" y="9995128"/>
            <a:ext cx="230832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保育園</a:t>
            </a:r>
            <a:endParaRPr lang="ja-JP" altLang="en-US" sz="6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5" name="正方形/長方形 224"/>
          <p:cNvSpPr/>
          <p:nvPr/>
        </p:nvSpPr>
        <p:spPr>
          <a:xfrm>
            <a:off x="5896338" y="9885449"/>
            <a:ext cx="15388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薬局</a:t>
            </a:r>
            <a:endParaRPr lang="ja-JP" altLang="en-US" sz="6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6" name="正方形/長方形 225"/>
          <p:cNvSpPr/>
          <p:nvPr/>
        </p:nvSpPr>
        <p:spPr>
          <a:xfrm>
            <a:off x="6234045" y="9504921"/>
            <a:ext cx="230832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幼稚園</a:t>
            </a:r>
            <a:endParaRPr lang="ja-JP" altLang="en-US" sz="6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7" name="正方形/長方形 226"/>
          <p:cNvSpPr/>
          <p:nvPr/>
        </p:nvSpPr>
        <p:spPr>
          <a:xfrm>
            <a:off x="6725221" y="9557263"/>
            <a:ext cx="307777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 smtClean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高等学校</a:t>
            </a:r>
            <a:endParaRPr lang="ja-JP" altLang="en-US" sz="600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8" name="正方形/長方形 227"/>
          <p:cNvSpPr/>
          <p:nvPr/>
        </p:nvSpPr>
        <p:spPr>
          <a:xfrm>
            <a:off x="6820922" y="10521432"/>
            <a:ext cx="179536" cy="1077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7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</a:t>
            </a:r>
          </a:p>
        </p:txBody>
      </p:sp>
      <p:sp>
        <p:nvSpPr>
          <p:cNvPr id="229" name="正方形/長方形 228"/>
          <p:cNvSpPr/>
          <p:nvPr/>
        </p:nvSpPr>
        <p:spPr>
          <a:xfrm>
            <a:off x="6697712" y="9917743"/>
            <a:ext cx="15388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病院</a:t>
            </a:r>
          </a:p>
        </p:txBody>
      </p:sp>
      <p:sp>
        <p:nvSpPr>
          <p:cNvPr id="9561" name="正方形/長方形 9560"/>
          <p:cNvSpPr/>
          <p:nvPr/>
        </p:nvSpPr>
        <p:spPr>
          <a:xfrm>
            <a:off x="4279426" y="1233270"/>
            <a:ext cx="2501006" cy="64633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ja-JP" altLang="en-US" sz="3600" b="1" dirty="0">
                <a:solidFill>
                  <a:srgbClr val="B00E17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宴会コース</a:t>
            </a:r>
          </a:p>
        </p:txBody>
      </p:sp>
      <p:sp>
        <p:nvSpPr>
          <p:cNvPr id="9562" name="正方形/長方形 9561"/>
          <p:cNvSpPr/>
          <p:nvPr/>
        </p:nvSpPr>
        <p:spPr>
          <a:xfrm>
            <a:off x="4155521" y="1672634"/>
            <a:ext cx="2861361" cy="12311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8000" b="1" dirty="0" smtClean="0">
                <a:solidFill>
                  <a:srgbClr val="FF0000"/>
                </a:solidFill>
              </a:rPr>
              <a:t>¥3,800</a:t>
            </a:r>
            <a:endParaRPr lang="ja-JP" altLang="en-US" sz="8000" b="1" dirty="0">
              <a:solidFill>
                <a:srgbClr val="FF0000"/>
              </a:solidFill>
            </a:endParaRPr>
          </a:p>
        </p:txBody>
      </p:sp>
      <p:sp>
        <p:nvSpPr>
          <p:cNvPr id="9563" name="正方形/長方形 9562"/>
          <p:cNvSpPr/>
          <p:nvPr/>
        </p:nvSpPr>
        <p:spPr>
          <a:xfrm>
            <a:off x="4105123" y="2778498"/>
            <a:ext cx="28496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rgbClr val="B00E17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料理6品+飲み放題</a:t>
            </a:r>
          </a:p>
          <a:p>
            <a:pPr algn="ctr"/>
            <a:r>
              <a:rPr lang="ja-JP" altLang="en-US" sz="2400" dirty="0">
                <a:solidFill>
                  <a:srgbClr val="B00E17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2時間</a:t>
            </a:r>
          </a:p>
        </p:txBody>
      </p:sp>
      <p:sp>
        <p:nvSpPr>
          <p:cNvPr id="9564" name="正方形/長方形 9563"/>
          <p:cNvSpPr/>
          <p:nvPr/>
        </p:nvSpPr>
        <p:spPr>
          <a:xfrm>
            <a:off x="1806800" y="9776922"/>
            <a:ext cx="19543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spc="300" dirty="0"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20%0FF</a:t>
            </a:r>
          </a:p>
        </p:txBody>
      </p:sp>
      <p:sp>
        <p:nvSpPr>
          <p:cNvPr id="9565" name="正方形/長方形 9564"/>
          <p:cNvSpPr/>
          <p:nvPr/>
        </p:nvSpPr>
        <p:spPr>
          <a:xfrm>
            <a:off x="1885801" y="10414000"/>
            <a:ext cx="157126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</a:rPr>
              <a:t>※ご来店時にお持ち下さい。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AA6E185B-34B9-4947-97B7-0479EAE36273}" vid="{5F5BE791-59D9-4426-9C83-A0E0C5F6E1B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2</cp:revision>
  <cp:lastPrinted>2013-08-09T05:16:14Z</cp:lastPrinted>
  <dcterms:created xsi:type="dcterms:W3CDTF">2013-09-02T07:02:02Z</dcterms:created>
  <dcterms:modified xsi:type="dcterms:W3CDTF">2013-09-24T10:59:04Z</dcterms:modified>
</cp:coreProperties>
</file>