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91" r:id="rId2"/>
  </p:sldMasterIdLst>
  <p:notesMasterIdLst>
    <p:notesMasterId r:id="rId5"/>
  </p:notesMasterIdLst>
  <p:sldIdLst>
    <p:sldId id="260" r:id="rId3"/>
    <p:sldId id="262" r:id="rId4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30" d="100"/>
          <a:sy n="130" d="100"/>
        </p:scale>
        <p:origin x="-1986" y="-72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0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70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"/>
          <a:stretch/>
        </p:blipFill>
        <p:spPr>
          <a:xfrm>
            <a:off x="-364773" y="-1566349"/>
            <a:ext cx="4550312" cy="61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4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iming>
    <p:tnLst>
      <p:par>
        <p:cTn id="1" dur="indefinite" restart="never" nodeType="tmRoot"/>
      </p:par>
    </p:tnLst>
  </p:timing>
  <p:txStyles>
    <p:titleStyle>
      <a:lvl1pPr algn="l" defTabSz="374677" rtl="0" eaLnBrk="1" latinLnBrk="0" hangingPunct="1">
        <a:lnSpc>
          <a:spcPct val="90000"/>
        </a:lnSpc>
        <a:spcBef>
          <a:spcPct val="0"/>
        </a:spcBef>
        <a:buNone/>
        <a:defRPr kumimoji="1" sz="18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69" indent="-93669" algn="l" defTabSz="374677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kumimoji="1"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81008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84" kern="1200">
          <a:solidFill>
            <a:schemeClr val="tx1"/>
          </a:solidFill>
          <a:latin typeface="+mn-lt"/>
          <a:ea typeface="+mn-ea"/>
          <a:cs typeface="+mn-cs"/>
        </a:defRPr>
      </a:lvl2pPr>
      <a:lvl3pPr marL="468345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20" kern="1200">
          <a:solidFill>
            <a:schemeClr val="tx1"/>
          </a:solidFill>
          <a:latin typeface="+mn-lt"/>
          <a:ea typeface="+mn-ea"/>
          <a:cs typeface="+mn-cs"/>
        </a:defRPr>
      </a:lvl3pPr>
      <a:lvl4pPr marL="655684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843022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1030361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217700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405037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592376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1pPr>
      <a:lvl2pPr marL="18733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2pPr>
      <a:lvl3pPr marL="374677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3pPr>
      <a:lvl4pPr marL="562014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749353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936692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12403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31136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498706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15573" t="2511" r="965" b="68672"/>
          <a:stretch/>
        </p:blipFill>
        <p:spPr>
          <a:xfrm>
            <a:off x="-14749" y="4771102"/>
            <a:ext cx="1976283" cy="77807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54421" y="141400"/>
            <a:ext cx="3747429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49" b="1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今年の忘年会は居酒屋あすくる</a:t>
            </a:r>
            <a:r>
              <a:rPr lang="ja-JP" altLang="en-US" sz="1349" b="1" dirty="0" err="1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</a:t>
            </a:r>
            <a:r>
              <a:rPr lang="ja-JP" altLang="en-US" sz="1349" b="1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決まり！</a:t>
            </a:r>
          </a:p>
        </p:txBody>
      </p:sp>
      <p:pic>
        <p:nvPicPr>
          <p:cNvPr id="9489" name="図 94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48" y="468686"/>
            <a:ext cx="1891196" cy="3923590"/>
          </a:xfrm>
          <a:prstGeom prst="rect">
            <a:avLst/>
          </a:prstGeom>
        </p:spPr>
      </p:pic>
      <p:pic>
        <p:nvPicPr>
          <p:cNvPr id="9493" name="図 949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80" y="491590"/>
            <a:ext cx="1846616" cy="1678499"/>
          </a:xfrm>
          <a:prstGeom prst="rect">
            <a:avLst/>
          </a:prstGeom>
        </p:spPr>
      </p:pic>
      <p:pic>
        <p:nvPicPr>
          <p:cNvPr id="9496" name="図 949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669" y="2208012"/>
            <a:ext cx="1386037" cy="354134"/>
          </a:xfrm>
          <a:prstGeom prst="rect">
            <a:avLst/>
          </a:prstGeom>
        </p:spPr>
      </p:pic>
      <p:pic>
        <p:nvPicPr>
          <p:cNvPr id="9497" name="図 94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558" y="4344735"/>
            <a:ext cx="1693823" cy="260224"/>
          </a:xfrm>
          <a:prstGeom prst="rect">
            <a:avLst/>
          </a:prstGeom>
        </p:spPr>
      </p:pic>
      <p:sp>
        <p:nvSpPr>
          <p:cNvPr id="9501" name="正方形/長方形 9500"/>
          <p:cNvSpPr/>
          <p:nvPr/>
        </p:nvSpPr>
        <p:spPr>
          <a:xfrm>
            <a:off x="1931310" y="2547661"/>
            <a:ext cx="1773887" cy="1693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◆前菜３点盛り 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◆枝豆	　　　　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◆焼魚	　　　　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◆海鮮サラダ	  </a:t>
            </a:r>
            <a:r>
              <a:rPr lang="en-US" altLang="ja-JP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◆だし巻き卵	  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◆カルパッチョ 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◆寄せ豆腐	  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◆鶏茶漬け	  000円</a:t>
            </a:r>
          </a:p>
          <a:p>
            <a:r>
              <a:rPr lang="ja-JP" altLang="en-US" sz="115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◆デザート	  000円</a:t>
            </a:r>
          </a:p>
        </p:txBody>
      </p:sp>
      <p:sp>
        <p:nvSpPr>
          <p:cNvPr id="9503" name="正方形/長方形 9502"/>
          <p:cNvSpPr/>
          <p:nvPr/>
        </p:nvSpPr>
        <p:spPr>
          <a:xfrm>
            <a:off x="131219" y="4580466"/>
            <a:ext cx="1844668" cy="270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74" b="1" spc="145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TEL.</a:t>
            </a:r>
            <a:r>
              <a:rPr lang="ja-JP" altLang="en-US" sz="1156" b="1" spc="145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1156" b="1" spc="145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156" b="1" spc="145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04" name="図 950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392" y="5053251"/>
            <a:ext cx="657546" cy="213776"/>
          </a:xfrm>
          <a:prstGeom prst="rect">
            <a:avLst/>
          </a:prstGeom>
        </p:spPr>
      </p:pic>
      <p:sp>
        <p:nvSpPr>
          <p:cNvPr id="9561" name="正方形/長方形 9560"/>
          <p:cNvSpPr/>
          <p:nvPr/>
        </p:nvSpPr>
        <p:spPr>
          <a:xfrm>
            <a:off x="2110619" y="662394"/>
            <a:ext cx="1298753" cy="359329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ja-JP" altLang="en-US" sz="1735" b="1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宴会コース</a:t>
            </a:r>
          </a:p>
        </p:txBody>
      </p:sp>
      <p:sp>
        <p:nvSpPr>
          <p:cNvPr id="9562" name="正方形/長方形 9561"/>
          <p:cNvSpPr/>
          <p:nvPr/>
        </p:nvSpPr>
        <p:spPr>
          <a:xfrm>
            <a:off x="1982197" y="874145"/>
            <a:ext cx="1516441" cy="59323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3855" b="1" dirty="0">
                <a:solidFill>
                  <a:srgbClr val="FF0000"/>
                </a:solidFill>
              </a:rPr>
              <a:t>¥3,800</a:t>
            </a:r>
            <a:endParaRPr lang="ja-JP" altLang="en-US" sz="3855" b="1" dirty="0">
              <a:solidFill>
                <a:srgbClr val="FF0000"/>
              </a:solidFill>
            </a:endParaRPr>
          </a:p>
        </p:txBody>
      </p:sp>
      <p:sp>
        <p:nvSpPr>
          <p:cNvPr id="9563" name="正方形/長方形 9562"/>
          <p:cNvSpPr/>
          <p:nvPr/>
        </p:nvSpPr>
        <p:spPr>
          <a:xfrm>
            <a:off x="2095204" y="1372769"/>
            <a:ext cx="1373367" cy="448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56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料理6品+飲み放題</a:t>
            </a:r>
          </a:p>
          <a:p>
            <a:pPr algn="ctr"/>
            <a:r>
              <a:rPr lang="ja-JP" altLang="en-US" sz="1156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2時間</a:t>
            </a:r>
          </a:p>
        </p:txBody>
      </p:sp>
      <p:sp>
        <p:nvSpPr>
          <p:cNvPr id="9564" name="正方形/長方形 9563"/>
          <p:cNvSpPr/>
          <p:nvPr/>
        </p:nvSpPr>
        <p:spPr>
          <a:xfrm>
            <a:off x="899412" y="4944359"/>
            <a:ext cx="1036822" cy="389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28" spc="145" dirty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20%0FF</a:t>
            </a:r>
          </a:p>
        </p:txBody>
      </p:sp>
      <p:sp>
        <p:nvSpPr>
          <p:cNvPr id="9565" name="正方形/長方形 9564"/>
          <p:cNvSpPr/>
          <p:nvPr/>
        </p:nvSpPr>
        <p:spPr>
          <a:xfrm>
            <a:off x="1147526" y="4777171"/>
            <a:ext cx="857927" cy="1591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34" dirty="0">
                <a:solidFill>
                  <a:schemeClr val="bg1"/>
                </a:solidFill>
              </a:rPr>
              <a:t>※ご来店時にお持ち下さい。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708" y="4381979"/>
            <a:ext cx="1666448" cy="93737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16888" y="4635444"/>
            <a:ext cx="1002197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41" dirty="0"/>
              <a:t>地図を</a:t>
            </a:r>
            <a:endParaRPr lang="en-US" altLang="ja-JP" sz="1041" dirty="0"/>
          </a:p>
          <a:p>
            <a:pPr algn="ctr"/>
            <a:r>
              <a:rPr lang="ja-JP" altLang="en-US" sz="1041" dirty="0"/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67091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AA6E185B-34B9-4947-97B7-0479EAE36273}" vid="{5F5BE791-59D9-4426-9C83-A0E0C5F6E1B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144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22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2014-07-09T03:44:54Z</dcterms:created>
  <dcterms:modified xsi:type="dcterms:W3CDTF">2014-07-29T12:47:38Z</dcterms:modified>
</cp:coreProperties>
</file>