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B29"/>
    <a:srgbClr val="39482A"/>
    <a:srgbClr val="9D7B4C"/>
    <a:srgbClr val="E4064B"/>
    <a:srgbClr val="FF0066"/>
    <a:srgbClr val="EFFD69"/>
    <a:srgbClr val="EAE4DE"/>
    <a:srgbClr val="FEE8B7"/>
    <a:srgbClr val="B5AC3A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285" d="100"/>
          <a:sy n="285" d="100"/>
        </p:scale>
        <p:origin x="4038" y="86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F_bac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" y="0"/>
            <a:ext cx="7771269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586" y="1437082"/>
            <a:ext cx="6311886" cy="6318038"/>
          </a:xfrm>
          <a:prstGeom prst="rect">
            <a:avLst/>
          </a:prstGeom>
        </p:spPr>
      </p:pic>
      <p:grpSp>
        <p:nvGrpSpPr>
          <p:cNvPr id="15" name="グループ化 14"/>
          <p:cNvGrpSpPr/>
          <p:nvPr/>
        </p:nvGrpSpPr>
        <p:grpSpPr>
          <a:xfrm>
            <a:off x="530225" y="5784050"/>
            <a:ext cx="4480569" cy="2209804"/>
            <a:chOff x="530225" y="5784050"/>
            <a:chExt cx="4480569" cy="2209804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25" y="5784050"/>
              <a:ext cx="4480569" cy="2209804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609" y="5858451"/>
              <a:ext cx="4437897" cy="1648971"/>
            </a:xfrm>
            <a:prstGeom prst="rect">
              <a:avLst/>
            </a:prstGeom>
          </p:spPr>
        </p:pic>
      </p:grpSp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2658" y="8328136"/>
            <a:ext cx="2025000" cy="315000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813936" y="8362525"/>
            <a:ext cx="1231106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600" dirty="0">
                <a:solidFill>
                  <a:srgbClr val="FEE8B7"/>
                </a:solidFill>
                <a:latin typeface="Script MT Bold" panose="03040602040607080904" pitchFamily="66" charset="0"/>
                <a:ea typeface="ＭＳ Ｐ明朝" panose="02020600040205080304" pitchFamily="18" charset="-128"/>
              </a:rPr>
              <a:t>Regular Menu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511635" y="8253201"/>
            <a:ext cx="2217119" cy="490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・カット／</a:t>
            </a:r>
            <a:r>
              <a:rPr lang="ja-JP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一般　￥4,000 ～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パーマ M　　  ￥5,000 ～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114422" y="8252442"/>
            <a:ext cx="2007326" cy="490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カラーM　　　￥5,000 ～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トリートメント￥3,000 ～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868489" y="8260783"/>
            <a:ext cx="1748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※学生割引・その他メニューございます。</a:t>
            </a:r>
          </a:p>
          <a:p>
            <a:pPr>
              <a:lnSpc>
                <a:spcPct val="200000"/>
              </a:lnSpc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※表記は全て税込み価格です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94536" y="8879923"/>
            <a:ext cx="424277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spc="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ヘアアンドメイク アスクル</a:t>
            </a: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EFFD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Phone.</a:t>
            </a:r>
            <a:r>
              <a:rPr lang="ja-JP" altLang="en-US" sz="1800" b="1" dirty="0" smtClean="0">
                <a:solidFill>
                  <a:srgbClr val="EFFD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1800" b="1" dirty="0" smtClean="0">
                <a:solidFill>
                  <a:srgbClr val="EFFD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800" b="1" dirty="0" smtClean="0">
                <a:solidFill>
                  <a:srgbClr val="EFFD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200" dirty="0">
                <a:solidFill>
                  <a:srgbClr val="EFFD69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※ご予約優先制</a:t>
            </a:r>
          </a:p>
          <a:p>
            <a:r>
              <a:rPr lang="ja-JP" altLang="en-US" sz="9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en-US" altLang="zh-TW" sz="9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ja-JP" altLang="en-US" sz="9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9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</a:t>
            </a:r>
            <a:r>
              <a:rPr lang="ja-JP" altLang="en-US" sz="9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豊洲</a:t>
            </a:r>
            <a:r>
              <a:rPr lang="en-US" altLang="ja-JP" sz="9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r>
              <a:rPr lang="ja-JP" altLang="en-US" sz="9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【P有り】</a:t>
            </a:r>
          </a:p>
          <a:p>
            <a:endParaRPr lang="ja-JP" altLang="en-US" sz="1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2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OPEN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平　</a:t>
            </a:r>
            <a:r>
              <a:rPr lang="ja-JP" altLang="en-US" sz="12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 10：00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～19：00 </a:t>
            </a:r>
            <a:r>
              <a:rPr lang="ja-JP" altLang="en-US" sz="12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［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カット受付 ］ ～18：00 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土日</a:t>
            </a:r>
            <a:r>
              <a:rPr lang="ja-JP" altLang="en-US" sz="12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祝 10：00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  <a:r>
              <a:rPr lang="ja-JP" altLang="en-US" sz="1200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18：00　［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カット受付 ］ ～17：00 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CLOSE	毎週月曜日</a:t>
            </a:r>
          </a:p>
        </p:txBody>
      </p:sp>
      <p:sp>
        <p:nvSpPr>
          <p:cNvPr id="28" name="AutoShape 7893"/>
          <p:cNvSpPr>
            <a:spLocks noChangeAspect="1" noChangeArrowheads="1" noTextEdit="1"/>
          </p:cNvSpPr>
          <p:nvPr/>
        </p:nvSpPr>
        <p:spPr bwMode="auto">
          <a:xfrm>
            <a:off x="4546600" y="9088438"/>
            <a:ext cx="28876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Rectangle 7895"/>
          <p:cNvSpPr>
            <a:spLocks noChangeArrowheads="1"/>
          </p:cNvSpPr>
          <p:nvPr/>
        </p:nvSpPr>
        <p:spPr bwMode="auto">
          <a:xfrm>
            <a:off x="4546600" y="9088438"/>
            <a:ext cx="2887663" cy="1339850"/>
          </a:xfrm>
          <a:prstGeom prst="rect">
            <a:avLst/>
          </a:prstGeom>
          <a:solidFill>
            <a:srgbClr val="F2F2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800077" y="5945388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200" dirty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オープニング記念キャンペーン　有効期限2013．11月末日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800077" y="7115387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200" dirty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オープニング記念プレゼント　先着100名様限定！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1244400" y="6132822"/>
            <a:ext cx="30973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spc="300" dirty="0" smtClean="0">
                <a:solidFill>
                  <a:srgbClr val="E4064B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All Menu </a:t>
            </a:r>
            <a:r>
              <a:rPr lang="ja-JP" altLang="en-US" sz="3200" b="1" spc="300" dirty="0" smtClean="0">
                <a:solidFill>
                  <a:srgbClr val="E4064B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20%</a:t>
            </a:r>
            <a:r>
              <a:rPr lang="ja-JP" altLang="en-US" sz="2000" b="1" spc="300" dirty="0" smtClean="0">
                <a:solidFill>
                  <a:srgbClr val="E4064B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 OFF</a:t>
            </a:r>
            <a:endParaRPr lang="ja-JP" altLang="en-US" sz="2000" b="1" spc="300" dirty="0">
              <a:solidFill>
                <a:srgbClr val="E4064B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1217951" y="7461401"/>
            <a:ext cx="3150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spc="300" dirty="0">
                <a:solidFill>
                  <a:srgbClr val="E4064B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ヘアケア商品プレゼント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1078490" y="4140862"/>
            <a:ext cx="552401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50" dirty="0">
                <a:solidFill>
                  <a:srgbClr val="9D7B4C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アスクル駅から徒歩5分の新しい美容室。</a:t>
            </a: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solidFill>
                  <a:srgbClr val="9D7B4C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経験豊かなスタイリストが、シャンプーからお仕上げまで全てを担当するマンツーマン制。</a:t>
            </a: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solidFill>
                  <a:srgbClr val="9D7B4C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パーマやカラーは、髪に優しい最新システムを導入しております。</a:t>
            </a:r>
          </a:p>
          <a:p>
            <a:pPr algn="ctr">
              <a:lnSpc>
                <a:spcPct val="150000"/>
              </a:lnSpc>
            </a:pPr>
            <a:r>
              <a:rPr lang="ja-JP" altLang="en-US" sz="1050" dirty="0">
                <a:solidFill>
                  <a:srgbClr val="9D7B4C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2649071" y="800304"/>
            <a:ext cx="2528047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4800" spc="600" dirty="0" smtClean="0">
                <a:solidFill>
                  <a:srgbClr val="274B29"/>
                </a:solidFill>
                <a:latin typeface="Adobe Garamond Pro Bold" panose="02020702060506020403" pitchFamily="18" charset="0"/>
              </a:rPr>
              <a:t>askul</a:t>
            </a:r>
            <a:endParaRPr lang="ja-JP" altLang="en-US" sz="4800" spc="600" dirty="0">
              <a:solidFill>
                <a:srgbClr val="274B29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12" name="正方形/長方形 111"/>
          <p:cNvSpPr/>
          <p:nvPr/>
        </p:nvSpPr>
        <p:spPr>
          <a:xfrm>
            <a:off x="3109926" y="608888"/>
            <a:ext cx="1606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spc="600" dirty="0">
                <a:solidFill>
                  <a:srgbClr val="274B29"/>
                </a:solidFill>
                <a:latin typeface="Constantia" panose="02030602050306030303" pitchFamily="18" charset="0"/>
              </a:rPr>
              <a:t>hair&amp;make</a:t>
            </a:r>
          </a:p>
        </p:txBody>
      </p:sp>
      <p:sp>
        <p:nvSpPr>
          <p:cNvPr id="113" name="正方形/長方形 112"/>
          <p:cNvSpPr/>
          <p:nvPr/>
        </p:nvSpPr>
        <p:spPr>
          <a:xfrm>
            <a:off x="2783451" y="2078014"/>
            <a:ext cx="2368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274B29"/>
                </a:solidFill>
                <a:latin typeface="Adobe Garamond Pro Bold" panose="02020702060506020403" pitchFamily="18" charset="0"/>
              </a:rPr>
              <a:t>2013.</a:t>
            </a:r>
            <a:r>
              <a:rPr lang="ja-JP" altLang="en-US" sz="4000" b="1" dirty="0">
                <a:solidFill>
                  <a:srgbClr val="274B29"/>
                </a:solidFill>
                <a:latin typeface="Adobe Garamond Pro Bold" panose="02020702060506020403" pitchFamily="18" charset="0"/>
              </a:rPr>
              <a:t>10.12</a:t>
            </a:r>
            <a:r>
              <a:rPr lang="ja-JP" altLang="en-US" b="1" dirty="0">
                <a:solidFill>
                  <a:srgbClr val="274B29"/>
                </a:solidFill>
                <a:latin typeface="Adobe Garamond Pro Bold" panose="02020702060506020403" pitchFamily="18" charset="0"/>
              </a:rPr>
              <a:t> Sat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5457962" y="9576769"/>
            <a:ext cx="12121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solidFill>
                  <a:srgbClr val="905B37"/>
                </a:solidFill>
              </a:rPr>
              <a:t>地図を入れる</a:t>
            </a:r>
            <a:endParaRPr lang="ja-JP" altLang="en-US" sz="1400" b="1" dirty="0">
              <a:solidFill>
                <a:srgbClr val="905B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448</TotalTime>
  <Words>223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38</cp:revision>
  <cp:lastPrinted>2013-08-08T08:23:13Z</cp:lastPrinted>
  <dcterms:created xsi:type="dcterms:W3CDTF">2013-08-08T01:25:55Z</dcterms:created>
  <dcterms:modified xsi:type="dcterms:W3CDTF">2014-05-07T05:34:13Z</dcterms:modified>
</cp:coreProperties>
</file>