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  <p:sldMasterId id="2147483676" r:id="rId2"/>
  </p:sldMasterIdLst>
  <p:notesMasterIdLst>
    <p:notesMasterId r:id="rId5"/>
  </p:notesMasterIdLst>
  <p:sldIdLst>
    <p:sldId id="260" r:id="rId3"/>
    <p:sldId id="259" r:id="rId4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D7669"/>
    <a:srgbClr val="896545"/>
    <a:srgbClr val="274B29"/>
    <a:srgbClr val="39482A"/>
    <a:srgbClr val="9D7B4C"/>
    <a:srgbClr val="E4064B"/>
    <a:srgbClr val="FF0066"/>
    <a:srgbClr val="EFFD69"/>
    <a:srgbClr val="EAE4DE"/>
    <a:srgbClr val="FEE8B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95" d="100"/>
          <a:sy n="95" d="100"/>
        </p:scale>
        <p:origin x="-1020" y="44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2013/9/24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08649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4030906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6296539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447554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477681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5322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81847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523610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187929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657762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32944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545051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slideLayout" Target="../slideLayouts/slideLayout13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571" y="2903673"/>
            <a:ext cx="6706433" cy="69208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9/24/2013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59" y="10109836"/>
            <a:ext cx="2624257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0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  <p:pic>
        <p:nvPicPr>
          <p:cNvPr id="11" name="図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0782" y="-83127"/>
            <a:ext cx="8562110" cy="1099084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9/24/2013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707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8.emf"/><Relationship Id="rId3" Type="http://schemas.openxmlformats.org/officeDocument/2006/relationships/image" Target="../media/image3.emf"/><Relationship Id="rId7" Type="http://schemas.openxmlformats.org/officeDocument/2006/relationships/image" Target="../media/image7.emf"/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6.emf"/><Relationship Id="rId5" Type="http://schemas.openxmlformats.org/officeDocument/2006/relationships/image" Target="../media/image5.emf"/><Relationship Id="rId4" Type="http://schemas.openxmlformats.org/officeDocument/2006/relationships/image" Target="../media/image4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826028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" name="正方形/長方形 394"/>
          <p:cNvSpPr/>
          <p:nvPr/>
        </p:nvSpPr>
        <p:spPr>
          <a:xfrm rot="599171">
            <a:off x="945524" y="475010"/>
            <a:ext cx="3440124" cy="2508215"/>
          </a:xfrm>
          <a:prstGeom prst="rect">
            <a:avLst/>
          </a:prstGeom>
          <a:solidFill>
            <a:srgbClr val="DD766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ct val="150000"/>
              </a:lnSpc>
            </a:pPr>
            <a:r>
              <a:rPr kumimoji="1" lang="ja-JP" altLang="en-US" sz="2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写真を</a:t>
            </a:r>
            <a:endParaRPr kumimoji="1" lang="en-US" altLang="ja-JP" sz="2000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lnSpc>
                <a:spcPct val="150000"/>
              </a:lnSpc>
            </a:pPr>
            <a:r>
              <a:rPr lang="ja-JP" altLang="en-US" sz="2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入</a:t>
            </a:r>
            <a:r>
              <a:rPr lang="ja-JP" altLang="en-US" sz="2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れてくださ</a:t>
            </a:r>
            <a:r>
              <a:rPr lang="ja-JP" altLang="en-US" sz="2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い</a:t>
            </a:r>
            <a:endParaRPr kumimoji="1" lang="ja-JP" altLang="en-US" sz="2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pic>
        <p:nvPicPr>
          <p:cNvPr id="232" name="図 23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316538" y="8848725"/>
            <a:ext cx="1870209" cy="1742730"/>
          </a:xfrm>
          <a:prstGeom prst="rect">
            <a:avLst/>
          </a:prstGeom>
        </p:spPr>
      </p:pic>
      <p:pic>
        <p:nvPicPr>
          <p:cNvPr id="114" name="図 11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836514" y="4320172"/>
            <a:ext cx="4132725" cy="2236784"/>
          </a:xfrm>
          <a:prstGeom prst="rect">
            <a:avLst/>
          </a:prstGeom>
        </p:spPr>
      </p:pic>
      <p:pic>
        <p:nvPicPr>
          <p:cNvPr id="116" name="図 115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4874615" y="-11674"/>
            <a:ext cx="2624347" cy="9029700"/>
          </a:xfrm>
          <a:prstGeom prst="rect">
            <a:avLst/>
          </a:prstGeom>
        </p:spPr>
      </p:pic>
      <p:pic>
        <p:nvPicPr>
          <p:cNvPr id="121" name="図 120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517711" y="7079958"/>
            <a:ext cx="4356904" cy="827138"/>
          </a:xfrm>
          <a:prstGeom prst="rect">
            <a:avLst/>
          </a:prstGeom>
        </p:spPr>
      </p:pic>
      <p:pic>
        <p:nvPicPr>
          <p:cNvPr id="123" name="図 122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517711" y="8283629"/>
            <a:ext cx="4642412" cy="830650"/>
          </a:xfrm>
          <a:prstGeom prst="rect">
            <a:avLst/>
          </a:prstGeom>
        </p:spPr>
      </p:pic>
      <p:pic>
        <p:nvPicPr>
          <p:cNvPr id="124" name="図 123"/>
          <p:cNvPicPr>
            <a:picLocks noChangeAspect="1"/>
          </p:cNvPicPr>
          <p:nvPr/>
        </p:nvPicPr>
        <p:blipFill>
          <a:blip r:embed="rId7"/>
          <a:stretch>
            <a:fillRect/>
          </a:stretch>
        </p:blipFill>
        <p:spPr>
          <a:xfrm>
            <a:off x="606788" y="9581520"/>
            <a:ext cx="4362452" cy="246268"/>
          </a:xfrm>
          <a:prstGeom prst="rect">
            <a:avLst/>
          </a:prstGeom>
        </p:spPr>
      </p:pic>
      <p:pic>
        <p:nvPicPr>
          <p:cNvPr id="125" name="図 124"/>
          <p:cNvPicPr>
            <a:picLocks noChangeAspect="1"/>
          </p:cNvPicPr>
          <p:nvPr/>
        </p:nvPicPr>
        <p:blipFill>
          <a:blip r:embed="rId8"/>
          <a:stretch>
            <a:fillRect/>
          </a:stretch>
        </p:blipFill>
        <p:spPr>
          <a:xfrm>
            <a:off x="606788" y="9958363"/>
            <a:ext cx="421912" cy="301366"/>
          </a:xfrm>
          <a:prstGeom prst="rect">
            <a:avLst/>
          </a:prstGeom>
        </p:spPr>
      </p:pic>
      <p:sp>
        <p:nvSpPr>
          <p:cNvPr id="126" name="正方形/長方形 125"/>
          <p:cNvSpPr/>
          <p:nvPr/>
        </p:nvSpPr>
        <p:spPr>
          <a:xfrm>
            <a:off x="460908" y="6800235"/>
            <a:ext cx="1980029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b="1" dirty="0" smtClean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●ヘアセット・メイク・着付け</a:t>
            </a:r>
            <a:endParaRPr lang="ja-JP" altLang="en-US" sz="1000" b="1" dirty="0">
              <a:solidFill>
                <a:srgbClr val="DD7669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27" name="正方形/長方形 126"/>
          <p:cNvSpPr/>
          <p:nvPr/>
        </p:nvSpPr>
        <p:spPr>
          <a:xfrm>
            <a:off x="2297790" y="6800235"/>
            <a:ext cx="790601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20,000円</a:t>
            </a:r>
          </a:p>
        </p:txBody>
      </p:sp>
      <p:sp>
        <p:nvSpPr>
          <p:cNvPr id="128" name="正方形/長方形 127"/>
          <p:cNvSpPr/>
          <p:nvPr/>
        </p:nvSpPr>
        <p:spPr>
          <a:xfrm>
            <a:off x="3091236" y="6800235"/>
            <a:ext cx="95410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●ヘアセット</a:t>
            </a:r>
          </a:p>
        </p:txBody>
      </p:sp>
      <p:sp>
        <p:nvSpPr>
          <p:cNvPr id="129" name="正方形/長方形 128"/>
          <p:cNvSpPr/>
          <p:nvPr/>
        </p:nvSpPr>
        <p:spPr>
          <a:xfrm>
            <a:off x="4152349" y="6800235"/>
            <a:ext cx="790601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20,000円</a:t>
            </a:r>
          </a:p>
        </p:txBody>
      </p:sp>
      <p:sp>
        <p:nvSpPr>
          <p:cNvPr id="130" name="正方形/長方形 129"/>
          <p:cNvSpPr/>
          <p:nvPr/>
        </p:nvSpPr>
        <p:spPr>
          <a:xfrm>
            <a:off x="460908" y="7182224"/>
            <a:ext cx="1467068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●ヘアセット・着付け</a:t>
            </a:r>
          </a:p>
        </p:txBody>
      </p:sp>
      <p:sp>
        <p:nvSpPr>
          <p:cNvPr id="131" name="正方形/長方形 130"/>
          <p:cNvSpPr/>
          <p:nvPr/>
        </p:nvSpPr>
        <p:spPr>
          <a:xfrm>
            <a:off x="2297790" y="7182224"/>
            <a:ext cx="790601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15,000円</a:t>
            </a:r>
          </a:p>
        </p:txBody>
      </p:sp>
      <p:sp>
        <p:nvSpPr>
          <p:cNvPr id="132" name="正方形/長方形 131"/>
          <p:cNvSpPr/>
          <p:nvPr/>
        </p:nvSpPr>
        <p:spPr>
          <a:xfrm>
            <a:off x="3091236" y="7182224"/>
            <a:ext cx="69762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●メイク</a:t>
            </a:r>
          </a:p>
        </p:txBody>
      </p:sp>
      <p:sp>
        <p:nvSpPr>
          <p:cNvPr id="133" name="正方形/長方形 132"/>
          <p:cNvSpPr/>
          <p:nvPr/>
        </p:nvSpPr>
        <p:spPr>
          <a:xfrm>
            <a:off x="4152349" y="7182224"/>
            <a:ext cx="790601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15,000円</a:t>
            </a:r>
          </a:p>
        </p:txBody>
      </p:sp>
      <p:sp>
        <p:nvSpPr>
          <p:cNvPr id="134" name="正方形/長方形 133"/>
          <p:cNvSpPr/>
          <p:nvPr/>
        </p:nvSpPr>
        <p:spPr>
          <a:xfrm>
            <a:off x="460908" y="7564213"/>
            <a:ext cx="1467068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●ヘアセット・メイク</a:t>
            </a:r>
          </a:p>
        </p:txBody>
      </p:sp>
      <p:sp>
        <p:nvSpPr>
          <p:cNvPr id="135" name="正方形/長方形 134"/>
          <p:cNvSpPr/>
          <p:nvPr/>
        </p:nvSpPr>
        <p:spPr>
          <a:xfrm>
            <a:off x="2297790" y="7564213"/>
            <a:ext cx="790601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11,000円</a:t>
            </a:r>
          </a:p>
        </p:txBody>
      </p:sp>
      <p:sp>
        <p:nvSpPr>
          <p:cNvPr id="136" name="正方形/長方形 135"/>
          <p:cNvSpPr/>
          <p:nvPr/>
        </p:nvSpPr>
        <p:spPr>
          <a:xfrm>
            <a:off x="4152349" y="7564213"/>
            <a:ext cx="790601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11,000円</a:t>
            </a:r>
          </a:p>
        </p:txBody>
      </p:sp>
      <p:sp>
        <p:nvSpPr>
          <p:cNvPr id="137" name="正方形/長方形 136"/>
          <p:cNvSpPr/>
          <p:nvPr/>
        </p:nvSpPr>
        <p:spPr>
          <a:xfrm>
            <a:off x="3091236" y="7564213"/>
            <a:ext cx="69762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●ネイル</a:t>
            </a:r>
          </a:p>
        </p:txBody>
      </p:sp>
      <p:sp>
        <p:nvSpPr>
          <p:cNvPr id="138" name="正方形/長方形 137"/>
          <p:cNvSpPr/>
          <p:nvPr/>
        </p:nvSpPr>
        <p:spPr>
          <a:xfrm>
            <a:off x="460908" y="7956321"/>
            <a:ext cx="691215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●着付け</a:t>
            </a:r>
          </a:p>
        </p:txBody>
      </p:sp>
      <p:sp>
        <p:nvSpPr>
          <p:cNvPr id="139" name="正方形/長方形 138"/>
          <p:cNvSpPr/>
          <p:nvPr/>
        </p:nvSpPr>
        <p:spPr>
          <a:xfrm>
            <a:off x="2377940" y="7956321"/>
            <a:ext cx="704039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8,000円</a:t>
            </a:r>
          </a:p>
        </p:txBody>
      </p:sp>
      <p:sp>
        <p:nvSpPr>
          <p:cNvPr id="140" name="正方形/長方形 139"/>
          <p:cNvSpPr/>
          <p:nvPr/>
        </p:nvSpPr>
        <p:spPr>
          <a:xfrm>
            <a:off x="4232499" y="7956321"/>
            <a:ext cx="704039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8,000円</a:t>
            </a:r>
          </a:p>
        </p:txBody>
      </p:sp>
      <p:sp>
        <p:nvSpPr>
          <p:cNvPr id="141" name="正方形/長方形 140"/>
          <p:cNvSpPr/>
          <p:nvPr/>
        </p:nvSpPr>
        <p:spPr>
          <a:xfrm>
            <a:off x="3091236" y="7956321"/>
            <a:ext cx="1210588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●メイク・ネイル</a:t>
            </a:r>
          </a:p>
        </p:txBody>
      </p:sp>
      <p:sp>
        <p:nvSpPr>
          <p:cNvPr id="142" name="正方形/長方形 141"/>
          <p:cNvSpPr/>
          <p:nvPr/>
        </p:nvSpPr>
        <p:spPr>
          <a:xfrm rot="20989949">
            <a:off x="519703" y="8468018"/>
            <a:ext cx="1542913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9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アットホームな雰囲気で</a:t>
            </a:r>
          </a:p>
          <a:p>
            <a:pPr algn="ctr"/>
            <a:r>
              <a:rPr lang="ja-JP" altLang="en-US" sz="9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リラックスして</a:t>
            </a:r>
          </a:p>
          <a:p>
            <a:pPr algn="ctr"/>
            <a:r>
              <a:rPr lang="ja-JP" altLang="en-US" sz="9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ご利用いただけます。</a:t>
            </a:r>
          </a:p>
        </p:txBody>
      </p:sp>
      <p:sp>
        <p:nvSpPr>
          <p:cNvPr id="143" name="正方形/長方形 142"/>
          <p:cNvSpPr/>
          <p:nvPr/>
        </p:nvSpPr>
        <p:spPr>
          <a:xfrm rot="20989949">
            <a:off x="2081639" y="8456935"/>
            <a:ext cx="1469789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9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数あるヘア・メイク</a:t>
            </a:r>
            <a:r>
              <a:rPr lang="ja-JP" altLang="en-US" sz="9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の</a:t>
            </a:r>
            <a:endParaRPr lang="en-US" altLang="ja-JP" sz="900" b="1" dirty="0" smtClean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9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中から</a:t>
            </a:r>
            <a:r>
              <a:rPr lang="ja-JP" altLang="en-US" sz="9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、お似合いの</a:t>
            </a:r>
          </a:p>
          <a:p>
            <a:pPr algn="ctr"/>
            <a:r>
              <a:rPr lang="ja-JP" altLang="en-US" sz="9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スタイルをご提案。</a:t>
            </a:r>
          </a:p>
        </p:txBody>
      </p:sp>
      <p:sp>
        <p:nvSpPr>
          <p:cNvPr id="144" name="正方形/長方形 143"/>
          <p:cNvSpPr/>
          <p:nvPr/>
        </p:nvSpPr>
        <p:spPr>
          <a:xfrm rot="20989949">
            <a:off x="3668178" y="8466707"/>
            <a:ext cx="1506564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9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技術力の高いスタッフが</a:t>
            </a:r>
          </a:p>
          <a:p>
            <a:pPr algn="ctr"/>
            <a:r>
              <a:rPr lang="ja-JP" altLang="en-US" sz="9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素敵な成人式の</a:t>
            </a:r>
          </a:p>
          <a:p>
            <a:pPr algn="ctr"/>
            <a:r>
              <a:rPr lang="ja-JP" altLang="en-US" sz="9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お手伝いをいたします。</a:t>
            </a:r>
          </a:p>
        </p:txBody>
      </p:sp>
      <p:sp>
        <p:nvSpPr>
          <p:cNvPr id="145" name="正方形/長方形 144"/>
          <p:cNvSpPr/>
          <p:nvPr/>
        </p:nvSpPr>
        <p:spPr>
          <a:xfrm>
            <a:off x="579817" y="9017684"/>
            <a:ext cx="4303550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3600" b="1" spc="300" dirty="0">
                <a:solidFill>
                  <a:schemeClr val="bg1"/>
                </a:solidFill>
              </a:rPr>
              <a:t>Hair&amp;Make ASKUL</a:t>
            </a:r>
          </a:p>
        </p:txBody>
      </p:sp>
      <p:sp>
        <p:nvSpPr>
          <p:cNvPr id="146" name="正方形/長方形 145"/>
          <p:cNvSpPr/>
          <p:nvPr/>
        </p:nvSpPr>
        <p:spPr>
          <a:xfrm>
            <a:off x="1045311" y="9951481"/>
            <a:ext cx="2557110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4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03-1234-</a:t>
            </a:r>
            <a:r>
              <a:rPr lang="en-US" altLang="ja-JP" sz="24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1111</a:t>
            </a:r>
            <a:endParaRPr lang="ja-JP" altLang="en-US" sz="24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47" name="正方形/長方形 146"/>
          <p:cNvSpPr/>
          <p:nvPr/>
        </p:nvSpPr>
        <p:spPr>
          <a:xfrm>
            <a:off x="3585284" y="9900925"/>
            <a:ext cx="106149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200" dirty="0">
                <a:solidFill>
                  <a:schemeClr val="bg1"/>
                </a:solidFill>
              </a:rPr>
              <a:t>営 業 時 間</a:t>
            </a:r>
          </a:p>
          <a:p>
            <a:pPr algn="ctr"/>
            <a:r>
              <a:rPr lang="ja-JP" altLang="en-US" sz="1200" dirty="0">
                <a:solidFill>
                  <a:schemeClr val="bg1"/>
                </a:solidFill>
                <a:latin typeface="Adobe Garamond Pro Bold" panose="02020702060506020403" pitchFamily="18" charset="0"/>
              </a:rPr>
              <a:t>10:00-19:00</a:t>
            </a:r>
          </a:p>
        </p:txBody>
      </p:sp>
      <p:sp>
        <p:nvSpPr>
          <p:cNvPr id="148" name="正方形/長方形 147"/>
          <p:cNvSpPr/>
          <p:nvPr/>
        </p:nvSpPr>
        <p:spPr>
          <a:xfrm>
            <a:off x="555980" y="10322106"/>
            <a:ext cx="4005263" cy="2462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TW" altLang="en-US" sz="1000" spc="300" dirty="0" smtClean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〒</a:t>
            </a:r>
            <a:r>
              <a:rPr lang="en-US" altLang="zh-TW" sz="1000" spc="30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135-0061</a:t>
            </a:r>
            <a:r>
              <a:rPr lang="zh-TW" altLang="en-US" sz="1000" spc="30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東京都江東区豊洲</a:t>
            </a:r>
            <a:r>
              <a:rPr lang="en-US" altLang="zh-TW" sz="1000" spc="30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3-2-3</a:t>
            </a:r>
            <a:endParaRPr lang="ja-JP" altLang="en-US" sz="1000" spc="300" dirty="0">
              <a:solidFill>
                <a:schemeClr val="bg1"/>
              </a:solidFill>
              <a:latin typeface="HGP明朝B" panose="02020800000000000000" pitchFamily="18" charset="-128"/>
              <a:ea typeface="HGP明朝B" panose="02020800000000000000" pitchFamily="18" charset="-128"/>
            </a:endParaRPr>
          </a:p>
        </p:txBody>
      </p:sp>
      <p:sp>
        <p:nvSpPr>
          <p:cNvPr id="150" name="正方形/長方形 149"/>
          <p:cNvSpPr/>
          <p:nvPr/>
        </p:nvSpPr>
        <p:spPr>
          <a:xfrm>
            <a:off x="5763891" y="9558460"/>
            <a:ext cx="542172" cy="2923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500" b="1" dirty="0" smtClean="0">
                <a:solidFill>
                  <a:schemeClr val="bg1"/>
                </a:solidFill>
              </a:rPr>
              <a:t>Hair&amp;Make</a:t>
            </a:r>
          </a:p>
          <a:p>
            <a:pPr algn="ctr"/>
            <a:r>
              <a:rPr lang="ja-JP" altLang="en-US" sz="800" b="1" dirty="0" smtClean="0">
                <a:solidFill>
                  <a:schemeClr val="bg1"/>
                </a:solidFill>
              </a:rPr>
              <a:t>ASKUL</a:t>
            </a:r>
            <a:endParaRPr lang="ja-JP" altLang="en-US" sz="800" b="1" dirty="0">
              <a:solidFill>
                <a:schemeClr val="bg1"/>
              </a:solidFill>
            </a:endParaRPr>
          </a:p>
        </p:txBody>
      </p:sp>
      <p:grpSp>
        <p:nvGrpSpPr>
          <p:cNvPr id="152" name="Group 7967"/>
          <p:cNvGrpSpPr>
            <a:grpSpLocks noChangeAspect="1"/>
          </p:cNvGrpSpPr>
          <p:nvPr/>
        </p:nvGrpSpPr>
        <p:grpSpPr bwMode="auto">
          <a:xfrm>
            <a:off x="5316538" y="8848725"/>
            <a:ext cx="1849437" cy="1747838"/>
            <a:chOff x="3349" y="5574"/>
            <a:chExt cx="1165" cy="1101"/>
          </a:xfrm>
        </p:grpSpPr>
        <p:sp>
          <p:nvSpPr>
            <p:cNvPr id="153" name="AutoShape 7966"/>
            <p:cNvSpPr>
              <a:spLocks noChangeAspect="1" noChangeArrowheads="1" noTextEdit="1"/>
            </p:cNvSpPr>
            <p:nvPr/>
          </p:nvSpPr>
          <p:spPr bwMode="auto">
            <a:xfrm>
              <a:off x="3349" y="5576"/>
              <a:ext cx="1165" cy="10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4" name="Freeform 7968"/>
            <p:cNvSpPr>
              <a:spLocks/>
            </p:cNvSpPr>
            <p:nvPr/>
          </p:nvSpPr>
          <p:spPr bwMode="auto">
            <a:xfrm>
              <a:off x="3651" y="5574"/>
              <a:ext cx="211" cy="1061"/>
            </a:xfrm>
            <a:custGeom>
              <a:avLst/>
              <a:gdLst>
                <a:gd name="T0" fmla="*/ 0 w 211"/>
                <a:gd name="T1" fmla="*/ 1058 h 1061"/>
                <a:gd name="T2" fmla="*/ 191 w 211"/>
                <a:gd name="T3" fmla="*/ 0 h 1061"/>
                <a:gd name="T4" fmla="*/ 211 w 211"/>
                <a:gd name="T5" fmla="*/ 5 h 1061"/>
                <a:gd name="T6" fmla="*/ 20 w 211"/>
                <a:gd name="T7" fmla="*/ 1061 h 1061"/>
                <a:gd name="T8" fmla="*/ 0 w 211"/>
                <a:gd name="T9" fmla="*/ 1058 h 10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1" h="1061">
                  <a:moveTo>
                    <a:pt x="0" y="1058"/>
                  </a:moveTo>
                  <a:lnTo>
                    <a:pt x="191" y="0"/>
                  </a:lnTo>
                  <a:lnTo>
                    <a:pt x="211" y="5"/>
                  </a:lnTo>
                  <a:lnTo>
                    <a:pt x="20" y="1061"/>
                  </a:lnTo>
                  <a:lnTo>
                    <a:pt x="0" y="1058"/>
                  </a:ln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5" name="Freeform 7969"/>
            <p:cNvSpPr>
              <a:spLocks/>
            </p:cNvSpPr>
            <p:nvPr/>
          </p:nvSpPr>
          <p:spPr bwMode="auto">
            <a:xfrm>
              <a:off x="3960" y="5585"/>
              <a:ext cx="208" cy="1050"/>
            </a:xfrm>
            <a:custGeom>
              <a:avLst/>
              <a:gdLst>
                <a:gd name="T0" fmla="*/ 0 w 208"/>
                <a:gd name="T1" fmla="*/ 1047 h 1050"/>
                <a:gd name="T2" fmla="*/ 189 w 208"/>
                <a:gd name="T3" fmla="*/ 0 h 1050"/>
                <a:gd name="T4" fmla="*/ 208 w 208"/>
                <a:gd name="T5" fmla="*/ 4 h 1050"/>
                <a:gd name="T6" fmla="*/ 20 w 208"/>
                <a:gd name="T7" fmla="*/ 1050 h 1050"/>
                <a:gd name="T8" fmla="*/ 0 w 208"/>
                <a:gd name="T9" fmla="*/ 1047 h 10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8" h="1050">
                  <a:moveTo>
                    <a:pt x="0" y="1047"/>
                  </a:moveTo>
                  <a:lnTo>
                    <a:pt x="189" y="0"/>
                  </a:lnTo>
                  <a:lnTo>
                    <a:pt x="208" y="4"/>
                  </a:lnTo>
                  <a:lnTo>
                    <a:pt x="20" y="1050"/>
                  </a:lnTo>
                  <a:lnTo>
                    <a:pt x="0" y="1047"/>
                  </a:ln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6" name="Freeform 7970"/>
            <p:cNvSpPr>
              <a:spLocks/>
            </p:cNvSpPr>
            <p:nvPr/>
          </p:nvSpPr>
          <p:spPr bwMode="auto">
            <a:xfrm>
              <a:off x="4069" y="5669"/>
              <a:ext cx="387" cy="988"/>
            </a:xfrm>
            <a:custGeom>
              <a:avLst/>
              <a:gdLst>
                <a:gd name="T0" fmla="*/ 0 w 387"/>
                <a:gd name="T1" fmla="*/ 998 h 1006"/>
                <a:gd name="T2" fmla="*/ 368 w 387"/>
                <a:gd name="T3" fmla="*/ 0 h 1006"/>
                <a:gd name="T4" fmla="*/ 387 w 387"/>
                <a:gd name="T5" fmla="*/ 8 h 1006"/>
                <a:gd name="T6" fmla="*/ 19 w 387"/>
                <a:gd name="T7" fmla="*/ 1006 h 1006"/>
                <a:gd name="T8" fmla="*/ 0 w 387"/>
                <a:gd name="T9" fmla="*/ 998 h 10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7" h="1006">
                  <a:moveTo>
                    <a:pt x="0" y="998"/>
                  </a:moveTo>
                  <a:lnTo>
                    <a:pt x="368" y="0"/>
                  </a:lnTo>
                  <a:lnTo>
                    <a:pt x="387" y="8"/>
                  </a:lnTo>
                  <a:lnTo>
                    <a:pt x="19" y="1006"/>
                  </a:lnTo>
                  <a:lnTo>
                    <a:pt x="0" y="998"/>
                  </a:ln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7" name="Freeform 7971"/>
            <p:cNvSpPr>
              <a:spLocks/>
            </p:cNvSpPr>
            <p:nvPr/>
          </p:nvSpPr>
          <p:spPr bwMode="auto">
            <a:xfrm>
              <a:off x="3366" y="6138"/>
              <a:ext cx="1121" cy="422"/>
            </a:xfrm>
            <a:custGeom>
              <a:avLst/>
              <a:gdLst>
                <a:gd name="T0" fmla="*/ 0 w 1121"/>
                <a:gd name="T1" fmla="*/ 19 h 422"/>
                <a:gd name="T2" fmla="*/ 7 w 1121"/>
                <a:gd name="T3" fmla="*/ 0 h 422"/>
                <a:gd name="T4" fmla="*/ 1121 w 1121"/>
                <a:gd name="T5" fmla="*/ 401 h 422"/>
                <a:gd name="T6" fmla="*/ 1115 w 1121"/>
                <a:gd name="T7" fmla="*/ 422 h 422"/>
                <a:gd name="T8" fmla="*/ 0 w 1121"/>
                <a:gd name="T9" fmla="*/ 19 h 4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1" h="422">
                  <a:moveTo>
                    <a:pt x="0" y="19"/>
                  </a:moveTo>
                  <a:lnTo>
                    <a:pt x="7" y="0"/>
                  </a:lnTo>
                  <a:lnTo>
                    <a:pt x="1121" y="401"/>
                  </a:lnTo>
                  <a:lnTo>
                    <a:pt x="1115" y="422"/>
                  </a:lnTo>
                  <a:lnTo>
                    <a:pt x="0" y="19"/>
                  </a:ln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8" name="Freeform 7972"/>
            <p:cNvSpPr>
              <a:spLocks/>
            </p:cNvSpPr>
            <p:nvPr/>
          </p:nvSpPr>
          <p:spPr bwMode="auto">
            <a:xfrm>
              <a:off x="3750" y="6138"/>
              <a:ext cx="734" cy="144"/>
            </a:xfrm>
            <a:custGeom>
              <a:avLst/>
              <a:gdLst>
                <a:gd name="T0" fmla="*/ 734 w 734"/>
                <a:gd name="T1" fmla="*/ 134 h 144"/>
                <a:gd name="T2" fmla="*/ 732 w 734"/>
                <a:gd name="T3" fmla="*/ 144 h 144"/>
                <a:gd name="T4" fmla="*/ 0 w 734"/>
                <a:gd name="T5" fmla="*/ 10 h 144"/>
                <a:gd name="T6" fmla="*/ 2 w 734"/>
                <a:gd name="T7" fmla="*/ 0 h 144"/>
                <a:gd name="T8" fmla="*/ 734 w 734"/>
                <a:gd name="T9" fmla="*/ 134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34" h="144">
                  <a:moveTo>
                    <a:pt x="734" y="134"/>
                  </a:moveTo>
                  <a:lnTo>
                    <a:pt x="732" y="144"/>
                  </a:lnTo>
                  <a:lnTo>
                    <a:pt x="0" y="10"/>
                  </a:lnTo>
                  <a:lnTo>
                    <a:pt x="2" y="0"/>
                  </a:lnTo>
                  <a:lnTo>
                    <a:pt x="734" y="134"/>
                  </a:ln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9" name="Freeform 7973"/>
            <p:cNvSpPr>
              <a:spLocks/>
            </p:cNvSpPr>
            <p:nvPr/>
          </p:nvSpPr>
          <p:spPr bwMode="auto">
            <a:xfrm>
              <a:off x="3384" y="5810"/>
              <a:ext cx="1113" cy="252"/>
            </a:xfrm>
            <a:custGeom>
              <a:avLst/>
              <a:gdLst>
                <a:gd name="T0" fmla="*/ 0 w 1113"/>
                <a:gd name="T1" fmla="*/ 55 h 252"/>
                <a:gd name="T2" fmla="*/ 9 w 1113"/>
                <a:gd name="T3" fmla="*/ 0 h 252"/>
                <a:gd name="T4" fmla="*/ 1113 w 1113"/>
                <a:gd name="T5" fmla="*/ 199 h 252"/>
                <a:gd name="T6" fmla="*/ 1103 w 1113"/>
                <a:gd name="T7" fmla="*/ 252 h 252"/>
                <a:gd name="T8" fmla="*/ 0 w 1113"/>
                <a:gd name="T9" fmla="*/ 55 h 2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13" h="252">
                  <a:moveTo>
                    <a:pt x="0" y="55"/>
                  </a:moveTo>
                  <a:lnTo>
                    <a:pt x="9" y="0"/>
                  </a:lnTo>
                  <a:lnTo>
                    <a:pt x="1113" y="199"/>
                  </a:lnTo>
                  <a:lnTo>
                    <a:pt x="1103" y="252"/>
                  </a:lnTo>
                  <a:lnTo>
                    <a:pt x="0" y="55"/>
                  </a:ln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0" name="Freeform 7974"/>
            <p:cNvSpPr>
              <a:spLocks/>
            </p:cNvSpPr>
            <p:nvPr/>
          </p:nvSpPr>
          <p:spPr bwMode="auto">
            <a:xfrm>
              <a:off x="3393" y="5663"/>
              <a:ext cx="1119" cy="224"/>
            </a:xfrm>
            <a:custGeom>
              <a:avLst/>
              <a:gdLst>
                <a:gd name="T0" fmla="*/ 0 w 1119"/>
                <a:gd name="T1" fmla="*/ 27 h 224"/>
                <a:gd name="T2" fmla="*/ 5 w 1119"/>
                <a:gd name="T3" fmla="*/ 0 h 224"/>
                <a:gd name="T4" fmla="*/ 1119 w 1119"/>
                <a:gd name="T5" fmla="*/ 197 h 224"/>
                <a:gd name="T6" fmla="*/ 1115 w 1119"/>
                <a:gd name="T7" fmla="*/ 224 h 224"/>
                <a:gd name="T8" fmla="*/ 0 w 1119"/>
                <a:gd name="T9" fmla="*/ 27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19" h="224">
                  <a:moveTo>
                    <a:pt x="0" y="27"/>
                  </a:moveTo>
                  <a:lnTo>
                    <a:pt x="5" y="0"/>
                  </a:lnTo>
                  <a:lnTo>
                    <a:pt x="1119" y="197"/>
                  </a:lnTo>
                  <a:lnTo>
                    <a:pt x="1115" y="224"/>
                  </a:lnTo>
                  <a:lnTo>
                    <a:pt x="0" y="27"/>
                  </a:ln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1" name="Freeform 7975"/>
            <p:cNvSpPr>
              <a:spLocks/>
            </p:cNvSpPr>
            <p:nvPr/>
          </p:nvSpPr>
          <p:spPr bwMode="auto">
            <a:xfrm>
              <a:off x="4025" y="6285"/>
              <a:ext cx="445" cy="95"/>
            </a:xfrm>
            <a:custGeom>
              <a:avLst/>
              <a:gdLst>
                <a:gd name="T0" fmla="*/ 445 w 445"/>
                <a:gd name="T1" fmla="*/ 85 h 95"/>
                <a:gd name="T2" fmla="*/ 443 w 445"/>
                <a:gd name="T3" fmla="*/ 95 h 95"/>
                <a:gd name="T4" fmla="*/ 0 w 445"/>
                <a:gd name="T5" fmla="*/ 9 h 95"/>
                <a:gd name="T6" fmla="*/ 1 w 445"/>
                <a:gd name="T7" fmla="*/ 0 h 95"/>
                <a:gd name="T8" fmla="*/ 445 w 445"/>
                <a:gd name="T9" fmla="*/ 8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45" h="95">
                  <a:moveTo>
                    <a:pt x="445" y="85"/>
                  </a:moveTo>
                  <a:lnTo>
                    <a:pt x="443" y="95"/>
                  </a:lnTo>
                  <a:lnTo>
                    <a:pt x="0" y="9"/>
                  </a:lnTo>
                  <a:lnTo>
                    <a:pt x="1" y="0"/>
                  </a:lnTo>
                  <a:lnTo>
                    <a:pt x="445" y="85"/>
                  </a:ln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2" name="Freeform 7976"/>
            <p:cNvSpPr>
              <a:spLocks/>
            </p:cNvSpPr>
            <p:nvPr/>
          </p:nvSpPr>
          <p:spPr bwMode="auto">
            <a:xfrm>
              <a:off x="3360" y="6253"/>
              <a:ext cx="987" cy="368"/>
            </a:xfrm>
            <a:custGeom>
              <a:avLst/>
              <a:gdLst>
                <a:gd name="T0" fmla="*/ 987 w 987"/>
                <a:gd name="T1" fmla="*/ 359 h 368"/>
                <a:gd name="T2" fmla="*/ 983 w 987"/>
                <a:gd name="T3" fmla="*/ 368 h 368"/>
                <a:gd name="T4" fmla="*/ 0 w 987"/>
                <a:gd name="T5" fmla="*/ 10 h 368"/>
                <a:gd name="T6" fmla="*/ 3 w 987"/>
                <a:gd name="T7" fmla="*/ 0 h 368"/>
                <a:gd name="T8" fmla="*/ 987 w 987"/>
                <a:gd name="T9" fmla="*/ 359 h 3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87" h="368">
                  <a:moveTo>
                    <a:pt x="987" y="359"/>
                  </a:moveTo>
                  <a:lnTo>
                    <a:pt x="983" y="368"/>
                  </a:lnTo>
                  <a:lnTo>
                    <a:pt x="0" y="10"/>
                  </a:lnTo>
                  <a:lnTo>
                    <a:pt x="3" y="0"/>
                  </a:lnTo>
                  <a:lnTo>
                    <a:pt x="987" y="359"/>
                  </a:ln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3" name="Freeform 7977"/>
            <p:cNvSpPr>
              <a:spLocks/>
            </p:cNvSpPr>
            <p:nvPr/>
          </p:nvSpPr>
          <p:spPr bwMode="auto">
            <a:xfrm>
              <a:off x="3349" y="6285"/>
              <a:ext cx="961" cy="358"/>
            </a:xfrm>
            <a:custGeom>
              <a:avLst/>
              <a:gdLst>
                <a:gd name="T0" fmla="*/ 961 w 961"/>
                <a:gd name="T1" fmla="*/ 349 h 358"/>
                <a:gd name="T2" fmla="*/ 958 w 961"/>
                <a:gd name="T3" fmla="*/ 358 h 358"/>
                <a:gd name="T4" fmla="*/ 0 w 961"/>
                <a:gd name="T5" fmla="*/ 9 h 358"/>
                <a:gd name="T6" fmla="*/ 3 w 961"/>
                <a:gd name="T7" fmla="*/ 0 h 358"/>
                <a:gd name="T8" fmla="*/ 961 w 961"/>
                <a:gd name="T9" fmla="*/ 349 h 3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1" h="358">
                  <a:moveTo>
                    <a:pt x="961" y="349"/>
                  </a:moveTo>
                  <a:lnTo>
                    <a:pt x="958" y="358"/>
                  </a:lnTo>
                  <a:lnTo>
                    <a:pt x="0" y="9"/>
                  </a:lnTo>
                  <a:lnTo>
                    <a:pt x="3" y="0"/>
                  </a:lnTo>
                  <a:lnTo>
                    <a:pt x="961" y="349"/>
                  </a:ln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4" name="Freeform 7978"/>
            <p:cNvSpPr>
              <a:spLocks/>
            </p:cNvSpPr>
            <p:nvPr/>
          </p:nvSpPr>
          <p:spPr bwMode="auto">
            <a:xfrm>
              <a:off x="3354" y="6269"/>
              <a:ext cx="978" cy="365"/>
            </a:xfrm>
            <a:custGeom>
              <a:avLst/>
              <a:gdLst>
                <a:gd name="T0" fmla="*/ 978 w 978"/>
                <a:gd name="T1" fmla="*/ 355 h 365"/>
                <a:gd name="T2" fmla="*/ 974 w 978"/>
                <a:gd name="T3" fmla="*/ 365 h 365"/>
                <a:gd name="T4" fmla="*/ 0 w 978"/>
                <a:gd name="T5" fmla="*/ 10 h 365"/>
                <a:gd name="T6" fmla="*/ 5 w 978"/>
                <a:gd name="T7" fmla="*/ 0 h 365"/>
                <a:gd name="T8" fmla="*/ 978 w 978"/>
                <a:gd name="T9" fmla="*/ 355 h 3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78" h="365">
                  <a:moveTo>
                    <a:pt x="978" y="355"/>
                  </a:moveTo>
                  <a:lnTo>
                    <a:pt x="974" y="365"/>
                  </a:lnTo>
                  <a:lnTo>
                    <a:pt x="0" y="10"/>
                  </a:lnTo>
                  <a:lnTo>
                    <a:pt x="5" y="0"/>
                  </a:lnTo>
                  <a:lnTo>
                    <a:pt x="978" y="355"/>
                  </a:ln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5" name="Freeform 7979"/>
            <p:cNvSpPr>
              <a:spLocks/>
            </p:cNvSpPr>
            <p:nvPr/>
          </p:nvSpPr>
          <p:spPr bwMode="auto">
            <a:xfrm>
              <a:off x="4141" y="6558"/>
              <a:ext cx="30" cy="16"/>
            </a:xfrm>
            <a:custGeom>
              <a:avLst/>
              <a:gdLst>
                <a:gd name="T0" fmla="*/ 30 w 30"/>
                <a:gd name="T1" fmla="*/ 11 h 16"/>
                <a:gd name="T2" fmla="*/ 29 w 30"/>
                <a:gd name="T3" fmla="*/ 16 h 16"/>
                <a:gd name="T4" fmla="*/ 0 w 30"/>
                <a:gd name="T5" fmla="*/ 5 h 16"/>
                <a:gd name="T6" fmla="*/ 2 w 30"/>
                <a:gd name="T7" fmla="*/ 0 h 16"/>
                <a:gd name="T8" fmla="*/ 30 w 30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16">
                  <a:moveTo>
                    <a:pt x="30" y="11"/>
                  </a:moveTo>
                  <a:lnTo>
                    <a:pt x="29" y="16"/>
                  </a:lnTo>
                  <a:lnTo>
                    <a:pt x="0" y="5"/>
                  </a:lnTo>
                  <a:lnTo>
                    <a:pt x="2" y="0"/>
                  </a:lnTo>
                  <a:lnTo>
                    <a:pt x="30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6" name="Freeform 7980"/>
            <p:cNvSpPr>
              <a:spLocks/>
            </p:cNvSpPr>
            <p:nvPr/>
          </p:nvSpPr>
          <p:spPr bwMode="auto">
            <a:xfrm>
              <a:off x="4081" y="6536"/>
              <a:ext cx="30" cy="16"/>
            </a:xfrm>
            <a:custGeom>
              <a:avLst/>
              <a:gdLst>
                <a:gd name="T0" fmla="*/ 30 w 30"/>
                <a:gd name="T1" fmla="*/ 11 h 16"/>
                <a:gd name="T2" fmla="*/ 29 w 30"/>
                <a:gd name="T3" fmla="*/ 16 h 16"/>
                <a:gd name="T4" fmla="*/ 0 w 30"/>
                <a:gd name="T5" fmla="*/ 5 h 16"/>
                <a:gd name="T6" fmla="*/ 2 w 30"/>
                <a:gd name="T7" fmla="*/ 0 h 16"/>
                <a:gd name="T8" fmla="*/ 30 w 30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16">
                  <a:moveTo>
                    <a:pt x="30" y="11"/>
                  </a:moveTo>
                  <a:lnTo>
                    <a:pt x="29" y="16"/>
                  </a:lnTo>
                  <a:lnTo>
                    <a:pt x="0" y="5"/>
                  </a:lnTo>
                  <a:lnTo>
                    <a:pt x="2" y="0"/>
                  </a:lnTo>
                  <a:lnTo>
                    <a:pt x="30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7" name="Freeform 7981"/>
            <p:cNvSpPr>
              <a:spLocks/>
            </p:cNvSpPr>
            <p:nvPr/>
          </p:nvSpPr>
          <p:spPr bwMode="auto">
            <a:xfrm>
              <a:off x="4201" y="6580"/>
              <a:ext cx="30" cy="14"/>
            </a:xfrm>
            <a:custGeom>
              <a:avLst/>
              <a:gdLst>
                <a:gd name="T0" fmla="*/ 30 w 30"/>
                <a:gd name="T1" fmla="*/ 10 h 14"/>
                <a:gd name="T2" fmla="*/ 29 w 30"/>
                <a:gd name="T3" fmla="*/ 14 h 14"/>
                <a:gd name="T4" fmla="*/ 0 w 30"/>
                <a:gd name="T5" fmla="*/ 5 h 14"/>
                <a:gd name="T6" fmla="*/ 2 w 30"/>
                <a:gd name="T7" fmla="*/ 0 h 14"/>
                <a:gd name="T8" fmla="*/ 30 w 30"/>
                <a:gd name="T9" fmla="*/ 1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14">
                  <a:moveTo>
                    <a:pt x="30" y="10"/>
                  </a:moveTo>
                  <a:lnTo>
                    <a:pt x="29" y="14"/>
                  </a:lnTo>
                  <a:lnTo>
                    <a:pt x="0" y="5"/>
                  </a:lnTo>
                  <a:lnTo>
                    <a:pt x="2" y="0"/>
                  </a:lnTo>
                  <a:lnTo>
                    <a:pt x="30" y="1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8" name="Freeform 7982"/>
            <p:cNvSpPr>
              <a:spLocks/>
            </p:cNvSpPr>
            <p:nvPr/>
          </p:nvSpPr>
          <p:spPr bwMode="auto">
            <a:xfrm>
              <a:off x="4261" y="6601"/>
              <a:ext cx="30" cy="16"/>
            </a:xfrm>
            <a:custGeom>
              <a:avLst/>
              <a:gdLst>
                <a:gd name="T0" fmla="*/ 30 w 30"/>
                <a:gd name="T1" fmla="*/ 11 h 16"/>
                <a:gd name="T2" fmla="*/ 29 w 30"/>
                <a:gd name="T3" fmla="*/ 16 h 16"/>
                <a:gd name="T4" fmla="*/ 0 w 30"/>
                <a:gd name="T5" fmla="*/ 4 h 16"/>
                <a:gd name="T6" fmla="*/ 2 w 30"/>
                <a:gd name="T7" fmla="*/ 0 h 16"/>
                <a:gd name="T8" fmla="*/ 30 w 30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16">
                  <a:moveTo>
                    <a:pt x="30" y="11"/>
                  </a:moveTo>
                  <a:lnTo>
                    <a:pt x="29" y="16"/>
                  </a:lnTo>
                  <a:lnTo>
                    <a:pt x="0" y="4"/>
                  </a:lnTo>
                  <a:lnTo>
                    <a:pt x="2" y="0"/>
                  </a:lnTo>
                  <a:lnTo>
                    <a:pt x="30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9" name="Freeform 7983"/>
            <p:cNvSpPr>
              <a:spLocks/>
            </p:cNvSpPr>
            <p:nvPr/>
          </p:nvSpPr>
          <p:spPr bwMode="auto">
            <a:xfrm>
              <a:off x="4021" y="6514"/>
              <a:ext cx="30" cy="16"/>
            </a:xfrm>
            <a:custGeom>
              <a:avLst/>
              <a:gdLst>
                <a:gd name="T0" fmla="*/ 30 w 30"/>
                <a:gd name="T1" fmla="*/ 11 h 16"/>
                <a:gd name="T2" fmla="*/ 29 w 30"/>
                <a:gd name="T3" fmla="*/ 16 h 16"/>
                <a:gd name="T4" fmla="*/ 0 w 30"/>
                <a:gd name="T5" fmla="*/ 5 h 16"/>
                <a:gd name="T6" fmla="*/ 2 w 30"/>
                <a:gd name="T7" fmla="*/ 0 h 16"/>
                <a:gd name="T8" fmla="*/ 30 w 30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16">
                  <a:moveTo>
                    <a:pt x="30" y="11"/>
                  </a:moveTo>
                  <a:lnTo>
                    <a:pt x="29" y="16"/>
                  </a:lnTo>
                  <a:lnTo>
                    <a:pt x="0" y="5"/>
                  </a:lnTo>
                  <a:lnTo>
                    <a:pt x="2" y="0"/>
                  </a:lnTo>
                  <a:lnTo>
                    <a:pt x="30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0" name="Freeform 7984"/>
            <p:cNvSpPr>
              <a:spLocks/>
            </p:cNvSpPr>
            <p:nvPr/>
          </p:nvSpPr>
          <p:spPr bwMode="auto">
            <a:xfrm>
              <a:off x="3961" y="6492"/>
              <a:ext cx="30" cy="16"/>
            </a:xfrm>
            <a:custGeom>
              <a:avLst/>
              <a:gdLst>
                <a:gd name="T0" fmla="*/ 30 w 30"/>
                <a:gd name="T1" fmla="*/ 11 h 16"/>
                <a:gd name="T2" fmla="*/ 29 w 30"/>
                <a:gd name="T3" fmla="*/ 16 h 16"/>
                <a:gd name="T4" fmla="*/ 0 w 30"/>
                <a:gd name="T5" fmla="*/ 5 h 16"/>
                <a:gd name="T6" fmla="*/ 2 w 30"/>
                <a:gd name="T7" fmla="*/ 0 h 16"/>
                <a:gd name="T8" fmla="*/ 30 w 30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16">
                  <a:moveTo>
                    <a:pt x="30" y="11"/>
                  </a:moveTo>
                  <a:lnTo>
                    <a:pt x="29" y="16"/>
                  </a:lnTo>
                  <a:lnTo>
                    <a:pt x="0" y="5"/>
                  </a:lnTo>
                  <a:lnTo>
                    <a:pt x="2" y="0"/>
                  </a:lnTo>
                  <a:lnTo>
                    <a:pt x="30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1" name="Freeform 7985"/>
            <p:cNvSpPr>
              <a:spLocks/>
            </p:cNvSpPr>
            <p:nvPr/>
          </p:nvSpPr>
          <p:spPr bwMode="auto">
            <a:xfrm>
              <a:off x="3902" y="6470"/>
              <a:ext cx="29" cy="15"/>
            </a:xfrm>
            <a:custGeom>
              <a:avLst/>
              <a:gdLst>
                <a:gd name="T0" fmla="*/ 29 w 29"/>
                <a:gd name="T1" fmla="*/ 11 h 15"/>
                <a:gd name="T2" fmla="*/ 28 w 29"/>
                <a:gd name="T3" fmla="*/ 15 h 15"/>
                <a:gd name="T4" fmla="*/ 0 w 29"/>
                <a:gd name="T5" fmla="*/ 4 h 15"/>
                <a:gd name="T6" fmla="*/ 1 w 29"/>
                <a:gd name="T7" fmla="*/ 0 h 15"/>
                <a:gd name="T8" fmla="*/ 29 w 29"/>
                <a:gd name="T9" fmla="*/ 11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9" h="15">
                  <a:moveTo>
                    <a:pt x="29" y="11"/>
                  </a:moveTo>
                  <a:lnTo>
                    <a:pt x="28" y="15"/>
                  </a:lnTo>
                  <a:lnTo>
                    <a:pt x="0" y="4"/>
                  </a:lnTo>
                  <a:lnTo>
                    <a:pt x="1" y="0"/>
                  </a:lnTo>
                  <a:lnTo>
                    <a:pt x="29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2" name="Freeform 7986"/>
            <p:cNvSpPr>
              <a:spLocks/>
            </p:cNvSpPr>
            <p:nvPr/>
          </p:nvSpPr>
          <p:spPr bwMode="auto">
            <a:xfrm>
              <a:off x="3842" y="6449"/>
              <a:ext cx="30" cy="14"/>
            </a:xfrm>
            <a:custGeom>
              <a:avLst/>
              <a:gdLst>
                <a:gd name="T0" fmla="*/ 30 w 30"/>
                <a:gd name="T1" fmla="*/ 10 h 14"/>
                <a:gd name="T2" fmla="*/ 28 w 30"/>
                <a:gd name="T3" fmla="*/ 14 h 14"/>
                <a:gd name="T4" fmla="*/ 0 w 30"/>
                <a:gd name="T5" fmla="*/ 5 h 14"/>
                <a:gd name="T6" fmla="*/ 1 w 30"/>
                <a:gd name="T7" fmla="*/ 0 h 14"/>
                <a:gd name="T8" fmla="*/ 30 w 30"/>
                <a:gd name="T9" fmla="*/ 1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14">
                  <a:moveTo>
                    <a:pt x="30" y="10"/>
                  </a:moveTo>
                  <a:lnTo>
                    <a:pt x="28" y="14"/>
                  </a:lnTo>
                  <a:lnTo>
                    <a:pt x="0" y="5"/>
                  </a:lnTo>
                  <a:lnTo>
                    <a:pt x="1" y="0"/>
                  </a:lnTo>
                  <a:lnTo>
                    <a:pt x="30" y="1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3" name="Freeform 7987"/>
            <p:cNvSpPr>
              <a:spLocks/>
            </p:cNvSpPr>
            <p:nvPr/>
          </p:nvSpPr>
          <p:spPr bwMode="auto">
            <a:xfrm>
              <a:off x="3782" y="6427"/>
              <a:ext cx="30" cy="16"/>
            </a:xfrm>
            <a:custGeom>
              <a:avLst/>
              <a:gdLst>
                <a:gd name="T0" fmla="*/ 30 w 30"/>
                <a:gd name="T1" fmla="*/ 11 h 16"/>
                <a:gd name="T2" fmla="*/ 28 w 30"/>
                <a:gd name="T3" fmla="*/ 16 h 16"/>
                <a:gd name="T4" fmla="*/ 0 w 30"/>
                <a:gd name="T5" fmla="*/ 5 h 16"/>
                <a:gd name="T6" fmla="*/ 1 w 30"/>
                <a:gd name="T7" fmla="*/ 0 h 16"/>
                <a:gd name="T8" fmla="*/ 30 w 30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16">
                  <a:moveTo>
                    <a:pt x="30" y="11"/>
                  </a:moveTo>
                  <a:lnTo>
                    <a:pt x="28" y="16"/>
                  </a:lnTo>
                  <a:lnTo>
                    <a:pt x="0" y="5"/>
                  </a:lnTo>
                  <a:lnTo>
                    <a:pt x="1" y="0"/>
                  </a:lnTo>
                  <a:lnTo>
                    <a:pt x="30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4" name="Freeform 7988"/>
            <p:cNvSpPr>
              <a:spLocks/>
            </p:cNvSpPr>
            <p:nvPr/>
          </p:nvSpPr>
          <p:spPr bwMode="auto">
            <a:xfrm>
              <a:off x="3722" y="6405"/>
              <a:ext cx="31" cy="16"/>
            </a:xfrm>
            <a:custGeom>
              <a:avLst/>
              <a:gdLst>
                <a:gd name="T0" fmla="*/ 31 w 31"/>
                <a:gd name="T1" fmla="*/ 11 h 16"/>
                <a:gd name="T2" fmla="*/ 28 w 31"/>
                <a:gd name="T3" fmla="*/ 16 h 16"/>
                <a:gd name="T4" fmla="*/ 0 w 31"/>
                <a:gd name="T5" fmla="*/ 5 h 16"/>
                <a:gd name="T6" fmla="*/ 1 w 31"/>
                <a:gd name="T7" fmla="*/ 0 h 16"/>
                <a:gd name="T8" fmla="*/ 31 w 31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16">
                  <a:moveTo>
                    <a:pt x="31" y="11"/>
                  </a:moveTo>
                  <a:lnTo>
                    <a:pt x="28" y="16"/>
                  </a:lnTo>
                  <a:lnTo>
                    <a:pt x="0" y="5"/>
                  </a:lnTo>
                  <a:lnTo>
                    <a:pt x="1" y="0"/>
                  </a:lnTo>
                  <a:lnTo>
                    <a:pt x="31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5" name="Freeform 7989"/>
            <p:cNvSpPr>
              <a:spLocks/>
            </p:cNvSpPr>
            <p:nvPr/>
          </p:nvSpPr>
          <p:spPr bwMode="auto">
            <a:xfrm>
              <a:off x="3662" y="6383"/>
              <a:ext cx="31" cy="16"/>
            </a:xfrm>
            <a:custGeom>
              <a:avLst/>
              <a:gdLst>
                <a:gd name="T0" fmla="*/ 31 w 31"/>
                <a:gd name="T1" fmla="*/ 11 h 16"/>
                <a:gd name="T2" fmla="*/ 28 w 31"/>
                <a:gd name="T3" fmla="*/ 16 h 16"/>
                <a:gd name="T4" fmla="*/ 0 w 31"/>
                <a:gd name="T5" fmla="*/ 5 h 16"/>
                <a:gd name="T6" fmla="*/ 1 w 31"/>
                <a:gd name="T7" fmla="*/ 0 h 16"/>
                <a:gd name="T8" fmla="*/ 31 w 31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16">
                  <a:moveTo>
                    <a:pt x="31" y="11"/>
                  </a:moveTo>
                  <a:lnTo>
                    <a:pt x="28" y="16"/>
                  </a:lnTo>
                  <a:lnTo>
                    <a:pt x="0" y="5"/>
                  </a:lnTo>
                  <a:lnTo>
                    <a:pt x="1" y="0"/>
                  </a:lnTo>
                  <a:lnTo>
                    <a:pt x="31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6" name="Freeform 7990"/>
            <p:cNvSpPr>
              <a:spLocks/>
            </p:cNvSpPr>
            <p:nvPr/>
          </p:nvSpPr>
          <p:spPr bwMode="auto">
            <a:xfrm>
              <a:off x="3602" y="6361"/>
              <a:ext cx="31" cy="16"/>
            </a:xfrm>
            <a:custGeom>
              <a:avLst/>
              <a:gdLst>
                <a:gd name="T0" fmla="*/ 31 w 31"/>
                <a:gd name="T1" fmla="*/ 11 h 16"/>
                <a:gd name="T2" fmla="*/ 28 w 31"/>
                <a:gd name="T3" fmla="*/ 16 h 16"/>
                <a:gd name="T4" fmla="*/ 0 w 31"/>
                <a:gd name="T5" fmla="*/ 4 h 16"/>
                <a:gd name="T6" fmla="*/ 1 w 31"/>
                <a:gd name="T7" fmla="*/ 0 h 16"/>
                <a:gd name="T8" fmla="*/ 31 w 31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16">
                  <a:moveTo>
                    <a:pt x="31" y="11"/>
                  </a:moveTo>
                  <a:lnTo>
                    <a:pt x="28" y="16"/>
                  </a:lnTo>
                  <a:lnTo>
                    <a:pt x="0" y="4"/>
                  </a:lnTo>
                  <a:lnTo>
                    <a:pt x="1" y="0"/>
                  </a:lnTo>
                  <a:lnTo>
                    <a:pt x="31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7" name="Freeform 7991"/>
            <p:cNvSpPr>
              <a:spLocks/>
            </p:cNvSpPr>
            <p:nvPr/>
          </p:nvSpPr>
          <p:spPr bwMode="auto">
            <a:xfrm>
              <a:off x="3542" y="6340"/>
              <a:ext cx="31" cy="14"/>
            </a:xfrm>
            <a:custGeom>
              <a:avLst/>
              <a:gdLst>
                <a:gd name="T0" fmla="*/ 31 w 31"/>
                <a:gd name="T1" fmla="*/ 10 h 14"/>
                <a:gd name="T2" fmla="*/ 28 w 31"/>
                <a:gd name="T3" fmla="*/ 14 h 14"/>
                <a:gd name="T4" fmla="*/ 0 w 31"/>
                <a:gd name="T5" fmla="*/ 3 h 14"/>
                <a:gd name="T6" fmla="*/ 1 w 31"/>
                <a:gd name="T7" fmla="*/ 0 h 14"/>
                <a:gd name="T8" fmla="*/ 31 w 31"/>
                <a:gd name="T9" fmla="*/ 1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14">
                  <a:moveTo>
                    <a:pt x="31" y="10"/>
                  </a:moveTo>
                  <a:lnTo>
                    <a:pt x="28" y="14"/>
                  </a:lnTo>
                  <a:lnTo>
                    <a:pt x="0" y="3"/>
                  </a:lnTo>
                  <a:lnTo>
                    <a:pt x="1" y="0"/>
                  </a:lnTo>
                  <a:lnTo>
                    <a:pt x="31" y="1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8" name="Freeform 7992"/>
            <p:cNvSpPr>
              <a:spLocks/>
            </p:cNvSpPr>
            <p:nvPr/>
          </p:nvSpPr>
          <p:spPr bwMode="auto">
            <a:xfrm>
              <a:off x="3482" y="6318"/>
              <a:ext cx="31" cy="14"/>
            </a:xfrm>
            <a:custGeom>
              <a:avLst/>
              <a:gdLst>
                <a:gd name="T0" fmla="*/ 31 w 31"/>
                <a:gd name="T1" fmla="*/ 10 h 14"/>
                <a:gd name="T2" fmla="*/ 28 w 31"/>
                <a:gd name="T3" fmla="*/ 14 h 14"/>
                <a:gd name="T4" fmla="*/ 0 w 31"/>
                <a:gd name="T5" fmla="*/ 5 h 14"/>
                <a:gd name="T6" fmla="*/ 1 w 31"/>
                <a:gd name="T7" fmla="*/ 0 h 14"/>
                <a:gd name="T8" fmla="*/ 31 w 31"/>
                <a:gd name="T9" fmla="*/ 1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14">
                  <a:moveTo>
                    <a:pt x="31" y="10"/>
                  </a:moveTo>
                  <a:lnTo>
                    <a:pt x="28" y="14"/>
                  </a:lnTo>
                  <a:lnTo>
                    <a:pt x="0" y="5"/>
                  </a:lnTo>
                  <a:lnTo>
                    <a:pt x="1" y="0"/>
                  </a:lnTo>
                  <a:lnTo>
                    <a:pt x="31" y="1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9" name="Freeform 7993"/>
            <p:cNvSpPr>
              <a:spLocks/>
            </p:cNvSpPr>
            <p:nvPr/>
          </p:nvSpPr>
          <p:spPr bwMode="auto">
            <a:xfrm>
              <a:off x="3422" y="6296"/>
              <a:ext cx="31" cy="16"/>
            </a:xfrm>
            <a:custGeom>
              <a:avLst/>
              <a:gdLst>
                <a:gd name="T0" fmla="*/ 31 w 31"/>
                <a:gd name="T1" fmla="*/ 11 h 16"/>
                <a:gd name="T2" fmla="*/ 28 w 31"/>
                <a:gd name="T3" fmla="*/ 16 h 16"/>
                <a:gd name="T4" fmla="*/ 0 w 31"/>
                <a:gd name="T5" fmla="*/ 5 h 16"/>
                <a:gd name="T6" fmla="*/ 1 w 31"/>
                <a:gd name="T7" fmla="*/ 0 h 16"/>
                <a:gd name="T8" fmla="*/ 31 w 31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16">
                  <a:moveTo>
                    <a:pt x="31" y="11"/>
                  </a:moveTo>
                  <a:lnTo>
                    <a:pt x="28" y="16"/>
                  </a:lnTo>
                  <a:lnTo>
                    <a:pt x="0" y="5"/>
                  </a:lnTo>
                  <a:lnTo>
                    <a:pt x="1" y="0"/>
                  </a:lnTo>
                  <a:lnTo>
                    <a:pt x="31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0" name="Freeform 7994"/>
            <p:cNvSpPr>
              <a:spLocks/>
            </p:cNvSpPr>
            <p:nvPr/>
          </p:nvSpPr>
          <p:spPr bwMode="auto">
            <a:xfrm>
              <a:off x="3362" y="6274"/>
              <a:ext cx="31" cy="16"/>
            </a:xfrm>
            <a:custGeom>
              <a:avLst/>
              <a:gdLst>
                <a:gd name="T0" fmla="*/ 31 w 31"/>
                <a:gd name="T1" fmla="*/ 11 h 16"/>
                <a:gd name="T2" fmla="*/ 28 w 31"/>
                <a:gd name="T3" fmla="*/ 16 h 16"/>
                <a:gd name="T4" fmla="*/ 0 w 31"/>
                <a:gd name="T5" fmla="*/ 5 h 16"/>
                <a:gd name="T6" fmla="*/ 1 w 31"/>
                <a:gd name="T7" fmla="*/ 0 h 16"/>
                <a:gd name="T8" fmla="*/ 31 w 31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16">
                  <a:moveTo>
                    <a:pt x="31" y="11"/>
                  </a:moveTo>
                  <a:lnTo>
                    <a:pt x="28" y="16"/>
                  </a:lnTo>
                  <a:lnTo>
                    <a:pt x="0" y="5"/>
                  </a:lnTo>
                  <a:lnTo>
                    <a:pt x="1" y="0"/>
                  </a:lnTo>
                  <a:lnTo>
                    <a:pt x="31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1" name="Freeform 7995"/>
            <p:cNvSpPr>
              <a:spLocks/>
            </p:cNvSpPr>
            <p:nvPr/>
          </p:nvSpPr>
          <p:spPr bwMode="auto">
            <a:xfrm>
              <a:off x="3674" y="6362"/>
              <a:ext cx="363" cy="188"/>
            </a:xfrm>
            <a:custGeom>
              <a:avLst/>
              <a:gdLst>
                <a:gd name="T0" fmla="*/ 0 w 363"/>
                <a:gd name="T1" fmla="*/ 63 h 188"/>
                <a:gd name="T2" fmla="*/ 341 w 363"/>
                <a:gd name="T3" fmla="*/ 188 h 188"/>
                <a:gd name="T4" fmla="*/ 363 w 363"/>
                <a:gd name="T5" fmla="*/ 125 h 188"/>
                <a:gd name="T6" fmla="*/ 22 w 363"/>
                <a:gd name="T7" fmla="*/ 0 h 188"/>
                <a:gd name="T8" fmla="*/ 0 w 363"/>
                <a:gd name="T9" fmla="*/ 63 h 1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63" h="188">
                  <a:moveTo>
                    <a:pt x="0" y="63"/>
                  </a:moveTo>
                  <a:lnTo>
                    <a:pt x="341" y="188"/>
                  </a:lnTo>
                  <a:lnTo>
                    <a:pt x="363" y="125"/>
                  </a:lnTo>
                  <a:lnTo>
                    <a:pt x="22" y="0"/>
                  </a:lnTo>
                  <a:lnTo>
                    <a:pt x="0" y="6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2" name="Freeform 7996"/>
            <p:cNvSpPr>
              <a:spLocks noEditPoints="1"/>
            </p:cNvSpPr>
            <p:nvPr/>
          </p:nvSpPr>
          <p:spPr bwMode="auto">
            <a:xfrm>
              <a:off x="3671" y="6361"/>
              <a:ext cx="369" cy="191"/>
            </a:xfrm>
            <a:custGeom>
              <a:avLst/>
              <a:gdLst>
                <a:gd name="T0" fmla="*/ 16 w 234"/>
                <a:gd name="T1" fmla="*/ 0 h 121"/>
                <a:gd name="T2" fmla="*/ 0 w 234"/>
                <a:gd name="T3" fmla="*/ 42 h 121"/>
                <a:gd name="T4" fmla="*/ 218 w 234"/>
                <a:gd name="T5" fmla="*/ 121 h 121"/>
                <a:gd name="T6" fmla="*/ 234 w 234"/>
                <a:gd name="T7" fmla="*/ 79 h 121"/>
                <a:gd name="T8" fmla="*/ 17 w 234"/>
                <a:gd name="T9" fmla="*/ 0 h 121"/>
                <a:gd name="T10" fmla="*/ 16 w 234"/>
                <a:gd name="T11" fmla="*/ 0 h 121"/>
                <a:gd name="T12" fmla="*/ 231 w 234"/>
                <a:gd name="T13" fmla="*/ 80 h 121"/>
                <a:gd name="T14" fmla="*/ 217 w 234"/>
                <a:gd name="T15" fmla="*/ 118 h 121"/>
                <a:gd name="T16" fmla="*/ 3 w 234"/>
                <a:gd name="T17" fmla="*/ 40 h 121"/>
                <a:gd name="T18" fmla="*/ 17 w 234"/>
                <a:gd name="T19" fmla="*/ 3 h 121"/>
                <a:gd name="T20" fmla="*/ 231 w 234"/>
                <a:gd name="T21" fmla="*/ 80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34" h="121">
                  <a:moveTo>
                    <a:pt x="16" y="0"/>
                  </a:moveTo>
                  <a:cubicBezTo>
                    <a:pt x="0" y="42"/>
                    <a:pt x="0" y="42"/>
                    <a:pt x="0" y="42"/>
                  </a:cubicBezTo>
                  <a:cubicBezTo>
                    <a:pt x="218" y="121"/>
                    <a:pt x="218" y="121"/>
                    <a:pt x="218" y="121"/>
                  </a:cubicBezTo>
                  <a:cubicBezTo>
                    <a:pt x="234" y="79"/>
                    <a:pt x="234" y="79"/>
                    <a:pt x="234" y="79"/>
                  </a:cubicBezTo>
                  <a:cubicBezTo>
                    <a:pt x="17" y="0"/>
                    <a:pt x="17" y="0"/>
                    <a:pt x="17" y="0"/>
                  </a:cubicBezTo>
                  <a:lnTo>
                    <a:pt x="16" y="0"/>
                  </a:lnTo>
                  <a:close/>
                  <a:moveTo>
                    <a:pt x="231" y="80"/>
                  </a:moveTo>
                  <a:cubicBezTo>
                    <a:pt x="230" y="82"/>
                    <a:pt x="218" y="116"/>
                    <a:pt x="217" y="118"/>
                  </a:cubicBezTo>
                  <a:cubicBezTo>
                    <a:pt x="215" y="117"/>
                    <a:pt x="6" y="41"/>
                    <a:pt x="3" y="40"/>
                  </a:cubicBezTo>
                  <a:cubicBezTo>
                    <a:pt x="4" y="38"/>
                    <a:pt x="16" y="5"/>
                    <a:pt x="17" y="3"/>
                  </a:cubicBezTo>
                  <a:cubicBezTo>
                    <a:pt x="19" y="3"/>
                    <a:pt x="229" y="80"/>
                    <a:pt x="231" y="80"/>
                  </a:cubicBez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3" name="Freeform 7997"/>
            <p:cNvSpPr>
              <a:spLocks/>
            </p:cNvSpPr>
            <p:nvPr/>
          </p:nvSpPr>
          <p:spPr bwMode="auto">
            <a:xfrm>
              <a:off x="3775" y="5739"/>
              <a:ext cx="93" cy="30"/>
            </a:xfrm>
            <a:custGeom>
              <a:avLst/>
              <a:gdLst>
                <a:gd name="T0" fmla="*/ 0 w 59"/>
                <a:gd name="T1" fmla="*/ 10 h 19"/>
                <a:gd name="T2" fmla="*/ 9 w 59"/>
                <a:gd name="T3" fmla="*/ 19 h 19"/>
                <a:gd name="T4" fmla="*/ 50 w 59"/>
                <a:gd name="T5" fmla="*/ 19 h 19"/>
                <a:gd name="T6" fmla="*/ 59 w 59"/>
                <a:gd name="T7" fmla="*/ 10 h 19"/>
                <a:gd name="T8" fmla="*/ 59 w 59"/>
                <a:gd name="T9" fmla="*/ 10 h 19"/>
                <a:gd name="T10" fmla="*/ 50 w 59"/>
                <a:gd name="T11" fmla="*/ 0 h 19"/>
                <a:gd name="T12" fmla="*/ 9 w 59"/>
                <a:gd name="T13" fmla="*/ 0 h 19"/>
                <a:gd name="T14" fmla="*/ 0 w 59"/>
                <a:gd name="T15" fmla="*/ 1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9" h="19">
                  <a:moveTo>
                    <a:pt x="0" y="10"/>
                  </a:moveTo>
                  <a:cubicBezTo>
                    <a:pt x="0" y="15"/>
                    <a:pt x="4" y="19"/>
                    <a:pt x="9" y="19"/>
                  </a:cubicBezTo>
                  <a:cubicBezTo>
                    <a:pt x="50" y="19"/>
                    <a:pt x="50" y="19"/>
                    <a:pt x="50" y="19"/>
                  </a:cubicBezTo>
                  <a:cubicBezTo>
                    <a:pt x="55" y="19"/>
                    <a:pt x="59" y="15"/>
                    <a:pt x="59" y="10"/>
                  </a:cubicBezTo>
                  <a:cubicBezTo>
                    <a:pt x="59" y="10"/>
                    <a:pt x="59" y="10"/>
                    <a:pt x="59" y="10"/>
                  </a:cubicBezTo>
                  <a:cubicBezTo>
                    <a:pt x="59" y="4"/>
                    <a:pt x="55" y="0"/>
                    <a:pt x="50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4" name="Freeform 7998"/>
            <p:cNvSpPr>
              <a:spLocks noEditPoints="1"/>
            </p:cNvSpPr>
            <p:nvPr/>
          </p:nvSpPr>
          <p:spPr bwMode="auto">
            <a:xfrm>
              <a:off x="3774" y="5737"/>
              <a:ext cx="96" cy="33"/>
            </a:xfrm>
            <a:custGeom>
              <a:avLst/>
              <a:gdLst>
                <a:gd name="T0" fmla="*/ 10 w 61"/>
                <a:gd name="T1" fmla="*/ 0 h 21"/>
                <a:gd name="T2" fmla="*/ 0 w 61"/>
                <a:gd name="T3" fmla="*/ 11 h 21"/>
                <a:gd name="T4" fmla="*/ 10 w 61"/>
                <a:gd name="T5" fmla="*/ 21 h 21"/>
                <a:gd name="T6" fmla="*/ 51 w 61"/>
                <a:gd name="T7" fmla="*/ 21 h 21"/>
                <a:gd name="T8" fmla="*/ 61 w 61"/>
                <a:gd name="T9" fmla="*/ 11 h 21"/>
                <a:gd name="T10" fmla="*/ 51 w 61"/>
                <a:gd name="T11" fmla="*/ 0 h 21"/>
                <a:gd name="T12" fmla="*/ 10 w 61"/>
                <a:gd name="T13" fmla="*/ 0 h 21"/>
                <a:gd name="T14" fmla="*/ 51 w 61"/>
                <a:gd name="T15" fmla="*/ 19 h 21"/>
                <a:gd name="T16" fmla="*/ 10 w 61"/>
                <a:gd name="T17" fmla="*/ 19 h 21"/>
                <a:gd name="T18" fmla="*/ 2 w 61"/>
                <a:gd name="T19" fmla="*/ 11 h 21"/>
                <a:gd name="T20" fmla="*/ 10 w 61"/>
                <a:gd name="T21" fmla="*/ 2 h 21"/>
                <a:gd name="T22" fmla="*/ 51 w 61"/>
                <a:gd name="T23" fmla="*/ 2 h 21"/>
                <a:gd name="T24" fmla="*/ 59 w 61"/>
                <a:gd name="T25" fmla="*/ 11 h 21"/>
                <a:gd name="T26" fmla="*/ 51 w 61"/>
                <a:gd name="T27" fmla="*/ 19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1" h="21">
                  <a:moveTo>
                    <a:pt x="10" y="0"/>
                  </a:moveTo>
                  <a:cubicBezTo>
                    <a:pt x="5" y="0"/>
                    <a:pt x="0" y="5"/>
                    <a:pt x="0" y="11"/>
                  </a:cubicBezTo>
                  <a:cubicBezTo>
                    <a:pt x="0" y="16"/>
                    <a:pt x="5" y="21"/>
                    <a:pt x="10" y="21"/>
                  </a:cubicBezTo>
                  <a:cubicBezTo>
                    <a:pt x="51" y="21"/>
                    <a:pt x="51" y="21"/>
                    <a:pt x="51" y="21"/>
                  </a:cubicBezTo>
                  <a:cubicBezTo>
                    <a:pt x="56" y="21"/>
                    <a:pt x="61" y="16"/>
                    <a:pt x="61" y="11"/>
                  </a:cubicBezTo>
                  <a:cubicBezTo>
                    <a:pt x="61" y="5"/>
                    <a:pt x="56" y="0"/>
                    <a:pt x="51" y="0"/>
                  </a:cubicBezTo>
                  <a:lnTo>
                    <a:pt x="10" y="0"/>
                  </a:lnTo>
                  <a:close/>
                  <a:moveTo>
                    <a:pt x="51" y="19"/>
                  </a:moveTo>
                  <a:cubicBezTo>
                    <a:pt x="10" y="19"/>
                    <a:pt x="10" y="19"/>
                    <a:pt x="10" y="19"/>
                  </a:cubicBezTo>
                  <a:cubicBezTo>
                    <a:pt x="6" y="19"/>
                    <a:pt x="2" y="15"/>
                    <a:pt x="2" y="11"/>
                  </a:cubicBezTo>
                  <a:cubicBezTo>
                    <a:pt x="2" y="6"/>
                    <a:pt x="6" y="2"/>
                    <a:pt x="10" y="2"/>
                  </a:cubicBezTo>
                  <a:cubicBezTo>
                    <a:pt x="51" y="2"/>
                    <a:pt x="51" y="2"/>
                    <a:pt x="51" y="2"/>
                  </a:cubicBezTo>
                  <a:cubicBezTo>
                    <a:pt x="55" y="2"/>
                    <a:pt x="59" y="6"/>
                    <a:pt x="59" y="11"/>
                  </a:cubicBezTo>
                  <a:cubicBezTo>
                    <a:pt x="59" y="15"/>
                    <a:pt x="55" y="19"/>
                    <a:pt x="51" y="19"/>
                  </a:cubicBez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5" name="Oval 7999"/>
            <p:cNvSpPr>
              <a:spLocks noChangeArrowheads="1"/>
            </p:cNvSpPr>
            <p:nvPr/>
          </p:nvSpPr>
          <p:spPr bwMode="auto">
            <a:xfrm>
              <a:off x="3813" y="5745"/>
              <a:ext cx="17" cy="17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6" name="Oval 8000"/>
            <p:cNvSpPr>
              <a:spLocks noChangeArrowheads="1"/>
            </p:cNvSpPr>
            <p:nvPr/>
          </p:nvSpPr>
          <p:spPr bwMode="auto">
            <a:xfrm>
              <a:off x="3837" y="5745"/>
              <a:ext cx="19" cy="17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7" name="Oval 8001"/>
            <p:cNvSpPr>
              <a:spLocks noChangeArrowheads="1"/>
            </p:cNvSpPr>
            <p:nvPr/>
          </p:nvSpPr>
          <p:spPr bwMode="auto">
            <a:xfrm>
              <a:off x="3788" y="5745"/>
              <a:ext cx="19" cy="17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8" name="Freeform 8002"/>
            <p:cNvSpPr>
              <a:spLocks/>
            </p:cNvSpPr>
            <p:nvPr/>
          </p:nvSpPr>
          <p:spPr bwMode="auto">
            <a:xfrm>
              <a:off x="4072" y="5792"/>
              <a:ext cx="93" cy="30"/>
            </a:xfrm>
            <a:custGeom>
              <a:avLst/>
              <a:gdLst>
                <a:gd name="T0" fmla="*/ 0 w 59"/>
                <a:gd name="T1" fmla="*/ 9 h 19"/>
                <a:gd name="T2" fmla="*/ 10 w 59"/>
                <a:gd name="T3" fmla="*/ 19 h 19"/>
                <a:gd name="T4" fmla="*/ 50 w 59"/>
                <a:gd name="T5" fmla="*/ 19 h 19"/>
                <a:gd name="T6" fmla="*/ 59 w 59"/>
                <a:gd name="T7" fmla="*/ 9 h 19"/>
                <a:gd name="T8" fmla="*/ 59 w 59"/>
                <a:gd name="T9" fmla="*/ 9 h 19"/>
                <a:gd name="T10" fmla="*/ 50 w 59"/>
                <a:gd name="T11" fmla="*/ 0 h 19"/>
                <a:gd name="T12" fmla="*/ 10 w 59"/>
                <a:gd name="T13" fmla="*/ 0 h 19"/>
                <a:gd name="T14" fmla="*/ 0 w 59"/>
                <a:gd name="T15" fmla="*/ 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9" h="19">
                  <a:moveTo>
                    <a:pt x="0" y="9"/>
                  </a:moveTo>
                  <a:cubicBezTo>
                    <a:pt x="0" y="14"/>
                    <a:pt x="4" y="19"/>
                    <a:pt x="10" y="19"/>
                  </a:cubicBezTo>
                  <a:cubicBezTo>
                    <a:pt x="50" y="19"/>
                    <a:pt x="50" y="19"/>
                    <a:pt x="50" y="19"/>
                  </a:cubicBezTo>
                  <a:cubicBezTo>
                    <a:pt x="55" y="19"/>
                    <a:pt x="59" y="14"/>
                    <a:pt x="59" y="9"/>
                  </a:cubicBezTo>
                  <a:cubicBezTo>
                    <a:pt x="59" y="9"/>
                    <a:pt x="59" y="9"/>
                    <a:pt x="59" y="9"/>
                  </a:cubicBezTo>
                  <a:cubicBezTo>
                    <a:pt x="59" y="4"/>
                    <a:pt x="55" y="0"/>
                    <a:pt x="50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9" name="Freeform 8003"/>
            <p:cNvSpPr>
              <a:spLocks noEditPoints="1"/>
            </p:cNvSpPr>
            <p:nvPr/>
          </p:nvSpPr>
          <p:spPr bwMode="auto">
            <a:xfrm>
              <a:off x="4070" y="5791"/>
              <a:ext cx="98" cy="33"/>
            </a:xfrm>
            <a:custGeom>
              <a:avLst/>
              <a:gdLst>
                <a:gd name="T0" fmla="*/ 11 w 62"/>
                <a:gd name="T1" fmla="*/ 0 h 21"/>
                <a:gd name="T2" fmla="*/ 0 w 62"/>
                <a:gd name="T3" fmla="*/ 10 h 21"/>
                <a:gd name="T4" fmla="*/ 11 w 62"/>
                <a:gd name="T5" fmla="*/ 21 h 21"/>
                <a:gd name="T6" fmla="*/ 51 w 62"/>
                <a:gd name="T7" fmla="*/ 21 h 21"/>
                <a:gd name="T8" fmla="*/ 62 w 62"/>
                <a:gd name="T9" fmla="*/ 10 h 21"/>
                <a:gd name="T10" fmla="*/ 51 w 62"/>
                <a:gd name="T11" fmla="*/ 0 h 21"/>
                <a:gd name="T12" fmla="*/ 11 w 62"/>
                <a:gd name="T13" fmla="*/ 0 h 21"/>
                <a:gd name="T14" fmla="*/ 51 w 62"/>
                <a:gd name="T15" fmla="*/ 18 h 21"/>
                <a:gd name="T16" fmla="*/ 11 w 62"/>
                <a:gd name="T17" fmla="*/ 18 h 21"/>
                <a:gd name="T18" fmla="*/ 2 w 62"/>
                <a:gd name="T19" fmla="*/ 10 h 21"/>
                <a:gd name="T20" fmla="*/ 11 w 62"/>
                <a:gd name="T21" fmla="*/ 2 h 21"/>
                <a:gd name="T22" fmla="*/ 51 w 62"/>
                <a:gd name="T23" fmla="*/ 2 h 21"/>
                <a:gd name="T24" fmla="*/ 59 w 62"/>
                <a:gd name="T25" fmla="*/ 10 h 21"/>
                <a:gd name="T26" fmla="*/ 51 w 62"/>
                <a:gd name="T27" fmla="*/ 18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2" h="21">
                  <a:moveTo>
                    <a:pt x="11" y="0"/>
                  </a:moveTo>
                  <a:cubicBezTo>
                    <a:pt x="5" y="0"/>
                    <a:pt x="0" y="4"/>
                    <a:pt x="0" y="10"/>
                  </a:cubicBezTo>
                  <a:cubicBezTo>
                    <a:pt x="0" y="16"/>
                    <a:pt x="5" y="21"/>
                    <a:pt x="11" y="21"/>
                  </a:cubicBezTo>
                  <a:cubicBezTo>
                    <a:pt x="51" y="21"/>
                    <a:pt x="51" y="21"/>
                    <a:pt x="51" y="21"/>
                  </a:cubicBezTo>
                  <a:cubicBezTo>
                    <a:pt x="57" y="21"/>
                    <a:pt x="62" y="16"/>
                    <a:pt x="62" y="10"/>
                  </a:cubicBezTo>
                  <a:cubicBezTo>
                    <a:pt x="62" y="4"/>
                    <a:pt x="57" y="0"/>
                    <a:pt x="51" y="0"/>
                  </a:cubicBezTo>
                  <a:lnTo>
                    <a:pt x="11" y="0"/>
                  </a:lnTo>
                  <a:close/>
                  <a:moveTo>
                    <a:pt x="51" y="18"/>
                  </a:moveTo>
                  <a:cubicBezTo>
                    <a:pt x="11" y="18"/>
                    <a:pt x="11" y="18"/>
                    <a:pt x="11" y="18"/>
                  </a:cubicBezTo>
                  <a:cubicBezTo>
                    <a:pt x="6" y="18"/>
                    <a:pt x="2" y="15"/>
                    <a:pt x="2" y="10"/>
                  </a:cubicBezTo>
                  <a:cubicBezTo>
                    <a:pt x="2" y="6"/>
                    <a:pt x="6" y="2"/>
                    <a:pt x="11" y="2"/>
                  </a:cubicBezTo>
                  <a:cubicBezTo>
                    <a:pt x="51" y="2"/>
                    <a:pt x="51" y="2"/>
                    <a:pt x="51" y="2"/>
                  </a:cubicBezTo>
                  <a:cubicBezTo>
                    <a:pt x="55" y="2"/>
                    <a:pt x="59" y="6"/>
                    <a:pt x="59" y="10"/>
                  </a:cubicBezTo>
                  <a:cubicBezTo>
                    <a:pt x="59" y="15"/>
                    <a:pt x="55" y="18"/>
                    <a:pt x="51" y="18"/>
                  </a:cubicBez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0" name="Oval 8004"/>
            <p:cNvSpPr>
              <a:spLocks noChangeArrowheads="1"/>
            </p:cNvSpPr>
            <p:nvPr/>
          </p:nvSpPr>
          <p:spPr bwMode="auto">
            <a:xfrm>
              <a:off x="4110" y="5797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1" name="Oval 8005"/>
            <p:cNvSpPr>
              <a:spLocks noChangeArrowheads="1"/>
            </p:cNvSpPr>
            <p:nvPr/>
          </p:nvSpPr>
          <p:spPr bwMode="auto">
            <a:xfrm>
              <a:off x="4135" y="5797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2" name="Oval 8006"/>
            <p:cNvSpPr>
              <a:spLocks noChangeArrowheads="1"/>
            </p:cNvSpPr>
            <p:nvPr/>
          </p:nvSpPr>
          <p:spPr bwMode="auto">
            <a:xfrm>
              <a:off x="4086" y="5797"/>
              <a:ext cx="18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3" name="Freeform 8007"/>
            <p:cNvSpPr>
              <a:spLocks/>
            </p:cNvSpPr>
            <p:nvPr/>
          </p:nvSpPr>
          <p:spPr bwMode="auto">
            <a:xfrm>
              <a:off x="4044" y="5949"/>
              <a:ext cx="93" cy="30"/>
            </a:xfrm>
            <a:custGeom>
              <a:avLst/>
              <a:gdLst>
                <a:gd name="T0" fmla="*/ 0 w 59"/>
                <a:gd name="T1" fmla="*/ 9 h 19"/>
                <a:gd name="T2" fmla="*/ 9 w 59"/>
                <a:gd name="T3" fmla="*/ 19 h 19"/>
                <a:gd name="T4" fmla="*/ 49 w 59"/>
                <a:gd name="T5" fmla="*/ 19 h 19"/>
                <a:gd name="T6" fmla="*/ 59 w 59"/>
                <a:gd name="T7" fmla="*/ 9 h 19"/>
                <a:gd name="T8" fmla="*/ 59 w 59"/>
                <a:gd name="T9" fmla="*/ 9 h 19"/>
                <a:gd name="T10" fmla="*/ 49 w 59"/>
                <a:gd name="T11" fmla="*/ 0 h 19"/>
                <a:gd name="T12" fmla="*/ 9 w 59"/>
                <a:gd name="T13" fmla="*/ 0 h 19"/>
                <a:gd name="T14" fmla="*/ 0 w 59"/>
                <a:gd name="T15" fmla="*/ 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9" h="19">
                  <a:moveTo>
                    <a:pt x="0" y="9"/>
                  </a:moveTo>
                  <a:cubicBezTo>
                    <a:pt x="0" y="14"/>
                    <a:pt x="4" y="19"/>
                    <a:pt x="9" y="19"/>
                  </a:cubicBezTo>
                  <a:cubicBezTo>
                    <a:pt x="49" y="19"/>
                    <a:pt x="49" y="19"/>
                    <a:pt x="49" y="19"/>
                  </a:cubicBezTo>
                  <a:cubicBezTo>
                    <a:pt x="55" y="19"/>
                    <a:pt x="59" y="14"/>
                    <a:pt x="59" y="9"/>
                  </a:cubicBezTo>
                  <a:cubicBezTo>
                    <a:pt x="59" y="9"/>
                    <a:pt x="59" y="9"/>
                    <a:pt x="59" y="9"/>
                  </a:cubicBezTo>
                  <a:cubicBezTo>
                    <a:pt x="59" y="4"/>
                    <a:pt x="55" y="0"/>
                    <a:pt x="49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4" name="Freeform 8008"/>
            <p:cNvSpPr>
              <a:spLocks noEditPoints="1"/>
            </p:cNvSpPr>
            <p:nvPr/>
          </p:nvSpPr>
          <p:spPr bwMode="auto">
            <a:xfrm>
              <a:off x="4042" y="5945"/>
              <a:ext cx="96" cy="35"/>
            </a:xfrm>
            <a:custGeom>
              <a:avLst/>
              <a:gdLst>
                <a:gd name="T0" fmla="*/ 10 w 61"/>
                <a:gd name="T1" fmla="*/ 0 h 22"/>
                <a:gd name="T2" fmla="*/ 0 w 61"/>
                <a:gd name="T3" fmla="*/ 11 h 22"/>
                <a:gd name="T4" fmla="*/ 10 w 61"/>
                <a:gd name="T5" fmla="*/ 22 h 22"/>
                <a:gd name="T6" fmla="*/ 50 w 61"/>
                <a:gd name="T7" fmla="*/ 22 h 22"/>
                <a:gd name="T8" fmla="*/ 61 w 61"/>
                <a:gd name="T9" fmla="*/ 11 h 22"/>
                <a:gd name="T10" fmla="*/ 50 w 61"/>
                <a:gd name="T11" fmla="*/ 0 h 22"/>
                <a:gd name="T12" fmla="*/ 10 w 61"/>
                <a:gd name="T13" fmla="*/ 0 h 22"/>
                <a:gd name="T14" fmla="*/ 50 w 61"/>
                <a:gd name="T15" fmla="*/ 19 h 22"/>
                <a:gd name="T16" fmla="*/ 10 w 61"/>
                <a:gd name="T17" fmla="*/ 19 h 22"/>
                <a:gd name="T18" fmla="*/ 2 w 61"/>
                <a:gd name="T19" fmla="*/ 11 h 22"/>
                <a:gd name="T20" fmla="*/ 10 w 61"/>
                <a:gd name="T21" fmla="*/ 3 h 22"/>
                <a:gd name="T22" fmla="*/ 50 w 61"/>
                <a:gd name="T23" fmla="*/ 3 h 22"/>
                <a:gd name="T24" fmla="*/ 59 w 61"/>
                <a:gd name="T25" fmla="*/ 11 h 22"/>
                <a:gd name="T26" fmla="*/ 50 w 61"/>
                <a:gd name="T27" fmla="*/ 19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1" h="22">
                  <a:moveTo>
                    <a:pt x="10" y="0"/>
                  </a:moveTo>
                  <a:cubicBezTo>
                    <a:pt x="4" y="0"/>
                    <a:pt x="0" y="5"/>
                    <a:pt x="0" y="11"/>
                  </a:cubicBezTo>
                  <a:cubicBezTo>
                    <a:pt x="0" y="17"/>
                    <a:pt x="4" y="22"/>
                    <a:pt x="10" y="22"/>
                  </a:cubicBezTo>
                  <a:cubicBezTo>
                    <a:pt x="50" y="22"/>
                    <a:pt x="50" y="22"/>
                    <a:pt x="50" y="22"/>
                  </a:cubicBezTo>
                  <a:cubicBezTo>
                    <a:pt x="56" y="22"/>
                    <a:pt x="61" y="17"/>
                    <a:pt x="61" y="11"/>
                  </a:cubicBezTo>
                  <a:cubicBezTo>
                    <a:pt x="61" y="5"/>
                    <a:pt x="56" y="0"/>
                    <a:pt x="50" y="0"/>
                  </a:cubicBezTo>
                  <a:lnTo>
                    <a:pt x="10" y="0"/>
                  </a:lnTo>
                  <a:close/>
                  <a:moveTo>
                    <a:pt x="50" y="19"/>
                  </a:moveTo>
                  <a:cubicBezTo>
                    <a:pt x="10" y="19"/>
                    <a:pt x="10" y="19"/>
                    <a:pt x="10" y="19"/>
                  </a:cubicBezTo>
                  <a:cubicBezTo>
                    <a:pt x="6" y="19"/>
                    <a:pt x="2" y="16"/>
                    <a:pt x="2" y="11"/>
                  </a:cubicBezTo>
                  <a:cubicBezTo>
                    <a:pt x="2" y="7"/>
                    <a:pt x="6" y="3"/>
                    <a:pt x="10" y="3"/>
                  </a:cubicBezTo>
                  <a:cubicBezTo>
                    <a:pt x="50" y="3"/>
                    <a:pt x="50" y="3"/>
                    <a:pt x="50" y="3"/>
                  </a:cubicBezTo>
                  <a:cubicBezTo>
                    <a:pt x="55" y="3"/>
                    <a:pt x="59" y="7"/>
                    <a:pt x="59" y="11"/>
                  </a:cubicBezTo>
                  <a:cubicBezTo>
                    <a:pt x="59" y="16"/>
                    <a:pt x="55" y="19"/>
                    <a:pt x="50" y="19"/>
                  </a:cubicBez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5" name="Oval 8009"/>
            <p:cNvSpPr>
              <a:spLocks noChangeArrowheads="1"/>
            </p:cNvSpPr>
            <p:nvPr/>
          </p:nvSpPr>
          <p:spPr bwMode="auto">
            <a:xfrm>
              <a:off x="4081" y="5953"/>
              <a:ext cx="18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6" name="Oval 8010"/>
            <p:cNvSpPr>
              <a:spLocks noChangeArrowheads="1"/>
            </p:cNvSpPr>
            <p:nvPr/>
          </p:nvSpPr>
          <p:spPr bwMode="auto">
            <a:xfrm>
              <a:off x="4105" y="5953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7" name="Oval 8011"/>
            <p:cNvSpPr>
              <a:spLocks noChangeArrowheads="1"/>
            </p:cNvSpPr>
            <p:nvPr/>
          </p:nvSpPr>
          <p:spPr bwMode="auto">
            <a:xfrm>
              <a:off x="4056" y="5953"/>
              <a:ext cx="19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8" name="Freeform 8012"/>
            <p:cNvSpPr>
              <a:spLocks/>
            </p:cNvSpPr>
            <p:nvPr/>
          </p:nvSpPr>
          <p:spPr bwMode="auto">
            <a:xfrm>
              <a:off x="3745" y="5893"/>
              <a:ext cx="93" cy="30"/>
            </a:xfrm>
            <a:custGeom>
              <a:avLst/>
              <a:gdLst>
                <a:gd name="T0" fmla="*/ 0 w 59"/>
                <a:gd name="T1" fmla="*/ 9 h 19"/>
                <a:gd name="T2" fmla="*/ 9 w 59"/>
                <a:gd name="T3" fmla="*/ 19 h 19"/>
                <a:gd name="T4" fmla="*/ 49 w 59"/>
                <a:gd name="T5" fmla="*/ 19 h 19"/>
                <a:gd name="T6" fmla="*/ 59 w 59"/>
                <a:gd name="T7" fmla="*/ 9 h 19"/>
                <a:gd name="T8" fmla="*/ 59 w 59"/>
                <a:gd name="T9" fmla="*/ 9 h 19"/>
                <a:gd name="T10" fmla="*/ 49 w 59"/>
                <a:gd name="T11" fmla="*/ 0 h 19"/>
                <a:gd name="T12" fmla="*/ 9 w 59"/>
                <a:gd name="T13" fmla="*/ 0 h 19"/>
                <a:gd name="T14" fmla="*/ 0 w 59"/>
                <a:gd name="T15" fmla="*/ 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9" h="19">
                  <a:moveTo>
                    <a:pt x="0" y="9"/>
                  </a:moveTo>
                  <a:cubicBezTo>
                    <a:pt x="0" y="14"/>
                    <a:pt x="4" y="19"/>
                    <a:pt x="9" y="19"/>
                  </a:cubicBezTo>
                  <a:cubicBezTo>
                    <a:pt x="49" y="19"/>
                    <a:pt x="49" y="19"/>
                    <a:pt x="49" y="19"/>
                  </a:cubicBezTo>
                  <a:cubicBezTo>
                    <a:pt x="55" y="19"/>
                    <a:pt x="59" y="14"/>
                    <a:pt x="59" y="9"/>
                  </a:cubicBezTo>
                  <a:cubicBezTo>
                    <a:pt x="59" y="9"/>
                    <a:pt x="59" y="9"/>
                    <a:pt x="59" y="9"/>
                  </a:cubicBezTo>
                  <a:cubicBezTo>
                    <a:pt x="59" y="4"/>
                    <a:pt x="55" y="0"/>
                    <a:pt x="49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9" name="Freeform 8013"/>
            <p:cNvSpPr>
              <a:spLocks noEditPoints="1"/>
            </p:cNvSpPr>
            <p:nvPr/>
          </p:nvSpPr>
          <p:spPr bwMode="auto">
            <a:xfrm>
              <a:off x="3744" y="5892"/>
              <a:ext cx="96" cy="33"/>
            </a:xfrm>
            <a:custGeom>
              <a:avLst/>
              <a:gdLst>
                <a:gd name="T0" fmla="*/ 10 w 61"/>
                <a:gd name="T1" fmla="*/ 0 h 21"/>
                <a:gd name="T2" fmla="*/ 0 w 61"/>
                <a:gd name="T3" fmla="*/ 10 h 21"/>
                <a:gd name="T4" fmla="*/ 10 w 61"/>
                <a:gd name="T5" fmla="*/ 21 h 21"/>
                <a:gd name="T6" fmla="*/ 50 w 61"/>
                <a:gd name="T7" fmla="*/ 21 h 21"/>
                <a:gd name="T8" fmla="*/ 61 w 61"/>
                <a:gd name="T9" fmla="*/ 10 h 21"/>
                <a:gd name="T10" fmla="*/ 50 w 61"/>
                <a:gd name="T11" fmla="*/ 0 h 21"/>
                <a:gd name="T12" fmla="*/ 10 w 61"/>
                <a:gd name="T13" fmla="*/ 0 h 21"/>
                <a:gd name="T14" fmla="*/ 50 w 61"/>
                <a:gd name="T15" fmla="*/ 18 h 21"/>
                <a:gd name="T16" fmla="*/ 10 w 61"/>
                <a:gd name="T17" fmla="*/ 18 h 21"/>
                <a:gd name="T18" fmla="*/ 2 w 61"/>
                <a:gd name="T19" fmla="*/ 10 h 21"/>
                <a:gd name="T20" fmla="*/ 10 w 61"/>
                <a:gd name="T21" fmla="*/ 2 h 21"/>
                <a:gd name="T22" fmla="*/ 50 w 61"/>
                <a:gd name="T23" fmla="*/ 2 h 21"/>
                <a:gd name="T24" fmla="*/ 59 w 61"/>
                <a:gd name="T25" fmla="*/ 10 h 21"/>
                <a:gd name="T26" fmla="*/ 50 w 61"/>
                <a:gd name="T27" fmla="*/ 18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1" h="21">
                  <a:moveTo>
                    <a:pt x="10" y="0"/>
                  </a:moveTo>
                  <a:cubicBezTo>
                    <a:pt x="4" y="0"/>
                    <a:pt x="0" y="4"/>
                    <a:pt x="0" y="10"/>
                  </a:cubicBezTo>
                  <a:cubicBezTo>
                    <a:pt x="0" y="16"/>
                    <a:pt x="4" y="21"/>
                    <a:pt x="10" y="21"/>
                  </a:cubicBezTo>
                  <a:cubicBezTo>
                    <a:pt x="50" y="21"/>
                    <a:pt x="50" y="21"/>
                    <a:pt x="50" y="21"/>
                  </a:cubicBezTo>
                  <a:cubicBezTo>
                    <a:pt x="56" y="21"/>
                    <a:pt x="61" y="16"/>
                    <a:pt x="61" y="10"/>
                  </a:cubicBezTo>
                  <a:cubicBezTo>
                    <a:pt x="61" y="4"/>
                    <a:pt x="56" y="0"/>
                    <a:pt x="50" y="0"/>
                  </a:cubicBezTo>
                  <a:lnTo>
                    <a:pt x="10" y="0"/>
                  </a:lnTo>
                  <a:close/>
                  <a:moveTo>
                    <a:pt x="50" y="18"/>
                  </a:moveTo>
                  <a:cubicBezTo>
                    <a:pt x="10" y="18"/>
                    <a:pt x="10" y="18"/>
                    <a:pt x="10" y="18"/>
                  </a:cubicBezTo>
                  <a:cubicBezTo>
                    <a:pt x="6" y="18"/>
                    <a:pt x="2" y="15"/>
                    <a:pt x="2" y="10"/>
                  </a:cubicBezTo>
                  <a:cubicBezTo>
                    <a:pt x="2" y="6"/>
                    <a:pt x="6" y="2"/>
                    <a:pt x="10" y="2"/>
                  </a:cubicBezTo>
                  <a:cubicBezTo>
                    <a:pt x="50" y="2"/>
                    <a:pt x="50" y="2"/>
                    <a:pt x="50" y="2"/>
                  </a:cubicBezTo>
                  <a:cubicBezTo>
                    <a:pt x="55" y="2"/>
                    <a:pt x="59" y="6"/>
                    <a:pt x="59" y="10"/>
                  </a:cubicBezTo>
                  <a:cubicBezTo>
                    <a:pt x="59" y="15"/>
                    <a:pt x="55" y="18"/>
                    <a:pt x="50" y="18"/>
                  </a:cubicBez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0" name="Oval 8014"/>
            <p:cNvSpPr>
              <a:spLocks noChangeArrowheads="1"/>
            </p:cNvSpPr>
            <p:nvPr/>
          </p:nvSpPr>
          <p:spPr bwMode="auto">
            <a:xfrm>
              <a:off x="3783" y="5898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1" name="Oval 8015"/>
            <p:cNvSpPr>
              <a:spLocks noChangeArrowheads="1"/>
            </p:cNvSpPr>
            <p:nvPr/>
          </p:nvSpPr>
          <p:spPr bwMode="auto">
            <a:xfrm>
              <a:off x="3807" y="5898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2" name="Oval 8016"/>
            <p:cNvSpPr>
              <a:spLocks noChangeArrowheads="1"/>
            </p:cNvSpPr>
            <p:nvPr/>
          </p:nvSpPr>
          <p:spPr bwMode="auto">
            <a:xfrm>
              <a:off x="3758" y="5898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3" name="Freeform 8017"/>
            <p:cNvSpPr>
              <a:spLocks/>
            </p:cNvSpPr>
            <p:nvPr/>
          </p:nvSpPr>
          <p:spPr bwMode="auto">
            <a:xfrm>
              <a:off x="3684" y="6263"/>
              <a:ext cx="93" cy="28"/>
            </a:xfrm>
            <a:custGeom>
              <a:avLst/>
              <a:gdLst>
                <a:gd name="T0" fmla="*/ 0 w 59"/>
                <a:gd name="T1" fmla="*/ 9 h 18"/>
                <a:gd name="T2" fmla="*/ 10 w 59"/>
                <a:gd name="T3" fmla="*/ 18 h 18"/>
                <a:gd name="T4" fmla="*/ 50 w 59"/>
                <a:gd name="T5" fmla="*/ 18 h 18"/>
                <a:gd name="T6" fmla="*/ 59 w 59"/>
                <a:gd name="T7" fmla="*/ 9 h 18"/>
                <a:gd name="T8" fmla="*/ 59 w 59"/>
                <a:gd name="T9" fmla="*/ 9 h 18"/>
                <a:gd name="T10" fmla="*/ 50 w 59"/>
                <a:gd name="T11" fmla="*/ 0 h 18"/>
                <a:gd name="T12" fmla="*/ 10 w 59"/>
                <a:gd name="T13" fmla="*/ 0 h 18"/>
                <a:gd name="T14" fmla="*/ 0 w 59"/>
                <a:gd name="T15" fmla="*/ 9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9" h="18">
                  <a:moveTo>
                    <a:pt x="0" y="9"/>
                  </a:moveTo>
                  <a:cubicBezTo>
                    <a:pt x="0" y="14"/>
                    <a:pt x="4" y="18"/>
                    <a:pt x="10" y="18"/>
                  </a:cubicBezTo>
                  <a:cubicBezTo>
                    <a:pt x="50" y="18"/>
                    <a:pt x="50" y="18"/>
                    <a:pt x="50" y="18"/>
                  </a:cubicBezTo>
                  <a:cubicBezTo>
                    <a:pt x="55" y="18"/>
                    <a:pt x="59" y="14"/>
                    <a:pt x="59" y="9"/>
                  </a:cubicBezTo>
                  <a:cubicBezTo>
                    <a:pt x="59" y="9"/>
                    <a:pt x="59" y="9"/>
                    <a:pt x="59" y="9"/>
                  </a:cubicBezTo>
                  <a:cubicBezTo>
                    <a:pt x="59" y="4"/>
                    <a:pt x="55" y="0"/>
                    <a:pt x="50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4" name="Freeform 8018"/>
            <p:cNvSpPr>
              <a:spLocks noEditPoints="1"/>
            </p:cNvSpPr>
            <p:nvPr/>
          </p:nvSpPr>
          <p:spPr bwMode="auto">
            <a:xfrm>
              <a:off x="3682" y="6260"/>
              <a:ext cx="96" cy="34"/>
            </a:xfrm>
            <a:custGeom>
              <a:avLst/>
              <a:gdLst>
                <a:gd name="T0" fmla="*/ 11 w 61"/>
                <a:gd name="T1" fmla="*/ 0 h 22"/>
                <a:gd name="T2" fmla="*/ 0 w 61"/>
                <a:gd name="T3" fmla="*/ 11 h 22"/>
                <a:gd name="T4" fmla="*/ 11 w 61"/>
                <a:gd name="T5" fmla="*/ 22 h 22"/>
                <a:gd name="T6" fmla="*/ 51 w 61"/>
                <a:gd name="T7" fmla="*/ 22 h 22"/>
                <a:gd name="T8" fmla="*/ 61 w 61"/>
                <a:gd name="T9" fmla="*/ 11 h 22"/>
                <a:gd name="T10" fmla="*/ 51 w 61"/>
                <a:gd name="T11" fmla="*/ 0 h 22"/>
                <a:gd name="T12" fmla="*/ 11 w 61"/>
                <a:gd name="T13" fmla="*/ 0 h 22"/>
                <a:gd name="T14" fmla="*/ 51 w 61"/>
                <a:gd name="T15" fmla="*/ 19 h 22"/>
                <a:gd name="T16" fmla="*/ 11 w 61"/>
                <a:gd name="T17" fmla="*/ 19 h 22"/>
                <a:gd name="T18" fmla="*/ 2 w 61"/>
                <a:gd name="T19" fmla="*/ 11 h 22"/>
                <a:gd name="T20" fmla="*/ 11 w 61"/>
                <a:gd name="T21" fmla="*/ 3 h 22"/>
                <a:gd name="T22" fmla="*/ 51 w 61"/>
                <a:gd name="T23" fmla="*/ 3 h 22"/>
                <a:gd name="T24" fmla="*/ 59 w 61"/>
                <a:gd name="T25" fmla="*/ 11 h 22"/>
                <a:gd name="T26" fmla="*/ 51 w 61"/>
                <a:gd name="T27" fmla="*/ 19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1" h="22">
                  <a:moveTo>
                    <a:pt x="11" y="0"/>
                  </a:moveTo>
                  <a:cubicBezTo>
                    <a:pt x="5" y="0"/>
                    <a:pt x="0" y="5"/>
                    <a:pt x="0" y="11"/>
                  </a:cubicBezTo>
                  <a:cubicBezTo>
                    <a:pt x="0" y="17"/>
                    <a:pt x="5" y="22"/>
                    <a:pt x="11" y="22"/>
                  </a:cubicBezTo>
                  <a:cubicBezTo>
                    <a:pt x="51" y="22"/>
                    <a:pt x="51" y="22"/>
                    <a:pt x="51" y="22"/>
                  </a:cubicBezTo>
                  <a:cubicBezTo>
                    <a:pt x="57" y="22"/>
                    <a:pt x="61" y="17"/>
                    <a:pt x="61" y="11"/>
                  </a:cubicBezTo>
                  <a:cubicBezTo>
                    <a:pt x="61" y="5"/>
                    <a:pt x="57" y="0"/>
                    <a:pt x="51" y="0"/>
                  </a:cubicBezTo>
                  <a:lnTo>
                    <a:pt x="11" y="0"/>
                  </a:lnTo>
                  <a:close/>
                  <a:moveTo>
                    <a:pt x="51" y="19"/>
                  </a:moveTo>
                  <a:cubicBezTo>
                    <a:pt x="11" y="19"/>
                    <a:pt x="11" y="19"/>
                    <a:pt x="11" y="19"/>
                  </a:cubicBezTo>
                  <a:cubicBezTo>
                    <a:pt x="6" y="19"/>
                    <a:pt x="2" y="16"/>
                    <a:pt x="2" y="11"/>
                  </a:cubicBezTo>
                  <a:cubicBezTo>
                    <a:pt x="2" y="6"/>
                    <a:pt x="6" y="3"/>
                    <a:pt x="11" y="3"/>
                  </a:cubicBezTo>
                  <a:cubicBezTo>
                    <a:pt x="51" y="3"/>
                    <a:pt x="51" y="3"/>
                    <a:pt x="51" y="3"/>
                  </a:cubicBezTo>
                  <a:cubicBezTo>
                    <a:pt x="55" y="3"/>
                    <a:pt x="59" y="6"/>
                    <a:pt x="59" y="11"/>
                  </a:cubicBezTo>
                  <a:cubicBezTo>
                    <a:pt x="59" y="16"/>
                    <a:pt x="55" y="19"/>
                    <a:pt x="51" y="19"/>
                  </a:cubicBez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5" name="Oval 8019"/>
            <p:cNvSpPr>
              <a:spLocks noChangeArrowheads="1"/>
            </p:cNvSpPr>
            <p:nvPr/>
          </p:nvSpPr>
          <p:spPr bwMode="auto">
            <a:xfrm>
              <a:off x="3722" y="6268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6" name="Oval 8020"/>
            <p:cNvSpPr>
              <a:spLocks noChangeArrowheads="1"/>
            </p:cNvSpPr>
            <p:nvPr/>
          </p:nvSpPr>
          <p:spPr bwMode="auto">
            <a:xfrm>
              <a:off x="3747" y="6268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7" name="Oval 8021"/>
            <p:cNvSpPr>
              <a:spLocks noChangeArrowheads="1"/>
            </p:cNvSpPr>
            <p:nvPr/>
          </p:nvSpPr>
          <p:spPr bwMode="auto">
            <a:xfrm>
              <a:off x="3698" y="6268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8" name="Freeform 8022"/>
            <p:cNvSpPr>
              <a:spLocks/>
            </p:cNvSpPr>
            <p:nvPr/>
          </p:nvSpPr>
          <p:spPr bwMode="auto">
            <a:xfrm>
              <a:off x="4004" y="6181"/>
              <a:ext cx="93" cy="30"/>
            </a:xfrm>
            <a:custGeom>
              <a:avLst/>
              <a:gdLst>
                <a:gd name="T0" fmla="*/ 0 w 59"/>
                <a:gd name="T1" fmla="*/ 9 h 19"/>
                <a:gd name="T2" fmla="*/ 9 w 59"/>
                <a:gd name="T3" fmla="*/ 19 h 19"/>
                <a:gd name="T4" fmla="*/ 49 w 59"/>
                <a:gd name="T5" fmla="*/ 19 h 19"/>
                <a:gd name="T6" fmla="*/ 59 w 59"/>
                <a:gd name="T7" fmla="*/ 9 h 19"/>
                <a:gd name="T8" fmla="*/ 59 w 59"/>
                <a:gd name="T9" fmla="*/ 9 h 19"/>
                <a:gd name="T10" fmla="*/ 49 w 59"/>
                <a:gd name="T11" fmla="*/ 0 h 19"/>
                <a:gd name="T12" fmla="*/ 9 w 59"/>
                <a:gd name="T13" fmla="*/ 0 h 19"/>
                <a:gd name="T14" fmla="*/ 0 w 59"/>
                <a:gd name="T15" fmla="*/ 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9" h="19">
                  <a:moveTo>
                    <a:pt x="0" y="9"/>
                  </a:moveTo>
                  <a:cubicBezTo>
                    <a:pt x="0" y="14"/>
                    <a:pt x="4" y="19"/>
                    <a:pt x="9" y="19"/>
                  </a:cubicBezTo>
                  <a:cubicBezTo>
                    <a:pt x="49" y="19"/>
                    <a:pt x="49" y="19"/>
                    <a:pt x="49" y="19"/>
                  </a:cubicBezTo>
                  <a:cubicBezTo>
                    <a:pt x="55" y="19"/>
                    <a:pt x="59" y="14"/>
                    <a:pt x="59" y="9"/>
                  </a:cubicBezTo>
                  <a:cubicBezTo>
                    <a:pt x="59" y="9"/>
                    <a:pt x="59" y="9"/>
                    <a:pt x="59" y="9"/>
                  </a:cubicBezTo>
                  <a:cubicBezTo>
                    <a:pt x="59" y="4"/>
                    <a:pt x="55" y="0"/>
                    <a:pt x="49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9" name="Freeform 8023"/>
            <p:cNvSpPr>
              <a:spLocks noEditPoints="1"/>
            </p:cNvSpPr>
            <p:nvPr/>
          </p:nvSpPr>
          <p:spPr bwMode="auto">
            <a:xfrm>
              <a:off x="4003" y="6179"/>
              <a:ext cx="96" cy="33"/>
            </a:xfrm>
            <a:custGeom>
              <a:avLst/>
              <a:gdLst>
                <a:gd name="T0" fmla="*/ 10 w 61"/>
                <a:gd name="T1" fmla="*/ 0 h 21"/>
                <a:gd name="T2" fmla="*/ 0 w 61"/>
                <a:gd name="T3" fmla="*/ 10 h 21"/>
                <a:gd name="T4" fmla="*/ 10 w 61"/>
                <a:gd name="T5" fmla="*/ 21 h 21"/>
                <a:gd name="T6" fmla="*/ 50 w 61"/>
                <a:gd name="T7" fmla="*/ 21 h 21"/>
                <a:gd name="T8" fmla="*/ 61 w 61"/>
                <a:gd name="T9" fmla="*/ 10 h 21"/>
                <a:gd name="T10" fmla="*/ 50 w 61"/>
                <a:gd name="T11" fmla="*/ 0 h 21"/>
                <a:gd name="T12" fmla="*/ 10 w 61"/>
                <a:gd name="T13" fmla="*/ 0 h 21"/>
                <a:gd name="T14" fmla="*/ 50 w 61"/>
                <a:gd name="T15" fmla="*/ 18 h 21"/>
                <a:gd name="T16" fmla="*/ 10 w 61"/>
                <a:gd name="T17" fmla="*/ 18 h 21"/>
                <a:gd name="T18" fmla="*/ 2 w 61"/>
                <a:gd name="T19" fmla="*/ 10 h 21"/>
                <a:gd name="T20" fmla="*/ 10 w 61"/>
                <a:gd name="T21" fmla="*/ 2 h 21"/>
                <a:gd name="T22" fmla="*/ 50 w 61"/>
                <a:gd name="T23" fmla="*/ 2 h 21"/>
                <a:gd name="T24" fmla="*/ 59 w 61"/>
                <a:gd name="T25" fmla="*/ 10 h 21"/>
                <a:gd name="T26" fmla="*/ 50 w 61"/>
                <a:gd name="T27" fmla="*/ 18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1" h="21">
                  <a:moveTo>
                    <a:pt x="10" y="0"/>
                  </a:moveTo>
                  <a:cubicBezTo>
                    <a:pt x="4" y="0"/>
                    <a:pt x="0" y="4"/>
                    <a:pt x="0" y="10"/>
                  </a:cubicBezTo>
                  <a:cubicBezTo>
                    <a:pt x="0" y="16"/>
                    <a:pt x="4" y="21"/>
                    <a:pt x="10" y="21"/>
                  </a:cubicBezTo>
                  <a:cubicBezTo>
                    <a:pt x="50" y="21"/>
                    <a:pt x="50" y="21"/>
                    <a:pt x="50" y="21"/>
                  </a:cubicBezTo>
                  <a:cubicBezTo>
                    <a:pt x="56" y="21"/>
                    <a:pt x="61" y="16"/>
                    <a:pt x="61" y="10"/>
                  </a:cubicBezTo>
                  <a:cubicBezTo>
                    <a:pt x="61" y="4"/>
                    <a:pt x="56" y="0"/>
                    <a:pt x="50" y="0"/>
                  </a:cubicBezTo>
                  <a:lnTo>
                    <a:pt x="10" y="0"/>
                  </a:lnTo>
                  <a:close/>
                  <a:moveTo>
                    <a:pt x="50" y="18"/>
                  </a:moveTo>
                  <a:cubicBezTo>
                    <a:pt x="10" y="18"/>
                    <a:pt x="10" y="18"/>
                    <a:pt x="10" y="18"/>
                  </a:cubicBezTo>
                  <a:cubicBezTo>
                    <a:pt x="6" y="18"/>
                    <a:pt x="2" y="15"/>
                    <a:pt x="2" y="10"/>
                  </a:cubicBezTo>
                  <a:cubicBezTo>
                    <a:pt x="2" y="6"/>
                    <a:pt x="6" y="2"/>
                    <a:pt x="10" y="2"/>
                  </a:cubicBezTo>
                  <a:cubicBezTo>
                    <a:pt x="50" y="2"/>
                    <a:pt x="50" y="2"/>
                    <a:pt x="50" y="2"/>
                  </a:cubicBezTo>
                  <a:cubicBezTo>
                    <a:pt x="55" y="2"/>
                    <a:pt x="59" y="6"/>
                    <a:pt x="59" y="10"/>
                  </a:cubicBezTo>
                  <a:cubicBezTo>
                    <a:pt x="59" y="15"/>
                    <a:pt x="55" y="18"/>
                    <a:pt x="50" y="18"/>
                  </a:cubicBez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0" name="Oval 8024"/>
            <p:cNvSpPr>
              <a:spLocks noChangeArrowheads="1"/>
            </p:cNvSpPr>
            <p:nvPr/>
          </p:nvSpPr>
          <p:spPr bwMode="auto">
            <a:xfrm>
              <a:off x="4042" y="6185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1" name="Oval 8025"/>
            <p:cNvSpPr>
              <a:spLocks noChangeArrowheads="1"/>
            </p:cNvSpPr>
            <p:nvPr/>
          </p:nvSpPr>
          <p:spPr bwMode="auto">
            <a:xfrm>
              <a:off x="4066" y="6185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2" name="Oval 8026"/>
            <p:cNvSpPr>
              <a:spLocks noChangeArrowheads="1"/>
            </p:cNvSpPr>
            <p:nvPr/>
          </p:nvSpPr>
          <p:spPr bwMode="auto">
            <a:xfrm>
              <a:off x="4017" y="6185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3" name="Freeform 8027"/>
            <p:cNvSpPr>
              <a:spLocks/>
            </p:cNvSpPr>
            <p:nvPr/>
          </p:nvSpPr>
          <p:spPr bwMode="auto">
            <a:xfrm>
              <a:off x="3987" y="6274"/>
              <a:ext cx="93" cy="30"/>
            </a:xfrm>
            <a:custGeom>
              <a:avLst/>
              <a:gdLst>
                <a:gd name="T0" fmla="*/ 0 w 59"/>
                <a:gd name="T1" fmla="*/ 10 h 19"/>
                <a:gd name="T2" fmla="*/ 9 w 59"/>
                <a:gd name="T3" fmla="*/ 19 h 19"/>
                <a:gd name="T4" fmla="*/ 49 w 59"/>
                <a:gd name="T5" fmla="*/ 19 h 19"/>
                <a:gd name="T6" fmla="*/ 59 w 59"/>
                <a:gd name="T7" fmla="*/ 10 h 19"/>
                <a:gd name="T8" fmla="*/ 59 w 59"/>
                <a:gd name="T9" fmla="*/ 10 h 19"/>
                <a:gd name="T10" fmla="*/ 49 w 59"/>
                <a:gd name="T11" fmla="*/ 0 h 19"/>
                <a:gd name="T12" fmla="*/ 9 w 59"/>
                <a:gd name="T13" fmla="*/ 0 h 19"/>
                <a:gd name="T14" fmla="*/ 0 w 59"/>
                <a:gd name="T15" fmla="*/ 1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9" h="19">
                  <a:moveTo>
                    <a:pt x="0" y="10"/>
                  </a:moveTo>
                  <a:cubicBezTo>
                    <a:pt x="0" y="15"/>
                    <a:pt x="4" y="19"/>
                    <a:pt x="9" y="19"/>
                  </a:cubicBezTo>
                  <a:cubicBezTo>
                    <a:pt x="49" y="19"/>
                    <a:pt x="49" y="19"/>
                    <a:pt x="49" y="19"/>
                  </a:cubicBezTo>
                  <a:cubicBezTo>
                    <a:pt x="54" y="19"/>
                    <a:pt x="59" y="15"/>
                    <a:pt x="59" y="10"/>
                  </a:cubicBezTo>
                  <a:cubicBezTo>
                    <a:pt x="59" y="10"/>
                    <a:pt x="59" y="10"/>
                    <a:pt x="59" y="10"/>
                  </a:cubicBezTo>
                  <a:cubicBezTo>
                    <a:pt x="59" y="5"/>
                    <a:pt x="54" y="0"/>
                    <a:pt x="49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5"/>
                    <a:pt x="0" y="1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4" name="Freeform 8028"/>
            <p:cNvSpPr>
              <a:spLocks noEditPoints="1"/>
            </p:cNvSpPr>
            <p:nvPr/>
          </p:nvSpPr>
          <p:spPr bwMode="auto">
            <a:xfrm>
              <a:off x="3984" y="6272"/>
              <a:ext cx="97" cy="35"/>
            </a:xfrm>
            <a:custGeom>
              <a:avLst/>
              <a:gdLst>
                <a:gd name="T0" fmla="*/ 11 w 62"/>
                <a:gd name="T1" fmla="*/ 0 h 22"/>
                <a:gd name="T2" fmla="*/ 0 w 62"/>
                <a:gd name="T3" fmla="*/ 11 h 22"/>
                <a:gd name="T4" fmla="*/ 11 w 62"/>
                <a:gd name="T5" fmla="*/ 22 h 22"/>
                <a:gd name="T6" fmla="*/ 51 w 62"/>
                <a:gd name="T7" fmla="*/ 22 h 22"/>
                <a:gd name="T8" fmla="*/ 62 w 62"/>
                <a:gd name="T9" fmla="*/ 11 h 22"/>
                <a:gd name="T10" fmla="*/ 51 w 62"/>
                <a:gd name="T11" fmla="*/ 0 h 22"/>
                <a:gd name="T12" fmla="*/ 11 w 62"/>
                <a:gd name="T13" fmla="*/ 0 h 22"/>
                <a:gd name="T14" fmla="*/ 51 w 62"/>
                <a:gd name="T15" fmla="*/ 19 h 22"/>
                <a:gd name="T16" fmla="*/ 11 w 62"/>
                <a:gd name="T17" fmla="*/ 19 h 22"/>
                <a:gd name="T18" fmla="*/ 3 w 62"/>
                <a:gd name="T19" fmla="*/ 11 h 22"/>
                <a:gd name="T20" fmla="*/ 11 w 62"/>
                <a:gd name="T21" fmla="*/ 3 h 22"/>
                <a:gd name="T22" fmla="*/ 51 w 62"/>
                <a:gd name="T23" fmla="*/ 3 h 22"/>
                <a:gd name="T24" fmla="*/ 59 w 62"/>
                <a:gd name="T25" fmla="*/ 11 h 22"/>
                <a:gd name="T26" fmla="*/ 51 w 62"/>
                <a:gd name="T27" fmla="*/ 19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2" h="22">
                  <a:moveTo>
                    <a:pt x="11" y="0"/>
                  </a:moveTo>
                  <a:cubicBezTo>
                    <a:pt x="5" y="0"/>
                    <a:pt x="0" y="5"/>
                    <a:pt x="0" y="11"/>
                  </a:cubicBezTo>
                  <a:cubicBezTo>
                    <a:pt x="0" y="17"/>
                    <a:pt x="5" y="22"/>
                    <a:pt x="11" y="22"/>
                  </a:cubicBezTo>
                  <a:cubicBezTo>
                    <a:pt x="51" y="22"/>
                    <a:pt x="51" y="22"/>
                    <a:pt x="51" y="22"/>
                  </a:cubicBezTo>
                  <a:cubicBezTo>
                    <a:pt x="57" y="22"/>
                    <a:pt x="62" y="17"/>
                    <a:pt x="62" y="11"/>
                  </a:cubicBezTo>
                  <a:cubicBezTo>
                    <a:pt x="62" y="5"/>
                    <a:pt x="57" y="0"/>
                    <a:pt x="51" y="0"/>
                  </a:cubicBezTo>
                  <a:lnTo>
                    <a:pt x="11" y="0"/>
                  </a:lnTo>
                  <a:close/>
                  <a:moveTo>
                    <a:pt x="51" y="19"/>
                  </a:moveTo>
                  <a:cubicBezTo>
                    <a:pt x="11" y="19"/>
                    <a:pt x="11" y="19"/>
                    <a:pt x="11" y="19"/>
                  </a:cubicBezTo>
                  <a:cubicBezTo>
                    <a:pt x="6" y="19"/>
                    <a:pt x="3" y="15"/>
                    <a:pt x="3" y="11"/>
                  </a:cubicBezTo>
                  <a:cubicBezTo>
                    <a:pt x="3" y="6"/>
                    <a:pt x="6" y="3"/>
                    <a:pt x="11" y="3"/>
                  </a:cubicBezTo>
                  <a:cubicBezTo>
                    <a:pt x="51" y="3"/>
                    <a:pt x="51" y="3"/>
                    <a:pt x="51" y="3"/>
                  </a:cubicBezTo>
                  <a:cubicBezTo>
                    <a:pt x="56" y="3"/>
                    <a:pt x="59" y="6"/>
                    <a:pt x="59" y="11"/>
                  </a:cubicBezTo>
                  <a:cubicBezTo>
                    <a:pt x="59" y="15"/>
                    <a:pt x="56" y="19"/>
                    <a:pt x="51" y="19"/>
                  </a:cubicBez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5" name="Oval 8029"/>
            <p:cNvSpPr>
              <a:spLocks noChangeArrowheads="1"/>
            </p:cNvSpPr>
            <p:nvPr/>
          </p:nvSpPr>
          <p:spPr bwMode="auto">
            <a:xfrm>
              <a:off x="4023" y="6280"/>
              <a:ext cx="19" cy="18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6" name="Oval 8030"/>
            <p:cNvSpPr>
              <a:spLocks noChangeArrowheads="1"/>
            </p:cNvSpPr>
            <p:nvPr/>
          </p:nvSpPr>
          <p:spPr bwMode="auto">
            <a:xfrm>
              <a:off x="4048" y="6280"/>
              <a:ext cx="18" cy="18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7" name="Oval 8031"/>
            <p:cNvSpPr>
              <a:spLocks noChangeArrowheads="1"/>
            </p:cNvSpPr>
            <p:nvPr/>
          </p:nvSpPr>
          <p:spPr bwMode="auto">
            <a:xfrm>
              <a:off x="3999" y="6280"/>
              <a:ext cx="18" cy="18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8" name="Freeform 8032"/>
            <p:cNvSpPr>
              <a:spLocks/>
            </p:cNvSpPr>
            <p:nvPr/>
          </p:nvSpPr>
          <p:spPr bwMode="auto">
            <a:xfrm>
              <a:off x="3969" y="6372"/>
              <a:ext cx="94" cy="30"/>
            </a:xfrm>
            <a:custGeom>
              <a:avLst/>
              <a:gdLst>
                <a:gd name="T0" fmla="*/ 0 w 59"/>
                <a:gd name="T1" fmla="*/ 10 h 19"/>
                <a:gd name="T2" fmla="*/ 10 w 59"/>
                <a:gd name="T3" fmla="*/ 19 h 19"/>
                <a:gd name="T4" fmla="*/ 50 w 59"/>
                <a:gd name="T5" fmla="*/ 19 h 19"/>
                <a:gd name="T6" fmla="*/ 59 w 59"/>
                <a:gd name="T7" fmla="*/ 10 h 19"/>
                <a:gd name="T8" fmla="*/ 59 w 59"/>
                <a:gd name="T9" fmla="*/ 10 h 19"/>
                <a:gd name="T10" fmla="*/ 50 w 59"/>
                <a:gd name="T11" fmla="*/ 0 h 19"/>
                <a:gd name="T12" fmla="*/ 10 w 59"/>
                <a:gd name="T13" fmla="*/ 0 h 19"/>
                <a:gd name="T14" fmla="*/ 0 w 59"/>
                <a:gd name="T15" fmla="*/ 1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9" h="19">
                  <a:moveTo>
                    <a:pt x="0" y="10"/>
                  </a:moveTo>
                  <a:cubicBezTo>
                    <a:pt x="0" y="15"/>
                    <a:pt x="4" y="19"/>
                    <a:pt x="10" y="19"/>
                  </a:cubicBezTo>
                  <a:cubicBezTo>
                    <a:pt x="50" y="19"/>
                    <a:pt x="50" y="19"/>
                    <a:pt x="50" y="19"/>
                  </a:cubicBezTo>
                  <a:cubicBezTo>
                    <a:pt x="55" y="19"/>
                    <a:pt x="59" y="15"/>
                    <a:pt x="59" y="10"/>
                  </a:cubicBezTo>
                  <a:cubicBezTo>
                    <a:pt x="59" y="10"/>
                    <a:pt x="59" y="10"/>
                    <a:pt x="59" y="10"/>
                  </a:cubicBezTo>
                  <a:cubicBezTo>
                    <a:pt x="59" y="4"/>
                    <a:pt x="55" y="0"/>
                    <a:pt x="50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9" name="Freeform 8033"/>
            <p:cNvSpPr>
              <a:spLocks noEditPoints="1"/>
            </p:cNvSpPr>
            <p:nvPr/>
          </p:nvSpPr>
          <p:spPr bwMode="auto">
            <a:xfrm>
              <a:off x="3968" y="6370"/>
              <a:ext cx="98" cy="33"/>
            </a:xfrm>
            <a:custGeom>
              <a:avLst/>
              <a:gdLst>
                <a:gd name="T0" fmla="*/ 11 w 62"/>
                <a:gd name="T1" fmla="*/ 0 h 21"/>
                <a:gd name="T2" fmla="*/ 0 w 62"/>
                <a:gd name="T3" fmla="*/ 11 h 21"/>
                <a:gd name="T4" fmla="*/ 11 w 62"/>
                <a:gd name="T5" fmla="*/ 21 h 21"/>
                <a:gd name="T6" fmla="*/ 51 w 62"/>
                <a:gd name="T7" fmla="*/ 21 h 21"/>
                <a:gd name="T8" fmla="*/ 62 w 62"/>
                <a:gd name="T9" fmla="*/ 11 h 21"/>
                <a:gd name="T10" fmla="*/ 51 w 62"/>
                <a:gd name="T11" fmla="*/ 0 h 21"/>
                <a:gd name="T12" fmla="*/ 11 w 62"/>
                <a:gd name="T13" fmla="*/ 0 h 21"/>
                <a:gd name="T14" fmla="*/ 51 w 62"/>
                <a:gd name="T15" fmla="*/ 19 h 21"/>
                <a:gd name="T16" fmla="*/ 11 w 62"/>
                <a:gd name="T17" fmla="*/ 19 h 21"/>
                <a:gd name="T18" fmla="*/ 2 w 62"/>
                <a:gd name="T19" fmla="*/ 11 h 21"/>
                <a:gd name="T20" fmla="*/ 11 w 62"/>
                <a:gd name="T21" fmla="*/ 2 h 21"/>
                <a:gd name="T22" fmla="*/ 51 w 62"/>
                <a:gd name="T23" fmla="*/ 2 h 21"/>
                <a:gd name="T24" fmla="*/ 59 w 62"/>
                <a:gd name="T25" fmla="*/ 11 h 21"/>
                <a:gd name="T26" fmla="*/ 51 w 62"/>
                <a:gd name="T27" fmla="*/ 19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2" h="21">
                  <a:moveTo>
                    <a:pt x="11" y="0"/>
                  </a:moveTo>
                  <a:cubicBezTo>
                    <a:pt x="5" y="0"/>
                    <a:pt x="0" y="5"/>
                    <a:pt x="0" y="11"/>
                  </a:cubicBezTo>
                  <a:cubicBezTo>
                    <a:pt x="0" y="16"/>
                    <a:pt x="5" y="21"/>
                    <a:pt x="11" y="21"/>
                  </a:cubicBezTo>
                  <a:cubicBezTo>
                    <a:pt x="51" y="21"/>
                    <a:pt x="51" y="21"/>
                    <a:pt x="51" y="21"/>
                  </a:cubicBezTo>
                  <a:cubicBezTo>
                    <a:pt x="57" y="21"/>
                    <a:pt x="62" y="16"/>
                    <a:pt x="62" y="11"/>
                  </a:cubicBezTo>
                  <a:cubicBezTo>
                    <a:pt x="62" y="5"/>
                    <a:pt x="57" y="0"/>
                    <a:pt x="51" y="0"/>
                  </a:cubicBezTo>
                  <a:lnTo>
                    <a:pt x="11" y="0"/>
                  </a:lnTo>
                  <a:close/>
                  <a:moveTo>
                    <a:pt x="51" y="19"/>
                  </a:moveTo>
                  <a:cubicBezTo>
                    <a:pt x="11" y="19"/>
                    <a:pt x="11" y="19"/>
                    <a:pt x="11" y="19"/>
                  </a:cubicBezTo>
                  <a:cubicBezTo>
                    <a:pt x="6" y="19"/>
                    <a:pt x="2" y="15"/>
                    <a:pt x="2" y="11"/>
                  </a:cubicBezTo>
                  <a:cubicBezTo>
                    <a:pt x="2" y="6"/>
                    <a:pt x="6" y="2"/>
                    <a:pt x="11" y="2"/>
                  </a:cubicBezTo>
                  <a:cubicBezTo>
                    <a:pt x="51" y="2"/>
                    <a:pt x="51" y="2"/>
                    <a:pt x="51" y="2"/>
                  </a:cubicBezTo>
                  <a:cubicBezTo>
                    <a:pt x="55" y="2"/>
                    <a:pt x="59" y="6"/>
                    <a:pt x="59" y="11"/>
                  </a:cubicBezTo>
                  <a:cubicBezTo>
                    <a:pt x="59" y="15"/>
                    <a:pt x="55" y="19"/>
                    <a:pt x="51" y="19"/>
                  </a:cubicBez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0" name="Oval 8034"/>
            <p:cNvSpPr>
              <a:spLocks noChangeArrowheads="1"/>
            </p:cNvSpPr>
            <p:nvPr/>
          </p:nvSpPr>
          <p:spPr bwMode="auto">
            <a:xfrm>
              <a:off x="4007" y="6378"/>
              <a:ext cx="18" cy="17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1" name="Oval 8035"/>
            <p:cNvSpPr>
              <a:spLocks noChangeArrowheads="1"/>
            </p:cNvSpPr>
            <p:nvPr/>
          </p:nvSpPr>
          <p:spPr bwMode="auto">
            <a:xfrm>
              <a:off x="4033" y="6378"/>
              <a:ext cx="17" cy="17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2" name="Oval 8036"/>
            <p:cNvSpPr>
              <a:spLocks noChangeArrowheads="1"/>
            </p:cNvSpPr>
            <p:nvPr/>
          </p:nvSpPr>
          <p:spPr bwMode="auto">
            <a:xfrm>
              <a:off x="3984" y="6378"/>
              <a:ext cx="17" cy="17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3" name="Oval 8037"/>
            <p:cNvSpPr>
              <a:spLocks noChangeArrowheads="1"/>
            </p:cNvSpPr>
            <p:nvPr/>
          </p:nvSpPr>
          <p:spPr bwMode="auto">
            <a:xfrm>
              <a:off x="3578" y="5810"/>
              <a:ext cx="24" cy="23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4" name="Oval 8038"/>
            <p:cNvSpPr>
              <a:spLocks noChangeArrowheads="1"/>
            </p:cNvSpPr>
            <p:nvPr/>
          </p:nvSpPr>
          <p:spPr bwMode="auto">
            <a:xfrm>
              <a:off x="3726" y="5960"/>
              <a:ext cx="24" cy="23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5" name="Oval 8039"/>
            <p:cNvSpPr>
              <a:spLocks noChangeArrowheads="1"/>
            </p:cNvSpPr>
            <p:nvPr/>
          </p:nvSpPr>
          <p:spPr bwMode="auto">
            <a:xfrm>
              <a:off x="3832" y="5822"/>
              <a:ext cx="24" cy="24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6" name="Oval 8040"/>
            <p:cNvSpPr>
              <a:spLocks noChangeArrowheads="1"/>
            </p:cNvSpPr>
            <p:nvPr/>
          </p:nvSpPr>
          <p:spPr bwMode="auto">
            <a:xfrm>
              <a:off x="3521" y="6231"/>
              <a:ext cx="24" cy="24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7" name="Oval 8041"/>
            <p:cNvSpPr>
              <a:spLocks noChangeArrowheads="1"/>
            </p:cNvSpPr>
            <p:nvPr/>
          </p:nvSpPr>
          <p:spPr bwMode="auto">
            <a:xfrm>
              <a:off x="4100" y="6017"/>
              <a:ext cx="24" cy="25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8" name="Oval 8042"/>
            <p:cNvSpPr>
              <a:spLocks noChangeArrowheads="1"/>
            </p:cNvSpPr>
            <p:nvPr/>
          </p:nvSpPr>
          <p:spPr bwMode="auto">
            <a:xfrm>
              <a:off x="4021" y="6058"/>
              <a:ext cx="26" cy="25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9" name="Rectangle 8043"/>
            <p:cNvSpPr>
              <a:spLocks noChangeArrowheads="1"/>
            </p:cNvSpPr>
            <p:nvPr/>
          </p:nvSpPr>
          <p:spPr bwMode="auto">
            <a:xfrm>
              <a:off x="3595" y="6043"/>
              <a:ext cx="366" cy="144"/>
            </a:xfrm>
            <a:prstGeom prst="rect">
              <a:avLst/>
            </a:prstGeom>
            <a:solidFill>
              <a:srgbClr val="E9470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0" name="Freeform 8044"/>
            <p:cNvSpPr>
              <a:spLocks/>
            </p:cNvSpPr>
            <p:nvPr/>
          </p:nvSpPr>
          <p:spPr bwMode="auto">
            <a:xfrm>
              <a:off x="3954" y="6070"/>
              <a:ext cx="61" cy="38"/>
            </a:xfrm>
            <a:custGeom>
              <a:avLst/>
              <a:gdLst>
                <a:gd name="T0" fmla="*/ 61 w 61"/>
                <a:gd name="T1" fmla="*/ 0 h 38"/>
                <a:gd name="T2" fmla="*/ 4 w 61"/>
                <a:gd name="T3" fmla="*/ 38 h 38"/>
                <a:gd name="T4" fmla="*/ 0 w 61"/>
                <a:gd name="T5" fmla="*/ 10 h 38"/>
                <a:gd name="T6" fmla="*/ 61 w 61"/>
                <a:gd name="T7" fmla="*/ 0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1" h="38">
                  <a:moveTo>
                    <a:pt x="61" y="0"/>
                  </a:moveTo>
                  <a:lnTo>
                    <a:pt x="4" y="38"/>
                  </a:lnTo>
                  <a:lnTo>
                    <a:pt x="0" y="10"/>
                  </a:lnTo>
                  <a:lnTo>
                    <a:pt x="61" y="0"/>
                  </a:lnTo>
                  <a:close/>
                </a:path>
              </a:pathLst>
            </a:custGeom>
            <a:solidFill>
              <a:srgbClr val="E9470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sp>
        <p:nvSpPr>
          <p:cNvPr id="233" name="正方形/長方形 232"/>
          <p:cNvSpPr/>
          <p:nvPr/>
        </p:nvSpPr>
        <p:spPr>
          <a:xfrm>
            <a:off x="5554863" y="9131300"/>
            <a:ext cx="153888" cy="92333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r>
              <a:rPr lang="ja-JP" altLang="en-US" sz="600" b="1" dirty="0" smtClean="0">
                <a:solidFill>
                  <a:srgbClr val="896545"/>
                </a:solidFill>
              </a:rPr>
              <a:t>銀行</a:t>
            </a:r>
            <a:endParaRPr lang="ja-JP" altLang="en-US" sz="600" b="1" dirty="0">
              <a:solidFill>
                <a:srgbClr val="896545"/>
              </a:solidFill>
            </a:endParaRPr>
          </a:p>
        </p:txBody>
      </p:sp>
      <p:sp>
        <p:nvSpPr>
          <p:cNvPr id="235" name="正方形/長方形 234"/>
          <p:cNvSpPr/>
          <p:nvPr/>
        </p:nvSpPr>
        <p:spPr>
          <a:xfrm>
            <a:off x="5737225" y="9450001"/>
            <a:ext cx="153888" cy="92333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r>
              <a:rPr lang="ja-JP" altLang="en-US" sz="600" b="1" dirty="0" smtClean="0">
                <a:solidFill>
                  <a:srgbClr val="896545"/>
                </a:solidFill>
              </a:rPr>
              <a:t>花屋</a:t>
            </a:r>
            <a:endParaRPr lang="ja-JP" altLang="en-US" sz="600" b="1" dirty="0">
              <a:solidFill>
                <a:srgbClr val="896545"/>
              </a:solidFill>
            </a:endParaRPr>
          </a:p>
        </p:txBody>
      </p:sp>
      <p:sp>
        <p:nvSpPr>
          <p:cNvPr id="236" name="正方形/長方形 235"/>
          <p:cNvSpPr/>
          <p:nvPr/>
        </p:nvSpPr>
        <p:spPr>
          <a:xfrm>
            <a:off x="6518044" y="9575973"/>
            <a:ext cx="266098" cy="92333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r>
              <a:rPr lang="ja-JP" altLang="en-US" sz="600" b="1" dirty="0" smtClean="0">
                <a:solidFill>
                  <a:srgbClr val="896545"/>
                </a:solidFill>
              </a:rPr>
              <a:t>コンビニ</a:t>
            </a:r>
            <a:endParaRPr lang="ja-JP" altLang="en-US" sz="600" b="1" dirty="0">
              <a:solidFill>
                <a:srgbClr val="896545"/>
              </a:solidFill>
            </a:endParaRPr>
          </a:p>
        </p:txBody>
      </p:sp>
      <p:sp>
        <p:nvSpPr>
          <p:cNvPr id="237" name="正方形/長方形 236"/>
          <p:cNvSpPr/>
          <p:nvPr/>
        </p:nvSpPr>
        <p:spPr>
          <a:xfrm>
            <a:off x="5581751" y="9932704"/>
            <a:ext cx="230832" cy="92333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r>
              <a:rPr lang="ja-JP" altLang="en-US" sz="600" b="1" dirty="0" smtClean="0">
                <a:solidFill>
                  <a:srgbClr val="896545"/>
                </a:solidFill>
              </a:rPr>
              <a:t>保育園</a:t>
            </a:r>
            <a:endParaRPr lang="ja-JP" altLang="en-US" sz="600" b="1" dirty="0">
              <a:solidFill>
                <a:srgbClr val="896545"/>
              </a:solidFill>
            </a:endParaRPr>
          </a:p>
        </p:txBody>
      </p:sp>
      <p:sp>
        <p:nvSpPr>
          <p:cNvPr id="238" name="正方形/長方形 237"/>
          <p:cNvSpPr/>
          <p:nvPr/>
        </p:nvSpPr>
        <p:spPr>
          <a:xfrm>
            <a:off x="6123087" y="9217255"/>
            <a:ext cx="230832" cy="92333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r>
              <a:rPr lang="ja-JP" altLang="en-US" sz="600" b="1" dirty="0" smtClean="0">
                <a:solidFill>
                  <a:srgbClr val="896545"/>
                </a:solidFill>
              </a:rPr>
              <a:t>郵便局</a:t>
            </a:r>
            <a:endParaRPr lang="ja-JP" altLang="en-US" sz="600" b="1" dirty="0">
              <a:solidFill>
                <a:srgbClr val="896545"/>
              </a:solidFill>
            </a:endParaRPr>
          </a:p>
        </p:txBody>
      </p:sp>
      <p:sp>
        <p:nvSpPr>
          <p:cNvPr id="239" name="正方形/長方形 238"/>
          <p:cNvSpPr/>
          <p:nvPr/>
        </p:nvSpPr>
        <p:spPr>
          <a:xfrm rot="1163021">
            <a:off x="5893351" y="10210223"/>
            <a:ext cx="461665" cy="92333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r>
              <a:rPr lang="ja-JP" altLang="en-US" sz="600" b="1" dirty="0" smtClean="0">
                <a:solidFill>
                  <a:srgbClr val="896545"/>
                </a:solidFill>
              </a:rPr>
              <a:t>地下鉄○○駅</a:t>
            </a:r>
            <a:endParaRPr lang="ja-JP" altLang="en-US" sz="600" b="1" dirty="0">
              <a:solidFill>
                <a:srgbClr val="896545"/>
              </a:solidFill>
            </a:endParaRPr>
          </a:p>
        </p:txBody>
      </p:sp>
      <p:sp>
        <p:nvSpPr>
          <p:cNvPr id="240" name="正方形/長方形 239"/>
          <p:cNvSpPr/>
          <p:nvPr/>
        </p:nvSpPr>
        <p:spPr>
          <a:xfrm>
            <a:off x="5642154" y="9619908"/>
            <a:ext cx="724553" cy="184666"/>
          </a:xfrm>
          <a:prstGeom prst="rect">
            <a:avLst/>
          </a:prstGeom>
        </p:spPr>
        <p:txBody>
          <a:bodyPr wrap="square" lIns="36000" tIns="0" rIns="36000" bIns="0">
            <a:spAutoFit/>
          </a:bodyPr>
          <a:lstStyle/>
          <a:p>
            <a:pPr algn="ctr"/>
            <a:r>
              <a:rPr lang="ja-JP" altLang="en-US" sz="5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Hair&amp;Make</a:t>
            </a:r>
          </a:p>
          <a:p>
            <a:pPr algn="ctr"/>
            <a:r>
              <a:rPr lang="ja-JP" altLang="en-US" sz="7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ASKUL</a:t>
            </a:r>
          </a:p>
        </p:txBody>
      </p:sp>
      <p:grpSp>
        <p:nvGrpSpPr>
          <p:cNvPr id="2" name="Group 7878"/>
          <p:cNvGrpSpPr>
            <a:grpSpLocks noChangeAspect="1"/>
          </p:cNvGrpSpPr>
          <p:nvPr/>
        </p:nvGrpSpPr>
        <p:grpSpPr bwMode="auto">
          <a:xfrm>
            <a:off x="647306" y="97595"/>
            <a:ext cx="4038600" cy="3159125"/>
            <a:chOff x="527" y="196"/>
            <a:chExt cx="2544" cy="1990"/>
          </a:xfrm>
        </p:grpSpPr>
        <p:sp>
          <p:nvSpPr>
            <p:cNvPr id="3" name="AutoShape 7877"/>
            <p:cNvSpPr>
              <a:spLocks noChangeAspect="1" noChangeArrowheads="1" noTextEdit="1"/>
            </p:cNvSpPr>
            <p:nvPr/>
          </p:nvSpPr>
          <p:spPr bwMode="auto">
            <a:xfrm>
              <a:off x="527" y="196"/>
              <a:ext cx="2544" cy="199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1200"/>
            </a:p>
          </p:txBody>
        </p:sp>
        <p:sp>
          <p:nvSpPr>
            <p:cNvPr id="4" name="Freeform 7879"/>
            <p:cNvSpPr>
              <a:spLocks/>
            </p:cNvSpPr>
            <p:nvPr/>
          </p:nvSpPr>
          <p:spPr bwMode="auto">
            <a:xfrm>
              <a:off x="2912" y="695"/>
              <a:ext cx="29" cy="55"/>
            </a:xfrm>
            <a:custGeom>
              <a:avLst/>
              <a:gdLst>
                <a:gd name="T0" fmla="*/ 15 w 17"/>
                <a:gd name="T1" fmla="*/ 1 h 32"/>
                <a:gd name="T2" fmla="*/ 10 w 17"/>
                <a:gd name="T3" fmla="*/ 22 h 32"/>
                <a:gd name="T4" fmla="*/ 3 w 17"/>
                <a:gd name="T5" fmla="*/ 27 h 32"/>
                <a:gd name="T6" fmla="*/ 15 w 17"/>
                <a:gd name="T7" fmla="*/ 1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7" h="32">
                  <a:moveTo>
                    <a:pt x="15" y="1"/>
                  </a:moveTo>
                  <a:cubicBezTo>
                    <a:pt x="17" y="0"/>
                    <a:pt x="6" y="11"/>
                    <a:pt x="10" y="22"/>
                  </a:cubicBezTo>
                  <a:cubicBezTo>
                    <a:pt x="13" y="29"/>
                    <a:pt x="6" y="32"/>
                    <a:pt x="3" y="27"/>
                  </a:cubicBezTo>
                  <a:cubicBezTo>
                    <a:pt x="0" y="18"/>
                    <a:pt x="8" y="4"/>
                    <a:pt x="15" y="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" name="Freeform 7880"/>
            <p:cNvSpPr>
              <a:spLocks/>
            </p:cNvSpPr>
            <p:nvPr/>
          </p:nvSpPr>
          <p:spPr bwMode="auto">
            <a:xfrm>
              <a:off x="2895" y="703"/>
              <a:ext cx="29" cy="41"/>
            </a:xfrm>
            <a:custGeom>
              <a:avLst/>
              <a:gdLst>
                <a:gd name="T0" fmla="*/ 17 w 17"/>
                <a:gd name="T1" fmla="*/ 0 h 24"/>
                <a:gd name="T2" fmla="*/ 10 w 17"/>
                <a:gd name="T3" fmla="*/ 17 h 24"/>
                <a:gd name="T4" fmla="*/ 4 w 17"/>
                <a:gd name="T5" fmla="*/ 19 h 24"/>
                <a:gd name="T6" fmla="*/ 17 w 17"/>
                <a:gd name="T7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7" h="24">
                  <a:moveTo>
                    <a:pt x="17" y="0"/>
                  </a:moveTo>
                  <a:cubicBezTo>
                    <a:pt x="17" y="0"/>
                    <a:pt x="9" y="8"/>
                    <a:pt x="10" y="17"/>
                  </a:cubicBezTo>
                  <a:cubicBezTo>
                    <a:pt x="10" y="24"/>
                    <a:pt x="8" y="14"/>
                    <a:pt x="4" y="19"/>
                  </a:cubicBezTo>
                  <a:cubicBezTo>
                    <a:pt x="0" y="23"/>
                    <a:pt x="9" y="4"/>
                    <a:pt x="17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" name="Freeform 7881"/>
            <p:cNvSpPr>
              <a:spLocks/>
            </p:cNvSpPr>
            <p:nvPr/>
          </p:nvSpPr>
          <p:spPr bwMode="auto">
            <a:xfrm>
              <a:off x="2876" y="674"/>
              <a:ext cx="58" cy="28"/>
            </a:xfrm>
            <a:custGeom>
              <a:avLst/>
              <a:gdLst>
                <a:gd name="T0" fmla="*/ 32 w 34"/>
                <a:gd name="T1" fmla="*/ 8 h 16"/>
                <a:gd name="T2" fmla="*/ 11 w 34"/>
                <a:gd name="T3" fmla="*/ 5 h 16"/>
                <a:gd name="T4" fmla="*/ 4 w 34"/>
                <a:gd name="T5" fmla="*/ 10 h 16"/>
                <a:gd name="T6" fmla="*/ 32 w 34"/>
                <a:gd name="T7" fmla="*/ 8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4" h="16">
                  <a:moveTo>
                    <a:pt x="32" y="8"/>
                  </a:moveTo>
                  <a:cubicBezTo>
                    <a:pt x="34" y="6"/>
                    <a:pt x="20" y="13"/>
                    <a:pt x="11" y="5"/>
                  </a:cubicBezTo>
                  <a:cubicBezTo>
                    <a:pt x="6" y="0"/>
                    <a:pt x="0" y="6"/>
                    <a:pt x="4" y="10"/>
                  </a:cubicBezTo>
                  <a:cubicBezTo>
                    <a:pt x="11" y="16"/>
                    <a:pt x="27" y="13"/>
                    <a:pt x="32" y="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" name="Freeform 7882"/>
            <p:cNvSpPr>
              <a:spLocks/>
            </p:cNvSpPr>
            <p:nvPr/>
          </p:nvSpPr>
          <p:spPr bwMode="auto">
            <a:xfrm>
              <a:off x="2872" y="695"/>
              <a:ext cx="48" cy="17"/>
            </a:xfrm>
            <a:custGeom>
              <a:avLst/>
              <a:gdLst>
                <a:gd name="T0" fmla="*/ 28 w 28"/>
                <a:gd name="T1" fmla="*/ 2 h 10"/>
                <a:gd name="T2" fmla="*/ 10 w 28"/>
                <a:gd name="T3" fmla="*/ 3 h 10"/>
                <a:gd name="T4" fmla="*/ 5 w 28"/>
                <a:gd name="T5" fmla="*/ 8 h 10"/>
                <a:gd name="T6" fmla="*/ 28 w 28"/>
                <a:gd name="T7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8" h="10">
                  <a:moveTo>
                    <a:pt x="28" y="2"/>
                  </a:moveTo>
                  <a:cubicBezTo>
                    <a:pt x="28" y="2"/>
                    <a:pt x="17" y="6"/>
                    <a:pt x="10" y="3"/>
                  </a:cubicBezTo>
                  <a:cubicBezTo>
                    <a:pt x="3" y="0"/>
                    <a:pt x="11" y="5"/>
                    <a:pt x="5" y="8"/>
                  </a:cubicBezTo>
                  <a:cubicBezTo>
                    <a:pt x="0" y="10"/>
                    <a:pt x="21" y="8"/>
                    <a:pt x="28" y="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" name="Freeform 7883"/>
            <p:cNvSpPr>
              <a:spLocks/>
            </p:cNvSpPr>
            <p:nvPr/>
          </p:nvSpPr>
          <p:spPr bwMode="auto">
            <a:xfrm>
              <a:off x="2881" y="710"/>
              <a:ext cx="27" cy="21"/>
            </a:xfrm>
            <a:custGeom>
              <a:avLst/>
              <a:gdLst>
                <a:gd name="T0" fmla="*/ 16 w 16"/>
                <a:gd name="T1" fmla="*/ 0 h 12"/>
                <a:gd name="T2" fmla="*/ 8 w 16"/>
                <a:gd name="T3" fmla="*/ 12 h 12"/>
                <a:gd name="T4" fmla="*/ 0 w 16"/>
                <a:gd name="T5" fmla="*/ 11 h 12"/>
                <a:gd name="T6" fmla="*/ 1 w 16"/>
                <a:gd name="T7" fmla="*/ 3 h 12"/>
                <a:gd name="T8" fmla="*/ 16 w 16"/>
                <a:gd name="T9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" h="12">
                  <a:moveTo>
                    <a:pt x="16" y="0"/>
                  </a:moveTo>
                  <a:cubicBezTo>
                    <a:pt x="16" y="0"/>
                    <a:pt x="8" y="9"/>
                    <a:pt x="8" y="12"/>
                  </a:cubicBezTo>
                  <a:cubicBezTo>
                    <a:pt x="6" y="11"/>
                    <a:pt x="0" y="11"/>
                    <a:pt x="0" y="11"/>
                  </a:cubicBezTo>
                  <a:cubicBezTo>
                    <a:pt x="0" y="11"/>
                    <a:pt x="2" y="6"/>
                    <a:pt x="1" y="3"/>
                  </a:cubicBezTo>
                  <a:cubicBezTo>
                    <a:pt x="5" y="4"/>
                    <a:pt x="16" y="0"/>
                    <a:pt x="16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" name="Freeform 7884"/>
            <p:cNvSpPr>
              <a:spLocks/>
            </p:cNvSpPr>
            <p:nvPr/>
          </p:nvSpPr>
          <p:spPr bwMode="auto">
            <a:xfrm>
              <a:off x="2994" y="659"/>
              <a:ext cx="34" cy="48"/>
            </a:xfrm>
            <a:custGeom>
              <a:avLst/>
              <a:gdLst>
                <a:gd name="T0" fmla="*/ 20 w 20"/>
                <a:gd name="T1" fmla="*/ 15 h 28"/>
                <a:gd name="T2" fmla="*/ 7 w 20"/>
                <a:gd name="T3" fmla="*/ 22 h 28"/>
                <a:gd name="T4" fmla="*/ 11 w 20"/>
                <a:gd name="T5" fmla="*/ 16 h 28"/>
                <a:gd name="T6" fmla="*/ 12 w 20"/>
                <a:gd name="T7" fmla="*/ 12 h 28"/>
                <a:gd name="T8" fmla="*/ 2 w 20"/>
                <a:gd name="T9" fmla="*/ 7 h 28"/>
                <a:gd name="T10" fmla="*/ 0 w 20"/>
                <a:gd name="T11" fmla="*/ 4 h 28"/>
                <a:gd name="T12" fmla="*/ 20 w 20"/>
                <a:gd name="T13" fmla="*/ 15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" h="28">
                  <a:moveTo>
                    <a:pt x="20" y="15"/>
                  </a:moveTo>
                  <a:cubicBezTo>
                    <a:pt x="20" y="23"/>
                    <a:pt x="10" y="28"/>
                    <a:pt x="7" y="22"/>
                  </a:cubicBezTo>
                  <a:cubicBezTo>
                    <a:pt x="5" y="18"/>
                    <a:pt x="9" y="16"/>
                    <a:pt x="11" y="16"/>
                  </a:cubicBezTo>
                  <a:cubicBezTo>
                    <a:pt x="11" y="16"/>
                    <a:pt x="13" y="15"/>
                    <a:pt x="12" y="12"/>
                  </a:cubicBezTo>
                  <a:cubicBezTo>
                    <a:pt x="11" y="8"/>
                    <a:pt x="7" y="6"/>
                    <a:pt x="2" y="7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9" y="0"/>
                    <a:pt x="20" y="5"/>
                    <a:pt x="20" y="1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" name="Freeform 7885"/>
            <p:cNvSpPr>
              <a:spLocks/>
            </p:cNvSpPr>
            <p:nvPr/>
          </p:nvSpPr>
          <p:spPr bwMode="auto">
            <a:xfrm>
              <a:off x="2960" y="666"/>
              <a:ext cx="25" cy="56"/>
            </a:xfrm>
            <a:custGeom>
              <a:avLst/>
              <a:gdLst>
                <a:gd name="T0" fmla="*/ 0 w 15"/>
                <a:gd name="T1" fmla="*/ 21 h 33"/>
                <a:gd name="T2" fmla="*/ 13 w 15"/>
                <a:gd name="T3" fmla="*/ 0 h 33"/>
                <a:gd name="T4" fmla="*/ 15 w 15"/>
                <a:gd name="T5" fmla="*/ 2 h 33"/>
                <a:gd name="T6" fmla="*/ 10 w 15"/>
                <a:gd name="T7" fmla="*/ 30 h 33"/>
                <a:gd name="T8" fmla="*/ 7 w 15"/>
                <a:gd name="T9" fmla="*/ 29 h 33"/>
                <a:gd name="T10" fmla="*/ 4 w 15"/>
                <a:gd name="T11" fmla="*/ 20 h 33"/>
                <a:gd name="T12" fmla="*/ 0 w 15"/>
                <a:gd name="T13" fmla="*/ 21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33">
                  <a:moveTo>
                    <a:pt x="0" y="21"/>
                  </a:moveTo>
                  <a:cubicBezTo>
                    <a:pt x="5" y="15"/>
                    <a:pt x="5" y="8"/>
                    <a:pt x="13" y="0"/>
                  </a:cubicBezTo>
                  <a:cubicBezTo>
                    <a:pt x="15" y="2"/>
                    <a:pt x="15" y="2"/>
                    <a:pt x="15" y="2"/>
                  </a:cubicBezTo>
                  <a:cubicBezTo>
                    <a:pt x="6" y="11"/>
                    <a:pt x="7" y="25"/>
                    <a:pt x="10" y="30"/>
                  </a:cubicBezTo>
                  <a:cubicBezTo>
                    <a:pt x="10" y="30"/>
                    <a:pt x="10" y="33"/>
                    <a:pt x="7" y="29"/>
                  </a:cubicBezTo>
                  <a:cubicBezTo>
                    <a:pt x="4" y="26"/>
                    <a:pt x="4" y="20"/>
                    <a:pt x="4" y="20"/>
                  </a:cubicBezTo>
                  <a:cubicBezTo>
                    <a:pt x="4" y="20"/>
                    <a:pt x="2" y="23"/>
                    <a:pt x="0" y="2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" name="Freeform 7886"/>
            <p:cNvSpPr>
              <a:spLocks/>
            </p:cNvSpPr>
            <p:nvPr/>
          </p:nvSpPr>
          <p:spPr bwMode="auto">
            <a:xfrm>
              <a:off x="3004" y="637"/>
              <a:ext cx="60" cy="39"/>
            </a:xfrm>
            <a:custGeom>
              <a:avLst/>
              <a:gdLst>
                <a:gd name="T0" fmla="*/ 3 w 35"/>
                <a:gd name="T1" fmla="*/ 8 h 23"/>
                <a:gd name="T2" fmla="*/ 4 w 35"/>
                <a:gd name="T3" fmla="*/ 5 h 23"/>
                <a:gd name="T4" fmla="*/ 32 w 35"/>
                <a:gd name="T5" fmla="*/ 7 h 23"/>
                <a:gd name="T6" fmla="*/ 30 w 35"/>
                <a:gd name="T7" fmla="*/ 12 h 23"/>
                <a:gd name="T8" fmla="*/ 31 w 35"/>
                <a:gd name="T9" fmla="*/ 23 h 23"/>
                <a:gd name="T10" fmla="*/ 3 w 35"/>
                <a:gd name="T11" fmla="*/ 8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" h="23">
                  <a:moveTo>
                    <a:pt x="3" y="8"/>
                  </a:moveTo>
                  <a:cubicBezTo>
                    <a:pt x="3" y="8"/>
                    <a:pt x="0" y="7"/>
                    <a:pt x="4" y="5"/>
                  </a:cubicBezTo>
                  <a:cubicBezTo>
                    <a:pt x="16" y="0"/>
                    <a:pt x="29" y="3"/>
                    <a:pt x="32" y="7"/>
                  </a:cubicBezTo>
                  <a:cubicBezTo>
                    <a:pt x="35" y="11"/>
                    <a:pt x="32" y="12"/>
                    <a:pt x="30" y="12"/>
                  </a:cubicBezTo>
                  <a:cubicBezTo>
                    <a:pt x="35" y="16"/>
                    <a:pt x="34" y="23"/>
                    <a:pt x="31" y="23"/>
                  </a:cubicBezTo>
                  <a:cubicBezTo>
                    <a:pt x="21" y="6"/>
                    <a:pt x="4" y="7"/>
                    <a:pt x="3" y="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" name="Freeform 7887"/>
            <p:cNvSpPr>
              <a:spLocks/>
            </p:cNvSpPr>
            <p:nvPr/>
          </p:nvSpPr>
          <p:spPr bwMode="auto">
            <a:xfrm>
              <a:off x="2987" y="688"/>
              <a:ext cx="65" cy="82"/>
            </a:xfrm>
            <a:custGeom>
              <a:avLst/>
              <a:gdLst>
                <a:gd name="T0" fmla="*/ 20 w 38"/>
                <a:gd name="T1" fmla="*/ 43 h 48"/>
                <a:gd name="T2" fmla="*/ 2 w 38"/>
                <a:gd name="T3" fmla="*/ 12 h 48"/>
                <a:gd name="T4" fmla="*/ 0 w 38"/>
                <a:gd name="T5" fmla="*/ 1 h 48"/>
                <a:gd name="T6" fmla="*/ 1 w 38"/>
                <a:gd name="T7" fmla="*/ 1 h 48"/>
                <a:gd name="T8" fmla="*/ 6 w 38"/>
                <a:gd name="T9" fmla="*/ 17 h 48"/>
                <a:gd name="T10" fmla="*/ 16 w 38"/>
                <a:gd name="T11" fmla="*/ 22 h 48"/>
                <a:gd name="T12" fmla="*/ 12 w 38"/>
                <a:gd name="T13" fmla="*/ 26 h 48"/>
                <a:gd name="T14" fmla="*/ 23 w 38"/>
                <a:gd name="T15" fmla="*/ 30 h 48"/>
                <a:gd name="T16" fmla="*/ 32 w 38"/>
                <a:gd name="T17" fmla="*/ 29 h 48"/>
                <a:gd name="T18" fmla="*/ 29 w 38"/>
                <a:gd name="T19" fmla="*/ 36 h 48"/>
                <a:gd name="T20" fmla="*/ 38 w 38"/>
                <a:gd name="T21" fmla="*/ 37 h 48"/>
                <a:gd name="T22" fmla="*/ 20 w 38"/>
                <a:gd name="T23" fmla="*/ 43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8" h="48">
                  <a:moveTo>
                    <a:pt x="20" y="43"/>
                  </a:moveTo>
                  <a:cubicBezTo>
                    <a:pt x="7" y="37"/>
                    <a:pt x="3" y="20"/>
                    <a:pt x="2" y="12"/>
                  </a:cubicBezTo>
                  <a:cubicBezTo>
                    <a:pt x="0" y="5"/>
                    <a:pt x="0" y="3"/>
                    <a:pt x="0" y="1"/>
                  </a:cubicBezTo>
                  <a:cubicBezTo>
                    <a:pt x="0" y="0"/>
                    <a:pt x="1" y="1"/>
                    <a:pt x="1" y="1"/>
                  </a:cubicBezTo>
                  <a:cubicBezTo>
                    <a:pt x="1" y="4"/>
                    <a:pt x="3" y="12"/>
                    <a:pt x="6" y="17"/>
                  </a:cubicBezTo>
                  <a:cubicBezTo>
                    <a:pt x="9" y="23"/>
                    <a:pt x="16" y="21"/>
                    <a:pt x="16" y="22"/>
                  </a:cubicBezTo>
                  <a:cubicBezTo>
                    <a:pt x="16" y="23"/>
                    <a:pt x="16" y="26"/>
                    <a:pt x="12" y="26"/>
                  </a:cubicBezTo>
                  <a:cubicBezTo>
                    <a:pt x="16" y="29"/>
                    <a:pt x="18" y="30"/>
                    <a:pt x="23" y="30"/>
                  </a:cubicBezTo>
                  <a:cubicBezTo>
                    <a:pt x="28" y="30"/>
                    <a:pt x="28" y="27"/>
                    <a:pt x="32" y="29"/>
                  </a:cubicBezTo>
                  <a:cubicBezTo>
                    <a:pt x="34" y="31"/>
                    <a:pt x="33" y="34"/>
                    <a:pt x="29" y="36"/>
                  </a:cubicBezTo>
                  <a:cubicBezTo>
                    <a:pt x="31" y="37"/>
                    <a:pt x="38" y="35"/>
                    <a:pt x="38" y="37"/>
                  </a:cubicBezTo>
                  <a:cubicBezTo>
                    <a:pt x="38" y="41"/>
                    <a:pt x="29" y="48"/>
                    <a:pt x="20" y="4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" name="Freeform 7888"/>
            <p:cNvSpPr>
              <a:spLocks/>
            </p:cNvSpPr>
            <p:nvPr/>
          </p:nvSpPr>
          <p:spPr bwMode="auto">
            <a:xfrm>
              <a:off x="2991" y="650"/>
              <a:ext cx="68" cy="81"/>
            </a:xfrm>
            <a:custGeom>
              <a:avLst/>
              <a:gdLst>
                <a:gd name="T0" fmla="*/ 22 w 40"/>
                <a:gd name="T1" fmla="*/ 45 h 47"/>
                <a:gd name="T2" fmla="*/ 25 w 40"/>
                <a:gd name="T3" fmla="*/ 39 h 47"/>
                <a:gd name="T4" fmla="*/ 12 w 40"/>
                <a:gd name="T5" fmla="*/ 34 h 47"/>
                <a:gd name="T6" fmla="*/ 27 w 40"/>
                <a:gd name="T7" fmla="*/ 22 h 47"/>
                <a:gd name="T8" fmla="*/ 4 w 40"/>
                <a:gd name="T9" fmla="*/ 7 h 47"/>
                <a:gd name="T10" fmla="*/ 2 w 40"/>
                <a:gd name="T11" fmla="*/ 8 h 47"/>
                <a:gd name="T12" fmla="*/ 0 w 40"/>
                <a:gd name="T13" fmla="*/ 5 h 47"/>
                <a:gd name="T14" fmla="*/ 28 w 40"/>
                <a:gd name="T15" fmla="*/ 7 h 47"/>
                <a:gd name="T16" fmla="*/ 40 w 40"/>
                <a:gd name="T17" fmla="*/ 33 h 47"/>
                <a:gd name="T18" fmla="*/ 36 w 40"/>
                <a:gd name="T19" fmla="*/ 35 h 47"/>
                <a:gd name="T20" fmla="*/ 22 w 40"/>
                <a:gd name="T21" fmla="*/ 45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0" h="47">
                  <a:moveTo>
                    <a:pt x="22" y="45"/>
                  </a:moveTo>
                  <a:cubicBezTo>
                    <a:pt x="21" y="44"/>
                    <a:pt x="24" y="43"/>
                    <a:pt x="25" y="39"/>
                  </a:cubicBezTo>
                  <a:cubicBezTo>
                    <a:pt x="20" y="43"/>
                    <a:pt x="9" y="40"/>
                    <a:pt x="12" y="34"/>
                  </a:cubicBezTo>
                  <a:cubicBezTo>
                    <a:pt x="19" y="35"/>
                    <a:pt x="26" y="29"/>
                    <a:pt x="27" y="22"/>
                  </a:cubicBezTo>
                  <a:cubicBezTo>
                    <a:pt x="28" y="13"/>
                    <a:pt x="15" y="3"/>
                    <a:pt x="4" y="7"/>
                  </a:cubicBezTo>
                  <a:cubicBezTo>
                    <a:pt x="3" y="7"/>
                    <a:pt x="2" y="8"/>
                    <a:pt x="2" y="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8" y="1"/>
                    <a:pt x="18" y="0"/>
                    <a:pt x="28" y="7"/>
                  </a:cubicBezTo>
                  <a:cubicBezTo>
                    <a:pt x="40" y="16"/>
                    <a:pt x="40" y="29"/>
                    <a:pt x="40" y="33"/>
                  </a:cubicBezTo>
                  <a:cubicBezTo>
                    <a:pt x="40" y="37"/>
                    <a:pt x="38" y="37"/>
                    <a:pt x="36" y="35"/>
                  </a:cubicBezTo>
                  <a:cubicBezTo>
                    <a:pt x="33" y="46"/>
                    <a:pt x="23" y="47"/>
                    <a:pt x="22" y="4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" name="Freeform 7889"/>
            <p:cNvSpPr>
              <a:spLocks/>
            </p:cNvSpPr>
            <p:nvPr/>
          </p:nvSpPr>
          <p:spPr bwMode="auto">
            <a:xfrm>
              <a:off x="2896" y="559"/>
              <a:ext cx="60" cy="84"/>
            </a:xfrm>
            <a:custGeom>
              <a:avLst/>
              <a:gdLst>
                <a:gd name="T0" fmla="*/ 15 w 35"/>
                <a:gd name="T1" fmla="*/ 29 h 49"/>
                <a:gd name="T2" fmla="*/ 20 w 35"/>
                <a:gd name="T3" fmla="*/ 26 h 49"/>
                <a:gd name="T4" fmla="*/ 21 w 35"/>
                <a:gd name="T5" fmla="*/ 38 h 49"/>
                <a:gd name="T6" fmla="*/ 34 w 35"/>
                <a:gd name="T7" fmla="*/ 48 h 49"/>
                <a:gd name="T8" fmla="*/ 34 w 35"/>
                <a:gd name="T9" fmla="*/ 49 h 49"/>
                <a:gd name="T10" fmla="*/ 24 w 35"/>
                <a:gd name="T11" fmla="*/ 43 h 49"/>
                <a:gd name="T12" fmla="*/ 1 w 35"/>
                <a:gd name="T13" fmla="*/ 16 h 49"/>
                <a:gd name="T14" fmla="*/ 13 w 35"/>
                <a:gd name="T15" fmla="*/ 1 h 49"/>
                <a:gd name="T16" fmla="*/ 11 w 35"/>
                <a:gd name="T17" fmla="*/ 9 h 49"/>
                <a:gd name="T18" fmla="*/ 18 w 35"/>
                <a:gd name="T19" fmla="*/ 9 h 49"/>
                <a:gd name="T20" fmla="*/ 15 w 35"/>
                <a:gd name="T21" fmla="*/ 17 h 49"/>
                <a:gd name="T22" fmla="*/ 15 w 35"/>
                <a:gd name="T23" fmla="*/ 2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5" h="49">
                  <a:moveTo>
                    <a:pt x="15" y="29"/>
                  </a:moveTo>
                  <a:cubicBezTo>
                    <a:pt x="16" y="26"/>
                    <a:pt x="19" y="26"/>
                    <a:pt x="20" y="26"/>
                  </a:cubicBezTo>
                  <a:cubicBezTo>
                    <a:pt x="21" y="27"/>
                    <a:pt x="17" y="33"/>
                    <a:pt x="21" y="38"/>
                  </a:cubicBezTo>
                  <a:cubicBezTo>
                    <a:pt x="25" y="42"/>
                    <a:pt x="31" y="47"/>
                    <a:pt x="34" y="48"/>
                  </a:cubicBezTo>
                  <a:cubicBezTo>
                    <a:pt x="34" y="48"/>
                    <a:pt x="35" y="49"/>
                    <a:pt x="34" y="49"/>
                  </a:cubicBezTo>
                  <a:cubicBezTo>
                    <a:pt x="32" y="48"/>
                    <a:pt x="30" y="47"/>
                    <a:pt x="24" y="43"/>
                  </a:cubicBezTo>
                  <a:cubicBezTo>
                    <a:pt x="17" y="39"/>
                    <a:pt x="3" y="30"/>
                    <a:pt x="1" y="16"/>
                  </a:cubicBezTo>
                  <a:cubicBezTo>
                    <a:pt x="0" y="5"/>
                    <a:pt x="10" y="0"/>
                    <a:pt x="13" y="1"/>
                  </a:cubicBezTo>
                  <a:cubicBezTo>
                    <a:pt x="15" y="2"/>
                    <a:pt x="10" y="7"/>
                    <a:pt x="11" y="9"/>
                  </a:cubicBezTo>
                  <a:cubicBezTo>
                    <a:pt x="14" y="6"/>
                    <a:pt x="18" y="7"/>
                    <a:pt x="18" y="9"/>
                  </a:cubicBezTo>
                  <a:cubicBezTo>
                    <a:pt x="20" y="14"/>
                    <a:pt x="16" y="13"/>
                    <a:pt x="15" y="17"/>
                  </a:cubicBezTo>
                  <a:cubicBezTo>
                    <a:pt x="13" y="22"/>
                    <a:pt x="13" y="25"/>
                    <a:pt x="15" y="29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" name="Freeform 7890"/>
            <p:cNvSpPr>
              <a:spLocks/>
            </p:cNvSpPr>
            <p:nvPr/>
          </p:nvSpPr>
          <p:spPr bwMode="auto">
            <a:xfrm>
              <a:off x="2946" y="601"/>
              <a:ext cx="45" cy="42"/>
            </a:xfrm>
            <a:custGeom>
              <a:avLst/>
              <a:gdLst>
                <a:gd name="T0" fmla="*/ 16 w 26"/>
                <a:gd name="T1" fmla="*/ 12 h 25"/>
                <a:gd name="T2" fmla="*/ 12 w 26"/>
                <a:gd name="T3" fmla="*/ 11 h 25"/>
                <a:gd name="T4" fmla="*/ 5 w 26"/>
                <a:gd name="T5" fmla="*/ 13 h 25"/>
                <a:gd name="T6" fmla="*/ 16 w 26"/>
                <a:gd name="T7" fmla="*/ 3 h 25"/>
                <a:gd name="T8" fmla="*/ 19 w 26"/>
                <a:gd name="T9" fmla="*/ 25 h 25"/>
                <a:gd name="T10" fmla="*/ 18 w 26"/>
                <a:gd name="T11" fmla="*/ 23 h 25"/>
                <a:gd name="T12" fmla="*/ 16 w 26"/>
                <a:gd name="T13" fmla="*/ 12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6" h="25">
                  <a:moveTo>
                    <a:pt x="16" y="12"/>
                  </a:moveTo>
                  <a:cubicBezTo>
                    <a:pt x="14" y="10"/>
                    <a:pt x="12" y="11"/>
                    <a:pt x="12" y="11"/>
                  </a:cubicBezTo>
                  <a:cubicBezTo>
                    <a:pt x="12" y="14"/>
                    <a:pt x="8" y="16"/>
                    <a:pt x="5" y="13"/>
                  </a:cubicBezTo>
                  <a:cubicBezTo>
                    <a:pt x="0" y="8"/>
                    <a:pt x="9" y="0"/>
                    <a:pt x="16" y="3"/>
                  </a:cubicBezTo>
                  <a:cubicBezTo>
                    <a:pt x="25" y="7"/>
                    <a:pt x="26" y="19"/>
                    <a:pt x="19" y="25"/>
                  </a:cubicBezTo>
                  <a:cubicBezTo>
                    <a:pt x="18" y="23"/>
                    <a:pt x="18" y="23"/>
                    <a:pt x="18" y="23"/>
                  </a:cubicBezTo>
                  <a:cubicBezTo>
                    <a:pt x="20" y="19"/>
                    <a:pt x="19" y="14"/>
                    <a:pt x="16" y="1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" name="Freeform 7891"/>
            <p:cNvSpPr>
              <a:spLocks/>
            </p:cNvSpPr>
            <p:nvPr/>
          </p:nvSpPr>
          <p:spPr bwMode="auto">
            <a:xfrm>
              <a:off x="2929" y="568"/>
              <a:ext cx="75" cy="82"/>
            </a:xfrm>
            <a:custGeom>
              <a:avLst/>
              <a:gdLst>
                <a:gd name="T0" fmla="*/ 40 w 44"/>
                <a:gd name="T1" fmla="*/ 21 h 48"/>
                <a:gd name="T2" fmla="*/ 32 w 44"/>
                <a:gd name="T3" fmla="*/ 48 h 48"/>
                <a:gd name="T4" fmla="*/ 30 w 44"/>
                <a:gd name="T5" fmla="*/ 46 h 48"/>
                <a:gd name="T6" fmla="*/ 32 w 44"/>
                <a:gd name="T7" fmla="*/ 44 h 48"/>
                <a:gd name="T8" fmla="*/ 26 w 44"/>
                <a:gd name="T9" fmla="*/ 17 h 48"/>
                <a:gd name="T10" fmla="*/ 10 w 44"/>
                <a:gd name="T11" fmla="*/ 27 h 48"/>
                <a:gd name="T12" fmla="*/ 9 w 44"/>
                <a:gd name="T13" fmla="*/ 13 h 48"/>
                <a:gd name="T14" fmla="*/ 2 w 44"/>
                <a:gd name="T15" fmla="*/ 14 h 48"/>
                <a:gd name="T16" fmla="*/ 16 w 44"/>
                <a:gd name="T17" fmla="*/ 4 h 48"/>
                <a:gd name="T18" fmla="*/ 20 w 44"/>
                <a:gd name="T19" fmla="*/ 1 h 48"/>
                <a:gd name="T20" fmla="*/ 40 w 44"/>
                <a:gd name="T21" fmla="*/ 21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4" h="48">
                  <a:moveTo>
                    <a:pt x="40" y="21"/>
                  </a:moveTo>
                  <a:cubicBezTo>
                    <a:pt x="44" y="33"/>
                    <a:pt x="39" y="42"/>
                    <a:pt x="32" y="48"/>
                  </a:cubicBezTo>
                  <a:cubicBezTo>
                    <a:pt x="30" y="46"/>
                    <a:pt x="30" y="46"/>
                    <a:pt x="30" y="46"/>
                  </a:cubicBezTo>
                  <a:cubicBezTo>
                    <a:pt x="31" y="45"/>
                    <a:pt x="31" y="44"/>
                    <a:pt x="32" y="44"/>
                  </a:cubicBezTo>
                  <a:cubicBezTo>
                    <a:pt x="40" y="35"/>
                    <a:pt x="34" y="19"/>
                    <a:pt x="26" y="17"/>
                  </a:cubicBezTo>
                  <a:cubicBezTo>
                    <a:pt x="19" y="15"/>
                    <a:pt x="11" y="20"/>
                    <a:pt x="10" y="27"/>
                  </a:cubicBezTo>
                  <a:cubicBezTo>
                    <a:pt x="3" y="28"/>
                    <a:pt x="3" y="17"/>
                    <a:pt x="9" y="13"/>
                  </a:cubicBezTo>
                  <a:cubicBezTo>
                    <a:pt x="5" y="12"/>
                    <a:pt x="3" y="16"/>
                    <a:pt x="2" y="14"/>
                  </a:cubicBezTo>
                  <a:cubicBezTo>
                    <a:pt x="0" y="12"/>
                    <a:pt x="6" y="3"/>
                    <a:pt x="16" y="4"/>
                  </a:cubicBezTo>
                  <a:cubicBezTo>
                    <a:pt x="16" y="1"/>
                    <a:pt x="16" y="0"/>
                    <a:pt x="20" y="1"/>
                  </a:cubicBezTo>
                  <a:cubicBezTo>
                    <a:pt x="24" y="3"/>
                    <a:pt x="36" y="6"/>
                    <a:pt x="40" y="2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" name="Freeform 7892"/>
            <p:cNvSpPr>
              <a:spLocks/>
            </p:cNvSpPr>
            <p:nvPr/>
          </p:nvSpPr>
          <p:spPr bwMode="auto">
            <a:xfrm>
              <a:off x="2992" y="577"/>
              <a:ext cx="31" cy="65"/>
            </a:xfrm>
            <a:custGeom>
              <a:avLst/>
              <a:gdLst>
                <a:gd name="T0" fmla="*/ 7 w 18"/>
                <a:gd name="T1" fmla="*/ 34 h 38"/>
                <a:gd name="T2" fmla="*/ 4 w 18"/>
                <a:gd name="T3" fmla="*/ 34 h 38"/>
                <a:gd name="T4" fmla="*/ 0 w 18"/>
                <a:gd name="T5" fmla="*/ 3 h 38"/>
                <a:gd name="T6" fmla="*/ 10 w 18"/>
                <a:gd name="T7" fmla="*/ 8 h 38"/>
                <a:gd name="T8" fmla="*/ 15 w 18"/>
                <a:gd name="T9" fmla="*/ 7 h 38"/>
                <a:gd name="T10" fmla="*/ 7 w 18"/>
                <a:gd name="T11" fmla="*/ 34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" h="38">
                  <a:moveTo>
                    <a:pt x="7" y="34"/>
                  </a:moveTo>
                  <a:cubicBezTo>
                    <a:pt x="4" y="38"/>
                    <a:pt x="4" y="34"/>
                    <a:pt x="4" y="34"/>
                  </a:cubicBezTo>
                  <a:cubicBezTo>
                    <a:pt x="5" y="33"/>
                    <a:pt x="12" y="18"/>
                    <a:pt x="0" y="3"/>
                  </a:cubicBezTo>
                  <a:cubicBezTo>
                    <a:pt x="0" y="0"/>
                    <a:pt x="8" y="2"/>
                    <a:pt x="10" y="8"/>
                  </a:cubicBezTo>
                  <a:cubicBezTo>
                    <a:pt x="10" y="6"/>
                    <a:pt x="13" y="3"/>
                    <a:pt x="15" y="7"/>
                  </a:cubicBezTo>
                  <a:cubicBezTo>
                    <a:pt x="18" y="11"/>
                    <a:pt x="16" y="25"/>
                    <a:pt x="7" y="3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" name="Freeform 7893"/>
            <p:cNvSpPr>
              <a:spLocks/>
            </p:cNvSpPr>
            <p:nvPr/>
          </p:nvSpPr>
          <p:spPr bwMode="auto">
            <a:xfrm>
              <a:off x="2920" y="642"/>
              <a:ext cx="55" cy="24"/>
            </a:xfrm>
            <a:custGeom>
              <a:avLst/>
              <a:gdLst>
                <a:gd name="T0" fmla="*/ 3 w 32"/>
                <a:gd name="T1" fmla="*/ 4 h 14"/>
                <a:gd name="T2" fmla="*/ 3 w 32"/>
                <a:gd name="T3" fmla="*/ 1 h 14"/>
                <a:gd name="T4" fmla="*/ 30 w 32"/>
                <a:gd name="T5" fmla="*/ 6 h 14"/>
                <a:gd name="T6" fmla="*/ 32 w 32"/>
                <a:gd name="T7" fmla="*/ 8 h 14"/>
                <a:gd name="T8" fmla="*/ 8 w 32"/>
                <a:gd name="T9" fmla="*/ 14 h 14"/>
                <a:gd name="T10" fmla="*/ 10 w 32"/>
                <a:gd name="T11" fmla="*/ 10 h 14"/>
                <a:gd name="T12" fmla="*/ 3 w 32"/>
                <a:gd name="T13" fmla="*/ 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14">
                  <a:moveTo>
                    <a:pt x="3" y="4"/>
                  </a:moveTo>
                  <a:cubicBezTo>
                    <a:pt x="0" y="0"/>
                    <a:pt x="3" y="1"/>
                    <a:pt x="3" y="1"/>
                  </a:cubicBezTo>
                  <a:cubicBezTo>
                    <a:pt x="7" y="6"/>
                    <a:pt x="19" y="12"/>
                    <a:pt x="30" y="6"/>
                  </a:cubicBezTo>
                  <a:cubicBezTo>
                    <a:pt x="32" y="8"/>
                    <a:pt x="32" y="8"/>
                    <a:pt x="32" y="8"/>
                  </a:cubicBezTo>
                  <a:cubicBezTo>
                    <a:pt x="22" y="13"/>
                    <a:pt x="15" y="10"/>
                    <a:pt x="8" y="14"/>
                  </a:cubicBezTo>
                  <a:cubicBezTo>
                    <a:pt x="7" y="11"/>
                    <a:pt x="10" y="10"/>
                    <a:pt x="10" y="10"/>
                  </a:cubicBezTo>
                  <a:cubicBezTo>
                    <a:pt x="10" y="10"/>
                    <a:pt x="5" y="8"/>
                    <a:pt x="3" y="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" name="Freeform 7894"/>
            <p:cNvSpPr>
              <a:spLocks/>
            </p:cNvSpPr>
            <p:nvPr/>
          </p:nvSpPr>
          <p:spPr bwMode="auto">
            <a:xfrm>
              <a:off x="2985" y="585"/>
              <a:ext cx="89" cy="72"/>
            </a:xfrm>
            <a:custGeom>
              <a:avLst/>
              <a:gdLst>
                <a:gd name="T0" fmla="*/ 43 w 52"/>
                <a:gd name="T1" fmla="*/ 33 h 42"/>
                <a:gd name="T2" fmla="*/ 32 w 52"/>
                <a:gd name="T3" fmla="*/ 29 h 42"/>
                <a:gd name="T4" fmla="*/ 10 w 52"/>
                <a:gd name="T5" fmla="*/ 36 h 42"/>
                <a:gd name="T6" fmla="*/ 1 w 52"/>
                <a:gd name="T7" fmla="*/ 42 h 42"/>
                <a:gd name="T8" fmla="*/ 0 w 52"/>
                <a:gd name="T9" fmla="*/ 40 h 42"/>
                <a:gd name="T10" fmla="*/ 9 w 52"/>
                <a:gd name="T11" fmla="*/ 34 h 42"/>
                <a:gd name="T12" fmla="*/ 23 w 52"/>
                <a:gd name="T13" fmla="*/ 16 h 42"/>
                <a:gd name="T14" fmla="*/ 23 w 52"/>
                <a:gd name="T15" fmla="*/ 4 h 42"/>
                <a:gd name="T16" fmla="*/ 27 w 52"/>
                <a:gd name="T17" fmla="*/ 7 h 42"/>
                <a:gd name="T18" fmla="*/ 33 w 52"/>
                <a:gd name="T19" fmla="*/ 5 h 42"/>
                <a:gd name="T20" fmla="*/ 37 w 52"/>
                <a:gd name="T21" fmla="*/ 2 h 42"/>
                <a:gd name="T22" fmla="*/ 35 w 52"/>
                <a:gd name="T23" fmla="*/ 7 h 42"/>
                <a:gd name="T24" fmla="*/ 38 w 52"/>
                <a:gd name="T25" fmla="*/ 7 h 42"/>
                <a:gd name="T26" fmla="*/ 34 w 52"/>
                <a:gd name="T27" fmla="*/ 11 h 42"/>
                <a:gd name="T28" fmla="*/ 22 w 52"/>
                <a:gd name="T29" fmla="*/ 23 h 42"/>
                <a:gd name="T30" fmla="*/ 15 w 52"/>
                <a:gd name="T31" fmla="*/ 29 h 42"/>
                <a:gd name="T32" fmla="*/ 29 w 52"/>
                <a:gd name="T33" fmla="*/ 20 h 42"/>
                <a:gd name="T34" fmla="*/ 30 w 52"/>
                <a:gd name="T35" fmla="*/ 17 h 42"/>
                <a:gd name="T36" fmla="*/ 32 w 52"/>
                <a:gd name="T37" fmla="*/ 16 h 42"/>
                <a:gd name="T38" fmla="*/ 35 w 52"/>
                <a:gd name="T39" fmla="*/ 16 h 42"/>
                <a:gd name="T40" fmla="*/ 36 w 52"/>
                <a:gd name="T41" fmla="*/ 12 h 42"/>
                <a:gd name="T42" fmla="*/ 46 w 52"/>
                <a:gd name="T43" fmla="*/ 9 h 42"/>
                <a:gd name="T44" fmla="*/ 40 w 52"/>
                <a:gd name="T45" fmla="*/ 17 h 42"/>
                <a:gd name="T46" fmla="*/ 36 w 52"/>
                <a:gd name="T47" fmla="*/ 17 h 42"/>
                <a:gd name="T48" fmla="*/ 35 w 52"/>
                <a:gd name="T49" fmla="*/ 21 h 42"/>
                <a:gd name="T50" fmla="*/ 33 w 52"/>
                <a:gd name="T51" fmla="*/ 22 h 42"/>
                <a:gd name="T52" fmla="*/ 30 w 52"/>
                <a:gd name="T53" fmla="*/ 22 h 42"/>
                <a:gd name="T54" fmla="*/ 17 w 52"/>
                <a:gd name="T55" fmla="*/ 31 h 42"/>
                <a:gd name="T56" fmla="*/ 25 w 52"/>
                <a:gd name="T57" fmla="*/ 27 h 42"/>
                <a:gd name="T58" fmla="*/ 40 w 52"/>
                <a:gd name="T59" fmla="*/ 20 h 42"/>
                <a:gd name="T60" fmla="*/ 45 w 52"/>
                <a:gd name="T61" fmla="*/ 17 h 42"/>
                <a:gd name="T62" fmla="*/ 44 w 52"/>
                <a:gd name="T63" fmla="*/ 21 h 42"/>
                <a:gd name="T64" fmla="*/ 50 w 52"/>
                <a:gd name="T65" fmla="*/ 20 h 42"/>
                <a:gd name="T66" fmla="*/ 46 w 52"/>
                <a:gd name="T67" fmla="*/ 23 h 42"/>
                <a:gd name="T68" fmla="*/ 42 w 52"/>
                <a:gd name="T69" fmla="*/ 28 h 42"/>
                <a:gd name="T70" fmla="*/ 43 w 52"/>
                <a:gd name="T71" fmla="*/ 33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52" h="42">
                  <a:moveTo>
                    <a:pt x="43" y="33"/>
                  </a:moveTo>
                  <a:cubicBezTo>
                    <a:pt x="37" y="30"/>
                    <a:pt x="36" y="28"/>
                    <a:pt x="32" y="29"/>
                  </a:cubicBezTo>
                  <a:cubicBezTo>
                    <a:pt x="23" y="30"/>
                    <a:pt x="15" y="33"/>
                    <a:pt x="10" y="36"/>
                  </a:cubicBezTo>
                  <a:cubicBezTo>
                    <a:pt x="1" y="42"/>
                    <a:pt x="1" y="42"/>
                    <a:pt x="1" y="42"/>
                  </a:cubicBezTo>
                  <a:cubicBezTo>
                    <a:pt x="0" y="40"/>
                    <a:pt x="0" y="40"/>
                    <a:pt x="0" y="40"/>
                  </a:cubicBezTo>
                  <a:cubicBezTo>
                    <a:pt x="9" y="34"/>
                    <a:pt x="9" y="34"/>
                    <a:pt x="9" y="34"/>
                  </a:cubicBezTo>
                  <a:cubicBezTo>
                    <a:pt x="13" y="30"/>
                    <a:pt x="18" y="24"/>
                    <a:pt x="23" y="16"/>
                  </a:cubicBezTo>
                  <a:cubicBezTo>
                    <a:pt x="25" y="12"/>
                    <a:pt x="23" y="10"/>
                    <a:pt x="23" y="4"/>
                  </a:cubicBezTo>
                  <a:cubicBezTo>
                    <a:pt x="23" y="3"/>
                    <a:pt x="27" y="4"/>
                    <a:pt x="27" y="7"/>
                  </a:cubicBezTo>
                  <a:cubicBezTo>
                    <a:pt x="27" y="7"/>
                    <a:pt x="29" y="5"/>
                    <a:pt x="33" y="5"/>
                  </a:cubicBezTo>
                  <a:cubicBezTo>
                    <a:pt x="37" y="4"/>
                    <a:pt x="36" y="0"/>
                    <a:pt x="37" y="2"/>
                  </a:cubicBezTo>
                  <a:cubicBezTo>
                    <a:pt x="38" y="4"/>
                    <a:pt x="37" y="7"/>
                    <a:pt x="35" y="7"/>
                  </a:cubicBezTo>
                  <a:cubicBezTo>
                    <a:pt x="35" y="8"/>
                    <a:pt x="37" y="7"/>
                    <a:pt x="38" y="7"/>
                  </a:cubicBezTo>
                  <a:cubicBezTo>
                    <a:pt x="40" y="8"/>
                    <a:pt x="37" y="11"/>
                    <a:pt x="34" y="11"/>
                  </a:cubicBezTo>
                  <a:cubicBezTo>
                    <a:pt x="26" y="12"/>
                    <a:pt x="25" y="18"/>
                    <a:pt x="22" y="23"/>
                  </a:cubicBezTo>
                  <a:cubicBezTo>
                    <a:pt x="20" y="25"/>
                    <a:pt x="18" y="27"/>
                    <a:pt x="15" y="29"/>
                  </a:cubicBezTo>
                  <a:cubicBezTo>
                    <a:pt x="29" y="20"/>
                    <a:pt x="29" y="20"/>
                    <a:pt x="29" y="20"/>
                  </a:cubicBezTo>
                  <a:cubicBezTo>
                    <a:pt x="31" y="19"/>
                    <a:pt x="31" y="19"/>
                    <a:pt x="30" y="17"/>
                  </a:cubicBezTo>
                  <a:cubicBezTo>
                    <a:pt x="29" y="16"/>
                    <a:pt x="31" y="15"/>
                    <a:pt x="32" y="16"/>
                  </a:cubicBezTo>
                  <a:cubicBezTo>
                    <a:pt x="32" y="16"/>
                    <a:pt x="32" y="18"/>
                    <a:pt x="35" y="16"/>
                  </a:cubicBezTo>
                  <a:cubicBezTo>
                    <a:pt x="38" y="14"/>
                    <a:pt x="32" y="14"/>
                    <a:pt x="36" y="12"/>
                  </a:cubicBezTo>
                  <a:cubicBezTo>
                    <a:pt x="40" y="12"/>
                    <a:pt x="46" y="9"/>
                    <a:pt x="46" y="9"/>
                  </a:cubicBezTo>
                  <a:cubicBezTo>
                    <a:pt x="46" y="9"/>
                    <a:pt x="42" y="14"/>
                    <a:pt x="40" y="17"/>
                  </a:cubicBezTo>
                  <a:cubicBezTo>
                    <a:pt x="37" y="21"/>
                    <a:pt x="39" y="15"/>
                    <a:pt x="36" y="17"/>
                  </a:cubicBezTo>
                  <a:cubicBezTo>
                    <a:pt x="33" y="19"/>
                    <a:pt x="35" y="20"/>
                    <a:pt x="35" y="21"/>
                  </a:cubicBezTo>
                  <a:cubicBezTo>
                    <a:pt x="36" y="21"/>
                    <a:pt x="34" y="23"/>
                    <a:pt x="33" y="22"/>
                  </a:cubicBezTo>
                  <a:cubicBezTo>
                    <a:pt x="32" y="20"/>
                    <a:pt x="32" y="20"/>
                    <a:pt x="30" y="22"/>
                  </a:cubicBezTo>
                  <a:cubicBezTo>
                    <a:pt x="17" y="31"/>
                    <a:pt x="17" y="31"/>
                    <a:pt x="17" y="31"/>
                  </a:cubicBezTo>
                  <a:cubicBezTo>
                    <a:pt x="19" y="30"/>
                    <a:pt x="22" y="28"/>
                    <a:pt x="25" y="27"/>
                  </a:cubicBezTo>
                  <a:cubicBezTo>
                    <a:pt x="30" y="25"/>
                    <a:pt x="37" y="27"/>
                    <a:pt x="40" y="20"/>
                  </a:cubicBezTo>
                  <a:cubicBezTo>
                    <a:pt x="41" y="17"/>
                    <a:pt x="45" y="15"/>
                    <a:pt x="45" y="17"/>
                  </a:cubicBezTo>
                  <a:cubicBezTo>
                    <a:pt x="45" y="18"/>
                    <a:pt x="43" y="19"/>
                    <a:pt x="44" y="21"/>
                  </a:cubicBezTo>
                  <a:cubicBezTo>
                    <a:pt x="46" y="18"/>
                    <a:pt x="48" y="18"/>
                    <a:pt x="50" y="20"/>
                  </a:cubicBezTo>
                  <a:cubicBezTo>
                    <a:pt x="52" y="22"/>
                    <a:pt x="48" y="19"/>
                    <a:pt x="46" y="23"/>
                  </a:cubicBezTo>
                  <a:cubicBezTo>
                    <a:pt x="44" y="27"/>
                    <a:pt x="42" y="28"/>
                    <a:pt x="42" y="28"/>
                  </a:cubicBezTo>
                  <a:cubicBezTo>
                    <a:pt x="45" y="29"/>
                    <a:pt x="44" y="33"/>
                    <a:pt x="43" y="3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" name="Freeform 7895"/>
            <p:cNvSpPr>
              <a:spLocks/>
            </p:cNvSpPr>
            <p:nvPr/>
          </p:nvSpPr>
          <p:spPr bwMode="auto">
            <a:xfrm>
              <a:off x="2893" y="625"/>
              <a:ext cx="32" cy="30"/>
            </a:xfrm>
            <a:custGeom>
              <a:avLst/>
              <a:gdLst>
                <a:gd name="T0" fmla="*/ 7 w 19"/>
                <a:gd name="T1" fmla="*/ 1 h 18"/>
                <a:gd name="T2" fmla="*/ 9 w 19"/>
                <a:gd name="T3" fmla="*/ 5 h 18"/>
                <a:gd name="T4" fmla="*/ 13 w 19"/>
                <a:gd name="T5" fmla="*/ 6 h 18"/>
                <a:gd name="T6" fmla="*/ 19 w 19"/>
                <a:gd name="T7" fmla="*/ 16 h 18"/>
                <a:gd name="T8" fmla="*/ 12 w 19"/>
                <a:gd name="T9" fmla="*/ 17 h 18"/>
                <a:gd name="T10" fmla="*/ 4 w 19"/>
                <a:gd name="T11" fmla="*/ 13 h 18"/>
                <a:gd name="T12" fmla="*/ 7 w 19"/>
                <a:gd name="T13" fmla="*/ 1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" h="18">
                  <a:moveTo>
                    <a:pt x="7" y="1"/>
                  </a:moveTo>
                  <a:cubicBezTo>
                    <a:pt x="10" y="2"/>
                    <a:pt x="9" y="5"/>
                    <a:pt x="9" y="5"/>
                  </a:cubicBezTo>
                  <a:cubicBezTo>
                    <a:pt x="12" y="3"/>
                    <a:pt x="14" y="5"/>
                    <a:pt x="13" y="6"/>
                  </a:cubicBezTo>
                  <a:cubicBezTo>
                    <a:pt x="10" y="13"/>
                    <a:pt x="19" y="16"/>
                    <a:pt x="19" y="16"/>
                  </a:cubicBezTo>
                  <a:cubicBezTo>
                    <a:pt x="19" y="16"/>
                    <a:pt x="16" y="18"/>
                    <a:pt x="12" y="17"/>
                  </a:cubicBezTo>
                  <a:cubicBezTo>
                    <a:pt x="9" y="16"/>
                    <a:pt x="7" y="16"/>
                    <a:pt x="4" y="13"/>
                  </a:cubicBezTo>
                  <a:cubicBezTo>
                    <a:pt x="0" y="7"/>
                    <a:pt x="5" y="0"/>
                    <a:pt x="7" y="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" name="Freeform 7896"/>
            <p:cNvSpPr>
              <a:spLocks/>
            </p:cNvSpPr>
            <p:nvPr/>
          </p:nvSpPr>
          <p:spPr bwMode="auto">
            <a:xfrm>
              <a:off x="2987" y="748"/>
              <a:ext cx="41" cy="62"/>
            </a:xfrm>
            <a:custGeom>
              <a:avLst/>
              <a:gdLst>
                <a:gd name="T0" fmla="*/ 15 w 24"/>
                <a:gd name="T1" fmla="*/ 18 h 36"/>
                <a:gd name="T2" fmla="*/ 13 w 24"/>
                <a:gd name="T3" fmla="*/ 22 h 36"/>
                <a:gd name="T4" fmla="*/ 7 w 24"/>
                <a:gd name="T5" fmla="*/ 24 h 36"/>
                <a:gd name="T6" fmla="*/ 16 w 24"/>
                <a:gd name="T7" fmla="*/ 18 h 36"/>
                <a:gd name="T8" fmla="*/ 8 w 24"/>
                <a:gd name="T9" fmla="*/ 2 h 36"/>
                <a:gd name="T10" fmla="*/ 12 w 24"/>
                <a:gd name="T11" fmla="*/ 4 h 36"/>
                <a:gd name="T12" fmla="*/ 20 w 24"/>
                <a:gd name="T13" fmla="*/ 13 h 36"/>
                <a:gd name="T14" fmla="*/ 20 w 24"/>
                <a:gd name="T15" fmla="*/ 29 h 36"/>
                <a:gd name="T16" fmla="*/ 1 w 24"/>
                <a:gd name="T17" fmla="*/ 22 h 36"/>
                <a:gd name="T18" fmla="*/ 15 w 24"/>
                <a:gd name="T19" fmla="*/ 18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36">
                  <a:moveTo>
                    <a:pt x="15" y="18"/>
                  </a:moveTo>
                  <a:cubicBezTo>
                    <a:pt x="16" y="21"/>
                    <a:pt x="13" y="22"/>
                    <a:pt x="13" y="22"/>
                  </a:cubicBezTo>
                  <a:cubicBezTo>
                    <a:pt x="10" y="17"/>
                    <a:pt x="5" y="21"/>
                    <a:pt x="7" y="24"/>
                  </a:cubicBezTo>
                  <a:cubicBezTo>
                    <a:pt x="9" y="27"/>
                    <a:pt x="15" y="25"/>
                    <a:pt x="16" y="18"/>
                  </a:cubicBezTo>
                  <a:cubicBezTo>
                    <a:pt x="17" y="12"/>
                    <a:pt x="9" y="8"/>
                    <a:pt x="8" y="2"/>
                  </a:cubicBezTo>
                  <a:cubicBezTo>
                    <a:pt x="8" y="0"/>
                    <a:pt x="9" y="3"/>
                    <a:pt x="12" y="4"/>
                  </a:cubicBezTo>
                  <a:cubicBezTo>
                    <a:pt x="14" y="6"/>
                    <a:pt x="18" y="9"/>
                    <a:pt x="20" y="13"/>
                  </a:cubicBezTo>
                  <a:cubicBezTo>
                    <a:pt x="23" y="18"/>
                    <a:pt x="24" y="24"/>
                    <a:pt x="20" y="29"/>
                  </a:cubicBezTo>
                  <a:cubicBezTo>
                    <a:pt x="14" y="36"/>
                    <a:pt x="0" y="34"/>
                    <a:pt x="1" y="22"/>
                  </a:cubicBezTo>
                  <a:cubicBezTo>
                    <a:pt x="1" y="11"/>
                    <a:pt x="12" y="11"/>
                    <a:pt x="15" y="1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" name="Freeform 7897"/>
            <p:cNvSpPr>
              <a:spLocks/>
            </p:cNvSpPr>
            <p:nvPr/>
          </p:nvSpPr>
          <p:spPr bwMode="auto">
            <a:xfrm>
              <a:off x="2850" y="607"/>
              <a:ext cx="120" cy="64"/>
            </a:xfrm>
            <a:custGeom>
              <a:avLst/>
              <a:gdLst>
                <a:gd name="T0" fmla="*/ 35 w 70"/>
                <a:gd name="T1" fmla="*/ 6 h 37"/>
                <a:gd name="T2" fmla="*/ 67 w 70"/>
                <a:gd name="T3" fmla="*/ 23 h 37"/>
                <a:gd name="T4" fmla="*/ 69 w 70"/>
                <a:gd name="T5" fmla="*/ 22 h 37"/>
                <a:gd name="T6" fmla="*/ 70 w 70"/>
                <a:gd name="T7" fmla="*/ 25 h 37"/>
                <a:gd name="T8" fmla="*/ 68 w 70"/>
                <a:gd name="T9" fmla="*/ 25 h 37"/>
                <a:gd name="T10" fmla="*/ 35 w 70"/>
                <a:gd name="T11" fmla="*/ 10 h 37"/>
                <a:gd name="T12" fmla="*/ 20 w 70"/>
                <a:gd name="T13" fmla="*/ 16 h 37"/>
                <a:gd name="T14" fmla="*/ 14 w 70"/>
                <a:gd name="T15" fmla="*/ 9 h 37"/>
                <a:gd name="T16" fmla="*/ 14 w 70"/>
                <a:gd name="T17" fmla="*/ 18 h 37"/>
                <a:gd name="T18" fmla="*/ 19 w 70"/>
                <a:gd name="T19" fmla="*/ 22 h 37"/>
                <a:gd name="T20" fmla="*/ 18 w 70"/>
                <a:gd name="T21" fmla="*/ 29 h 37"/>
                <a:gd name="T22" fmla="*/ 22 w 70"/>
                <a:gd name="T23" fmla="*/ 33 h 37"/>
                <a:gd name="T24" fmla="*/ 5 w 70"/>
                <a:gd name="T25" fmla="*/ 27 h 37"/>
                <a:gd name="T26" fmla="*/ 10 w 70"/>
                <a:gd name="T27" fmla="*/ 6 h 37"/>
                <a:gd name="T28" fmla="*/ 35 w 70"/>
                <a:gd name="T29" fmla="*/ 6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0" h="37">
                  <a:moveTo>
                    <a:pt x="35" y="6"/>
                  </a:moveTo>
                  <a:cubicBezTo>
                    <a:pt x="44" y="11"/>
                    <a:pt x="59" y="25"/>
                    <a:pt x="67" y="23"/>
                  </a:cubicBezTo>
                  <a:cubicBezTo>
                    <a:pt x="68" y="23"/>
                    <a:pt x="68" y="22"/>
                    <a:pt x="69" y="22"/>
                  </a:cubicBezTo>
                  <a:cubicBezTo>
                    <a:pt x="70" y="25"/>
                    <a:pt x="70" y="25"/>
                    <a:pt x="70" y="25"/>
                  </a:cubicBezTo>
                  <a:cubicBezTo>
                    <a:pt x="70" y="25"/>
                    <a:pt x="69" y="25"/>
                    <a:pt x="68" y="25"/>
                  </a:cubicBezTo>
                  <a:cubicBezTo>
                    <a:pt x="58" y="27"/>
                    <a:pt x="45" y="15"/>
                    <a:pt x="35" y="10"/>
                  </a:cubicBezTo>
                  <a:cubicBezTo>
                    <a:pt x="26" y="6"/>
                    <a:pt x="16" y="10"/>
                    <a:pt x="20" y="16"/>
                  </a:cubicBezTo>
                  <a:cubicBezTo>
                    <a:pt x="17" y="18"/>
                    <a:pt x="13" y="16"/>
                    <a:pt x="14" y="9"/>
                  </a:cubicBezTo>
                  <a:cubicBezTo>
                    <a:pt x="11" y="11"/>
                    <a:pt x="12" y="15"/>
                    <a:pt x="14" y="18"/>
                  </a:cubicBezTo>
                  <a:cubicBezTo>
                    <a:pt x="15" y="21"/>
                    <a:pt x="16" y="21"/>
                    <a:pt x="19" y="22"/>
                  </a:cubicBezTo>
                  <a:cubicBezTo>
                    <a:pt x="22" y="22"/>
                    <a:pt x="24" y="28"/>
                    <a:pt x="18" y="29"/>
                  </a:cubicBezTo>
                  <a:cubicBezTo>
                    <a:pt x="19" y="32"/>
                    <a:pt x="20" y="32"/>
                    <a:pt x="22" y="33"/>
                  </a:cubicBezTo>
                  <a:cubicBezTo>
                    <a:pt x="16" y="37"/>
                    <a:pt x="11" y="34"/>
                    <a:pt x="5" y="27"/>
                  </a:cubicBezTo>
                  <a:cubicBezTo>
                    <a:pt x="0" y="20"/>
                    <a:pt x="3" y="11"/>
                    <a:pt x="10" y="6"/>
                  </a:cubicBezTo>
                  <a:cubicBezTo>
                    <a:pt x="18" y="2"/>
                    <a:pt x="24" y="0"/>
                    <a:pt x="35" y="6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" name="Freeform 7898"/>
            <p:cNvSpPr>
              <a:spLocks/>
            </p:cNvSpPr>
            <p:nvPr/>
          </p:nvSpPr>
          <p:spPr bwMode="auto">
            <a:xfrm>
              <a:off x="2845" y="571"/>
              <a:ext cx="58" cy="43"/>
            </a:xfrm>
            <a:custGeom>
              <a:avLst/>
              <a:gdLst>
                <a:gd name="T0" fmla="*/ 11 w 34"/>
                <a:gd name="T1" fmla="*/ 2 h 25"/>
                <a:gd name="T2" fmla="*/ 27 w 34"/>
                <a:gd name="T3" fmla="*/ 6 h 25"/>
                <a:gd name="T4" fmla="*/ 32 w 34"/>
                <a:gd name="T5" fmla="*/ 18 h 25"/>
                <a:gd name="T6" fmla="*/ 33 w 34"/>
                <a:gd name="T7" fmla="*/ 22 h 25"/>
                <a:gd name="T8" fmla="*/ 20 w 34"/>
                <a:gd name="T9" fmla="*/ 9 h 25"/>
                <a:gd name="T10" fmla="*/ 12 w 34"/>
                <a:gd name="T11" fmla="*/ 15 h 25"/>
                <a:gd name="T12" fmla="*/ 16 w 34"/>
                <a:gd name="T13" fmla="*/ 11 h 25"/>
                <a:gd name="T14" fmla="*/ 20 w 34"/>
                <a:gd name="T15" fmla="*/ 10 h 25"/>
                <a:gd name="T16" fmla="*/ 11 w 34"/>
                <a:gd name="T17" fmla="*/ 22 h 25"/>
                <a:gd name="T18" fmla="*/ 11 w 34"/>
                <a:gd name="T19" fmla="*/ 2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4" h="25">
                  <a:moveTo>
                    <a:pt x="11" y="2"/>
                  </a:moveTo>
                  <a:cubicBezTo>
                    <a:pt x="18" y="0"/>
                    <a:pt x="23" y="2"/>
                    <a:pt x="27" y="6"/>
                  </a:cubicBezTo>
                  <a:cubicBezTo>
                    <a:pt x="30" y="10"/>
                    <a:pt x="31" y="15"/>
                    <a:pt x="32" y="18"/>
                  </a:cubicBezTo>
                  <a:cubicBezTo>
                    <a:pt x="33" y="21"/>
                    <a:pt x="34" y="23"/>
                    <a:pt x="33" y="22"/>
                  </a:cubicBezTo>
                  <a:cubicBezTo>
                    <a:pt x="28" y="19"/>
                    <a:pt x="27" y="10"/>
                    <a:pt x="20" y="9"/>
                  </a:cubicBezTo>
                  <a:cubicBezTo>
                    <a:pt x="14" y="7"/>
                    <a:pt x="10" y="12"/>
                    <a:pt x="12" y="15"/>
                  </a:cubicBezTo>
                  <a:cubicBezTo>
                    <a:pt x="14" y="18"/>
                    <a:pt x="19" y="15"/>
                    <a:pt x="16" y="11"/>
                  </a:cubicBezTo>
                  <a:cubicBezTo>
                    <a:pt x="16" y="11"/>
                    <a:pt x="17" y="8"/>
                    <a:pt x="20" y="10"/>
                  </a:cubicBezTo>
                  <a:cubicBezTo>
                    <a:pt x="26" y="15"/>
                    <a:pt x="22" y="25"/>
                    <a:pt x="11" y="22"/>
                  </a:cubicBezTo>
                  <a:cubicBezTo>
                    <a:pt x="0" y="19"/>
                    <a:pt x="3" y="4"/>
                    <a:pt x="11" y="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" name="Freeform 7899"/>
            <p:cNvSpPr>
              <a:spLocks/>
            </p:cNvSpPr>
            <p:nvPr/>
          </p:nvSpPr>
          <p:spPr bwMode="auto">
            <a:xfrm>
              <a:off x="2934" y="659"/>
              <a:ext cx="46" cy="39"/>
            </a:xfrm>
            <a:custGeom>
              <a:avLst/>
              <a:gdLst>
                <a:gd name="T0" fmla="*/ 8 w 27"/>
                <a:gd name="T1" fmla="*/ 5 h 23"/>
                <a:gd name="T2" fmla="*/ 23 w 27"/>
                <a:gd name="T3" fmla="*/ 2 h 23"/>
                <a:gd name="T4" fmla="*/ 25 w 27"/>
                <a:gd name="T5" fmla="*/ 0 h 23"/>
                <a:gd name="T6" fmla="*/ 27 w 27"/>
                <a:gd name="T7" fmla="*/ 2 h 23"/>
                <a:gd name="T8" fmla="*/ 25 w 27"/>
                <a:gd name="T9" fmla="*/ 4 h 23"/>
                <a:gd name="T10" fmla="*/ 16 w 27"/>
                <a:gd name="T11" fmla="*/ 17 h 23"/>
                <a:gd name="T12" fmla="*/ 11 w 27"/>
                <a:gd name="T13" fmla="*/ 18 h 23"/>
                <a:gd name="T14" fmla="*/ 8 w 27"/>
                <a:gd name="T15" fmla="*/ 21 h 23"/>
                <a:gd name="T16" fmla="*/ 16 w 27"/>
                <a:gd name="T17" fmla="*/ 8 h 23"/>
                <a:gd name="T18" fmla="*/ 1 w 27"/>
                <a:gd name="T19" fmla="*/ 12 h 23"/>
                <a:gd name="T20" fmla="*/ 5 w 27"/>
                <a:gd name="T21" fmla="*/ 9 h 23"/>
                <a:gd name="T22" fmla="*/ 8 w 27"/>
                <a:gd name="T23" fmla="*/ 5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7" h="23">
                  <a:moveTo>
                    <a:pt x="8" y="5"/>
                  </a:moveTo>
                  <a:cubicBezTo>
                    <a:pt x="13" y="8"/>
                    <a:pt x="22" y="2"/>
                    <a:pt x="23" y="2"/>
                  </a:cubicBezTo>
                  <a:cubicBezTo>
                    <a:pt x="24" y="1"/>
                    <a:pt x="24" y="1"/>
                    <a:pt x="25" y="0"/>
                  </a:cubicBezTo>
                  <a:cubicBezTo>
                    <a:pt x="27" y="2"/>
                    <a:pt x="27" y="2"/>
                    <a:pt x="27" y="2"/>
                  </a:cubicBezTo>
                  <a:cubicBezTo>
                    <a:pt x="26" y="3"/>
                    <a:pt x="25" y="3"/>
                    <a:pt x="25" y="4"/>
                  </a:cubicBezTo>
                  <a:cubicBezTo>
                    <a:pt x="24" y="5"/>
                    <a:pt x="15" y="11"/>
                    <a:pt x="16" y="17"/>
                  </a:cubicBezTo>
                  <a:cubicBezTo>
                    <a:pt x="18" y="22"/>
                    <a:pt x="13" y="23"/>
                    <a:pt x="11" y="18"/>
                  </a:cubicBezTo>
                  <a:cubicBezTo>
                    <a:pt x="11" y="18"/>
                    <a:pt x="10" y="23"/>
                    <a:pt x="8" y="21"/>
                  </a:cubicBezTo>
                  <a:cubicBezTo>
                    <a:pt x="3" y="18"/>
                    <a:pt x="12" y="11"/>
                    <a:pt x="16" y="8"/>
                  </a:cubicBezTo>
                  <a:cubicBezTo>
                    <a:pt x="12" y="11"/>
                    <a:pt x="2" y="17"/>
                    <a:pt x="1" y="12"/>
                  </a:cubicBezTo>
                  <a:cubicBezTo>
                    <a:pt x="0" y="8"/>
                    <a:pt x="5" y="9"/>
                    <a:pt x="5" y="9"/>
                  </a:cubicBezTo>
                  <a:cubicBezTo>
                    <a:pt x="1" y="7"/>
                    <a:pt x="4" y="2"/>
                    <a:pt x="8" y="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" name="Freeform 7900"/>
            <p:cNvSpPr>
              <a:spLocks/>
            </p:cNvSpPr>
            <p:nvPr/>
          </p:nvSpPr>
          <p:spPr bwMode="auto">
            <a:xfrm>
              <a:off x="2889" y="655"/>
              <a:ext cx="50" cy="30"/>
            </a:xfrm>
            <a:custGeom>
              <a:avLst/>
              <a:gdLst>
                <a:gd name="T0" fmla="*/ 8 w 29"/>
                <a:gd name="T1" fmla="*/ 7 h 17"/>
                <a:gd name="T2" fmla="*/ 15 w 29"/>
                <a:gd name="T3" fmla="*/ 10 h 17"/>
                <a:gd name="T4" fmla="*/ 11 w 29"/>
                <a:gd name="T5" fmla="*/ 6 h 17"/>
                <a:gd name="T6" fmla="*/ 17 w 29"/>
                <a:gd name="T7" fmla="*/ 3 h 17"/>
                <a:gd name="T8" fmla="*/ 26 w 29"/>
                <a:gd name="T9" fmla="*/ 8 h 17"/>
                <a:gd name="T10" fmla="*/ 24 w 29"/>
                <a:gd name="T11" fmla="*/ 11 h 17"/>
                <a:gd name="T12" fmla="*/ 3 w 29"/>
                <a:gd name="T13" fmla="*/ 12 h 17"/>
                <a:gd name="T14" fmla="*/ 8 w 29"/>
                <a:gd name="T15" fmla="*/ 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9" h="17">
                  <a:moveTo>
                    <a:pt x="8" y="7"/>
                  </a:moveTo>
                  <a:cubicBezTo>
                    <a:pt x="10" y="11"/>
                    <a:pt x="15" y="10"/>
                    <a:pt x="15" y="10"/>
                  </a:cubicBezTo>
                  <a:cubicBezTo>
                    <a:pt x="15" y="10"/>
                    <a:pt x="12" y="10"/>
                    <a:pt x="11" y="6"/>
                  </a:cubicBezTo>
                  <a:cubicBezTo>
                    <a:pt x="10" y="2"/>
                    <a:pt x="16" y="0"/>
                    <a:pt x="17" y="3"/>
                  </a:cubicBezTo>
                  <a:cubicBezTo>
                    <a:pt x="17" y="6"/>
                    <a:pt x="23" y="9"/>
                    <a:pt x="26" y="8"/>
                  </a:cubicBezTo>
                  <a:cubicBezTo>
                    <a:pt x="27" y="8"/>
                    <a:pt x="29" y="7"/>
                    <a:pt x="24" y="11"/>
                  </a:cubicBezTo>
                  <a:cubicBezTo>
                    <a:pt x="19" y="15"/>
                    <a:pt x="7" y="17"/>
                    <a:pt x="3" y="12"/>
                  </a:cubicBezTo>
                  <a:cubicBezTo>
                    <a:pt x="0" y="7"/>
                    <a:pt x="6" y="3"/>
                    <a:pt x="8" y="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" name="Freeform 7901"/>
            <p:cNvSpPr>
              <a:spLocks/>
            </p:cNvSpPr>
            <p:nvPr/>
          </p:nvSpPr>
          <p:spPr bwMode="auto">
            <a:xfrm>
              <a:off x="2936" y="673"/>
              <a:ext cx="63" cy="116"/>
            </a:xfrm>
            <a:custGeom>
              <a:avLst/>
              <a:gdLst>
                <a:gd name="T0" fmla="*/ 8 w 37"/>
                <a:gd name="T1" fmla="*/ 48 h 68"/>
                <a:gd name="T2" fmla="*/ 15 w 37"/>
                <a:gd name="T3" fmla="*/ 49 h 68"/>
                <a:gd name="T4" fmla="*/ 16 w 37"/>
                <a:gd name="T5" fmla="*/ 55 h 68"/>
                <a:gd name="T6" fmla="*/ 25 w 37"/>
                <a:gd name="T7" fmla="*/ 58 h 68"/>
                <a:gd name="T8" fmla="*/ 20 w 37"/>
                <a:gd name="T9" fmla="*/ 50 h 68"/>
                <a:gd name="T10" fmla="*/ 31 w 37"/>
                <a:gd name="T11" fmla="*/ 38 h 68"/>
                <a:gd name="T12" fmla="*/ 28 w 37"/>
                <a:gd name="T13" fmla="*/ 2 h 68"/>
                <a:gd name="T14" fmla="*/ 30 w 37"/>
                <a:gd name="T15" fmla="*/ 0 h 68"/>
                <a:gd name="T16" fmla="*/ 31 w 37"/>
                <a:gd name="T17" fmla="*/ 2 h 68"/>
                <a:gd name="T18" fmla="*/ 30 w 37"/>
                <a:gd name="T19" fmla="*/ 3 h 68"/>
                <a:gd name="T20" fmla="*/ 35 w 37"/>
                <a:gd name="T21" fmla="*/ 39 h 68"/>
                <a:gd name="T22" fmla="*/ 26 w 37"/>
                <a:gd name="T23" fmla="*/ 63 h 68"/>
                <a:gd name="T24" fmla="*/ 5 w 37"/>
                <a:gd name="T25" fmla="*/ 60 h 68"/>
                <a:gd name="T26" fmla="*/ 5 w 37"/>
                <a:gd name="T27" fmla="*/ 42 h 68"/>
                <a:gd name="T28" fmla="*/ 8 w 37"/>
                <a:gd name="T29" fmla="*/ 48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7" h="68">
                  <a:moveTo>
                    <a:pt x="8" y="48"/>
                  </a:moveTo>
                  <a:cubicBezTo>
                    <a:pt x="11" y="43"/>
                    <a:pt x="16" y="47"/>
                    <a:pt x="15" y="49"/>
                  </a:cubicBezTo>
                  <a:cubicBezTo>
                    <a:pt x="14" y="52"/>
                    <a:pt x="14" y="53"/>
                    <a:pt x="16" y="55"/>
                  </a:cubicBezTo>
                  <a:cubicBezTo>
                    <a:pt x="18" y="58"/>
                    <a:pt x="22" y="60"/>
                    <a:pt x="25" y="58"/>
                  </a:cubicBezTo>
                  <a:cubicBezTo>
                    <a:pt x="18" y="57"/>
                    <a:pt x="17" y="53"/>
                    <a:pt x="20" y="50"/>
                  </a:cubicBezTo>
                  <a:cubicBezTo>
                    <a:pt x="24" y="56"/>
                    <a:pt x="32" y="48"/>
                    <a:pt x="31" y="38"/>
                  </a:cubicBezTo>
                  <a:cubicBezTo>
                    <a:pt x="30" y="27"/>
                    <a:pt x="23" y="10"/>
                    <a:pt x="28" y="2"/>
                  </a:cubicBezTo>
                  <a:cubicBezTo>
                    <a:pt x="29" y="1"/>
                    <a:pt x="29" y="1"/>
                    <a:pt x="30" y="0"/>
                  </a:cubicBezTo>
                  <a:cubicBezTo>
                    <a:pt x="31" y="2"/>
                    <a:pt x="31" y="2"/>
                    <a:pt x="31" y="2"/>
                  </a:cubicBezTo>
                  <a:cubicBezTo>
                    <a:pt x="31" y="3"/>
                    <a:pt x="31" y="3"/>
                    <a:pt x="30" y="3"/>
                  </a:cubicBezTo>
                  <a:cubicBezTo>
                    <a:pt x="26" y="10"/>
                    <a:pt x="33" y="30"/>
                    <a:pt x="35" y="39"/>
                  </a:cubicBezTo>
                  <a:cubicBezTo>
                    <a:pt x="37" y="51"/>
                    <a:pt x="33" y="57"/>
                    <a:pt x="26" y="63"/>
                  </a:cubicBezTo>
                  <a:cubicBezTo>
                    <a:pt x="19" y="68"/>
                    <a:pt x="10" y="67"/>
                    <a:pt x="5" y="60"/>
                  </a:cubicBezTo>
                  <a:cubicBezTo>
                    <a:pt x="0" y="53"/>
                    <a:pt x="0" y="47"/>
                    <a:pt x="5" y="42"/>
                  </a:cubicBezTo>
                  <a:cubicBezTo>
                    <a:pt x="5" y="45"/>
                    <a:pt x="5" y="46"/>
                    <a:pt x="8" y="4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" name="Freeform 7902"/>
            <p:cNvSpPr>
              <a:spLocks/>
            </p:cNvSpPr>
            <p:nvPr/>
          </p:nvSpPr>
          <p:spPr bwMode="auto">
            <a:xfrm>
              <a:off x="2961" y="714"/>
              <a:ext cx="26" cy="36"/>
            </a:xfrm>
            <a:custGeom>
              <a:avLst/>
              <a:gdLst>
                <a:gd name="T0" fmla="*/ 4 w 15"/>
                <a:gd name="T1" fmla="*/ 0 h 21"/>
                <a:gd name="T2" fmla="*/ 12 w 15"/>
                <a:gd name="T3" fmla="*/ 9 h 21"/>
                <a:gd name="T4" fmla="*/ 11 w 15"/>
                <a:gd name="T5" fmla="*/ 13 h 21"/>
                <a:gd name="T6" fmla="*/ 14 w 15"/>
                <a:gd name="T7" fmla="*/ 16 h 21"/>
                <a:gd name="T8" fmla="*/ 2 w 15"/>
                <a:gd name="T9" fmla="*/ 15 h 21"/>
                <a:gd name="T10" fmla="*/ 1 w 15"/>
                <a:gd name="T11" fmla="*/ 6 h 21"/>
                <a:gd name="T12" fmla="*/ 4 w 15"/>
                <a:gd name="T13" fmla="*/ 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21">
                  <a:moveTo>
                    <a:pt x="4" y="0"/>
                  </a:moveTo>
                  <a:cubicBezTo>
                    <a:pt x="4" y="0"/>
                    <a:pt x="4" y="10"/>
                    <a:pt x="12" y="9"/>
                  </a:cubicBezTo>
                  <a:cubicBezTo>
                    <a:pt x="13" y="9"/>
                    <a:pt x="14" y="11"/>
                    <a:pt x="11" y="13"/>
                  </a:cubicBezTo>
                  <a:cubicBezTo>
                    <a:pt x="11" y="13"/>
                    <a:pt x="14" y="13"/>
                    <a:pt x="14" y="16"/>
                  </a:cubicBezTo>
                  <a:cubicBezTo>
                    <a:pt x="15" y="19"/>
                    <a:pt x="7" y="21"/>
                    <a:pt x="2" y="15"/>
                  </a:cubicBezTo>
                  <a:cubicBezTo>
                    <a:pt x="0" y="12"/>
                    <a:pt x="1" y="9"/>
                    <a:pt x="1" y="6"/>
                  </a:cubicBezTo>
                  <a:cubicBezTo>
                    <a:pt x="1" y="2"/>
                    <a:pt x="4" y="0"/>
                    <a:pt x="4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" name="Freeform 7903"/>
            <p:cNvSpPr>
              <a:spLocks/>
            </p:cNvSpPr>
            <p:nvPr/>
          </p:nvSpPr>
          <p:spPr bwMode="auto">
            <a:xfrm>
              <a:off x="2931" y="697"/>
              <a:ext cx="32" cy="46"/>
            </a:xfrm>
            <a:custGeom>
              <a:avLst/>
              <a:gdLst>
                <a:gd name="T0" fmla="*/ 15 w 19"/>
                <a:gd name="T1" fmla="*/ 2 h 27"/>
                <a:gd name="T2" fmla="*/ 16 w 19"/>
                <a:gd name="T3" fmla="*/ 13 h 27"/>
                <a:gd name="T4" fmla="*/ 11 w 19"/>
                <a:gd name="T5" fmla="*/ 17 h 27"/>
                <a:gd name="T6" fmla="*/ 9 w 19"/>
                <a:gd name="T7" fmla="*/ 12 h 27"/>
                <a:gd name="T8" fmla="*/ 9 w 19"/>
                <a:gd name="T9" fmla="*/ 19 h 27"/>
                <a:gd name="T10" fmla="*/ 3 w 19"/>
                <a:gd name="T11" fmla="*/ 22 h 27"/>
                <a:gd name="T12" fmla="*/ 11 w 19"/>
                <a:gd name="T13" fmla="*/ 3 h 27"/>
                <a:gd name="T14" fmla="*/ 15 w 19"/>
                <a:gd name="T15" fmla="*/ 2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9" h="27">
                  <a:moveTo>
                    <a:pt x="15" y="2"/>
                  </a:moveTo>
                  <a:cubicBezTo>
                    <a:pt x="12" y="5"/>
                    <a:pt x="13" y="11"/>
                    <a:pt x="16" y="13"/>
                  </a:cubicBezTo>
                  <a:cubicBezTo>
                    <a:pt x="19" y="14"/>
                    <a:pt x="15" y="19"/>
                    <a:pt x="11" y="17"/>
                  </a:cubicBezTo>
                  <a:cubicBezTo>
                    <a:pt x="8" y="15"/>
                    <a:pt x="9" y="12"/>
                    <a:pt x="9" y="12"/>
                  </a:cubicBezTo>
                  <a:cubicBezTo>
                    <a:pt x="9" y="12"/>
                    <a:pt x="6" y="16"/>
                    <a:pt x="9" y="19"/>
                  </a:cubicBezTo>
                  <a:cubicBezTo>
                    <a:pt x="12" y="22"/>
                    <a:pt x="6" y="27"/>
                    <a:pt x="3" y="22"/>
                  </a:cubicBezTo>
                  <a:cubicBezTo>
                    <a:pt x="0" y="17"/>
                    <a:pt x="5" y="6"/>
                    <a:pt x="11" y="3"/>
                  </a:cubicBezTo>
                  <a:cubicBezTo>
                    <a:pt x="16" y="0"/>
                    <a:pt x="15" y="1"/>
                    <a:pt x="15" y="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" name="Freeform 7904"/>
            <p:cNvSpPr>
              <a:spLocks/>
            </p:cNvSpPr>
            <p:nvPr/>
          </p:nvSpPr>
          <p:spPr bwMode="auto">
            <a:xfrm>
              <a:off x="2924" y="688"/>
              <a:ext cx="17" cy="10"/>
            </a:xfrm>
            <a:custGeom>
              <a:avLst/>
              <a:gdLst>
                <a:gd name="T0" fmla="*/ 10 w 10"/>
                <a:gd name="T1" fmla="*/ 0 h 6"/>
                <a:gd name="T2" fmla="*/ 8 w 10"/>
                <a:gd name="T3" fmla="*/ 3 h 6"/>
                <a:gd name="T4" fmla="*/ 0 w 10"/>
                <a:gd name="T5" fmla="*/ 6 h 6"/>
                <a:gd name="T6" fmla="*/ 6 w 10"/>
                <a:gd name="T7" fmla="*/ 0 h 6"/>
                <a:gd name="T8" fmla="*/ 10 w 10"/>
                <a:gd name="T9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6">
                  <a:moveTo>
                    <a:pt x="10" y="0"/>
                  </a:moveTo>
                  <a:cubicBezTo>
                    <a:pt x="10" y="0"/>
                    <a:pt x="8" y="2"/>
                    <a:pt x="8" y="3"/>
                  </a:cubicBezTo>
                  <a:cubicBezTo>
                    <a:pt x="7" y="3"/>
                    <a:pt x="0" y="6"/>
                    <a:pt x="0" y="6"/>
                  </a:cubicBezTo>
                  <a:cubicBezTo>
                    <a:pt x="0" y="6"/>
                    <a:pt x="6" y="1"/>
                    <a:pt x="6" y="0"/>
                  </a:cubicBezTo>
                  <a:cubicBezTo>
                    <a:pt x="7" y="0"/>
                    <a:pt x="10" y="0"/>
                    <a:pt x="10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" name="Freeform 7905"/>
            <p:cNvSpPr>
              <a:spLocks/>
            </p:cNvSpPr>
            <p:nvPr/>
          </p:nvSpPr>
          <p:spPr bwMode="auto">
            <a:xfrm>
              <a:off x="2967" y="637"/>
              <a:ext cx="32" cy="42"/>
            </a:xfrm>
            <a:custGeom>
              <a:avLst/>
              <a:gdLst>
                <a:gd name="T0" fmla="*/ 1 w 19"/>
                <a:gd name="T1" fmla="*/ 0 h 25"/>
                <a:gd name="T2" fmla="*/ 0 w 19"/>
                <a:gd name="T3" fmla="*/ 3 h 25"/>
                <a:gd name="T4" fmla="*/ 15 w 19"/>
                <a:gd name="T5" fmla="*/ 24 h 25"/>
                <a:gd name="T6" fmla="*/ 18 w 19"/>
                <a:gd name="T7" fmla="*/ 25 h 25"/>
                <a:gd name="T8" fmla="*/ 18 w 19"/>
                <a:gd name="T9" fmla="*/ 25 h 25"/>
                <a:gd name="T10" fmla="*/ 18 w 19"/>
                <a:gd name="T11" fmla="*/ 22 h 25"/>
                <a:gd name="T12" fmla="*/ 3 w 19"/>
                <a:gd name="T13" fmla="*/ 1 h 25"/>
                <a:gd name="T14" fmla="*/ 1 w 19"/>
                <a:gd name="T15" fmla="*/ 0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9" h="25">
                  <a:moveTo>
                    <a:pt x="1" y="0"/>
                  </a:moveTo>
                  <a:cubicBezTo>
                    <a:pt x="0" y="1"/>
                    <a:pt x="0" y="2"/>
                    <a:pt x="0" y="3"/>
                  </a:cubicBezTo>
                  <a:cubicBezTo>
                    <a:pt x="15" y="24"/>
                    <a:pt x="15" y="24"/>
                    <a:pt x="15" y="24"/>
                  </a:cubicBezTo>
                  <a:cubicBezTo>
                    <a:pt x="16" y="25"/>
                    <a:pt x="17" y="25"/>
                    <a:pt x="18" y="25"/>
                  </a:cubicBezTo>
                  <a:cubicBezTo>
                    <a:pt x="18" y="25"/>
                    <a:pt x="18" y="25"/>
                    <a:pt x="18" y="25"/>
                  </a:cubicBezTo>
                  <a:cubicBezTo>
                    <a:pt x="19" y="24"/>
                    <a:pt x="19" y="23"/>
                    <a:pt x="18" y="22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3" y="0"/>
                    <a:pt x="2" y="0"/>
                    <a:pt x="1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" name="Freeform 7906"/>
            <p:cNvSpPr>
              <a:spLocks/>
            </p:cNvSpPr>
            <p:nvPr/>
          </p:nvSpPr>
          <p:spPr bwMode="auto">
            <a:xfrm>
              <a:off x="894" y="335"/>
              <a:ext cx="27" cy="58"/>
            </a:xfrm>
            <a:custGeom>
              <a:avLst/>
              <a:gdLst>
                <a:gd name="T0" fmla="*/ 8 w 16"/>
                <a:gd name="T1" fmla="*/ 2 h 34"/>
                <a:gd name="T2" fmla="*/ 5 w 16"/>
                <a:gd name="T3" fmla="*/ 23 h 34"/>
                <a:gd name="T4" fmla="*/ 10 w 16"/>
                <a:gd name="T5" fmla="*/ 30 h 34"/>
                <a:gd name="T6" fmla="*/ 8 w 16"/>
                <a:gd name="T7" fmla="*/ 2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34">
                  <a:moveTo>
                    <a:pt x="8" y="2"/>
                  </a:moveTo>
                  <a:cubicBezTo>
                    <a:pt x="7" y="0"/>
                    <a:pt x="13" y="14"/>
                    <a:pt x="5" y="23"/>
                  </a:cubicBezTo>
                  <a:cubicBezTo>
                    <a:pt x="0" y="29"/>
                    <a:pt x="6" y="34"/>
                    <a:pt x="10" y="30"/>
                  </a:cubicBezTo>
                  <a:cubicBezTo>
                    <a:pt x="16" y="24"/>
                    <a:pt x="13" y="8"/>
                    <a:pt x="8" y="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1" name="Freeform 7907"/>
            <p:cNvSpPr>
              <a:spLocks/>
            </p:cNvSpPr>
            <p:nvPr/>
          </p:nvSpPr>
          <p:spPr bwMode="auto">
            <a:xfrm>
              <a:off x="914" y="349"/>
              <a:ext cx="17" cy="48"/>
            </a:xfrm>
            <a:custGeom>
              <a:avLst/>
              <a:gdLst>
                <a:gd name="T0" fmla="*/ 3 w 10"/>
                <a:gd name="T1" fmla="*/ 0 h 28"/>
                <a:gd name="T2" fmla="*/ 3 w 10"/>
                <a:gd name="T3" fmla="*/ 18 h 28"/>
                <a:gd name="T4" fmla="*/ 8 w 10"/>
                <a:gd name="T5" fmla="*/ 23 h 28"/>
                <a:gd name="T6" fmla="*/ 3 w 10"/>
                <a:gd name="T7" fmla="*/ 0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28">
                  <a:moveTo>
                    <a:pt x="3" y="0"/>
                  </a:moveTo>
                  <a:cubicBezTo>
                    <a:pt x="3" y="0"/>
                    <a:pt x="6" y="11"/>
                    <a:pt x="3" y="18"/>
                  </a:cubicBezTo>
                  <a:cubicBezTo>
                    <a:pt x="0" y="26"/>
                    <a:pt x="5" y="17"/>
                    <a:pt x="8" y="23"/>
                  </a:cubicBezTo>
                  <a:cubicBezTo>
                    <a:pt x="10" y="28"/>
                    <a:pt x="8" y="7"/>
                    <a:pt x="3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4" name="Freeform 7908"/>
            <p:cNvSpPr>
              <a:spLocks/>
            </p:cNvSpPr>
            <p:nvPr/>
          </p:nvSpPr>
          <p:spPr bwMode="auto">
            <a:xfrm>
              <a:off x="914" y="328"/>
              <a:ext cx="55" cy="31"/>
            </a:xfrm>
            <a:custGeom>
              <a:avLst/>
              <a:gdLst>
                <a:gd name="T0" fmla="*/ 1 w 32"/>
                <a:gd name="T1" fmla="*/ 3 h 18"/>
                <a:gd name="T2" fmla="*/ 22 w 32"/>
                <a:gd name="T3" fmla="*/ 7 h 18"/>
                <a:gd name="T4" fmla="*/ 27 w 32"/>
                <a:gd name="T5" fmla="*/ 14 h 18"/>
                <a:gd name="T6" fmla="*/ 1 w 32"/>
                <a:gd name="T7" fmla="*/ 3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2" h="18">
                  <a:moveTo>
                    <a:pt x="1" y="3"/>
                  </a:moveTo>
                  <a:cubicBezTo>
                    <a:pt x="0" y="0"/>
                    <a:pt x="11" y="11"/>
                    <a:pt x="22" y="7"/>
                  </a:cubicBezTo>
                  <a:cubicBezTo>
                    <a:pt x="29" y="4"/>
                    <a:pt x="32" y="12"/>
                    <a:pt x="27" y="14"/>
                  </a:cubicBezTo>
                  <a:cubicBezTo>
                    <a:pt x="19" y="18"/>
                    <a:pt x="5" y="9"/>
                    <a:pt x="1" y="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1" name="Freeform 7909"/>
            <p:cNvSpPr>
              <a:spLocks/>
            </p:cNvSpPr>
            <p:nvPr/>
          </p:nvSpPr>
          <p:spPr bwMode="auto">
            <a:xfrm>
              <a:off x="923" y="347"/>
              <a:ext cx="41" cy="27"/>
            </a:xfrm>
            <a:custGeom>
              <a:avLst/>
              <a:gdLst>
                <a:gd name="T0" fmla="*/ 0 w 24"/>
                <a:gd name="T1" fmla="*/ 0 h 16"/>
                <a:gd name="T2" fmla="*/ 17 w 24"/>
                <a:gd name="T3" fmla="*/ 6 h 16"/>
                <a:gd name="T4" fmla="*/ 19 w 24"/>
                <a:gd name="T5" fmla="*/ 12 h 16"/>
                <a:gd name="T6" fmla="*/ 0 w 24"/>
                <a:gd name="T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" h="16">
                  <a:moveTo>
                    <a:pt x="0" y="0"/>
                  </a:moveTo>
                  <a:cubicBezTo>
                    <a:pt x="0" y="0"/>
                    <a:pt x="9" y="7"/>
                    <a:pt x="17" y="6"/>
                  </a:cubicBezTo>
                  <a:cubicBezTo>
                    <a:pt x="24" y="6"/>
                    <a:pt x="15" y="8"/>
                    <a:pt x="19" y="12"/>
                  </a:cubicBezTo>
                  <a:cubicBezTo>
                    <a:pt x="24" y="16"/>
                    <a:pt x="4" y="7"/>
                    <a:pt x="0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2" name="Freeform 7910"/>
            <p:cNvSpPr>
              <a:spLocks/>
            </p:cNvSpPr>
            <p:nvPr/>
          </p:nvSpPr>
          <p:spPr bwMode="auto">
            <a:xfrm>
              <a:off x="930" y="361"/>
              <a:ext cx="22" cy="29"/>
            </a:xfrm>
            <a:custGeom>
              <a:avLst/>
              <a:gdLst>
                <a:gd name="T0" fmla="*/ 0 w 13"/>
                <a:gd name="T1" fmla="*/ 0 h 17"/>
                <a:gd name="T2" fmla="*/ 4 w 13"/>
                <a:gd name="T3" fmla="*/ 15 h 17"/>
                <a:gd name="T4" fmla="*/ 12 w 13"/>
                <a:gd name="T5" fmla="*/ 17 h 17"/>
                <a:gd name="T6" fmla="*/ 13 w 13"/>
                <a:gd name="T7" fmla="*/ 8 h 17"/>
                <a:gd name="T8" fmla="*/ 0 w 13"/>
                <a:gd name="T9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" h="17">
                  <a:moveTo>
                    <a:pt x="0" y="0"/>
                  </a:moveTo>
                  <a:cubicBezTo>
                    <a:pt x="0" y="0"/>
                    <a:pt x="5" y="12"/>
                    <a:pt x="4" y="15"/>
                  </a:cubicBezTo>
                  <a:cubicBezTo>
                    <a:pt x="6" y="14"/>
                    <a:pt x="12" y="17"/>
                    <a:pt x="12" y="17"/>
                  </a:cubicBezTo>
                  <a:cubicBezTo>
                    <a:pt x="12" y="17"/>
                    <a:pt x="11" y="11"/>
                    <a:pt x="13" y="8"/>
                  </a:cubicBezTo>
                  <a:cubicBezTo>
                    <a:pt x="9" y="8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3" name="Freeform 7911"/>
            <p:cNvSpPr>
              <a:spLocks/>
            </p:cNvSpPr>
            <p:nvPr/>
          </p:nvSpPr>
          <p:spPr bwMode="auto">
            <a:xfrm>
              <a:off x="822" y="278"/>
              <a:ext cx="42" cy="45"/>
            </a:xfrm>
            <a:custGeom>
              <a:avLst/>
              <a:gdLst>
                <a:gd name="T0" fmla="*/ 2 w 25"/>
                <a:gd name="T1" fmla="*/ 11 h 26"/>
                <a:gd name="T2" fmla="*/ 12 w 25"/>
                <a:gd name="T3" fmla="*/ 22 h 26"/>
                <a:gd name="T4" fmla="*/ 11 w 25"/>
                <a:gd name="T5" fmla="*/ 15 h 26"/>
                <a:gd name="T6" fmla="*/ 11 w 25"/>
                <a:gd name="T7" fmla="*/ 10 h 26"/>
                <a:gd name="T8" fmla="*/ 22 w 25"/>
                <a:gd name="T9" fmla="*/ 9 h 26"/>
                <a:gd name="T10" fmla="*/ 25 w 25"/>
                <a:gd name="T11" fmla="*/ 7 h 26"/>
                <a:gd name="T12" fmla="*/ 2 w 25"/>
                <a:gd name="T13" fmla="*/ 11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" h="26">
                  <a:moveTo>
                    <a:pt x="2" y="11"/>
                  </a:moveTo>
                  <a:cubicBezTo>
                    <a:pt x="0" y="17"/>
                    <a:pt x="8" y="26"/>
                    <a:pt x="12" y="22"/>
                  </a:cubicBezTo>
                  <a:cubicBezTo>
                    <a:pt x="16" y="19"/>
                    <a:pt x="13" y="15"/>
                    <a:pt x="11" y="15"/>
                  </a:cubicBezTo>
                  <a:cubicBezTo>
                    <a:pt x="11" y="15"/>
                    <a:pt x="9" y="13"/>
                    <a:pt x="11" y="10"/>
                  </a:cubicBezTo>
                  <a:cubicBezTo>
                    <a:pt x="13" y="7"/>
                    <a:pt x="18" y="6"/>
                    <a:pt x="22" y="9"/>
                  </a:cubicBezTo>
                  <a:cubicBezTo>
                    <a:pt x="25" y="7"/>
                    <a:pt x="25" y="7"/>
                    <a:pt x="25" y="7"/>
                  </a:cubicBezTo>
                  <a:cubicBezTo>
                    <a:pt x="18" y="0"/>
                    <a:pt x="6" y="1"/>
                    <a:pt x="2" y="1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4" name="Freeform 7912"/>
            <p:cNvSpPr>
              <a:spLocks/>
            </p:cNvSpPr>
            <p:nvPr/>
          </p:nvSpPr>
          <p:spPr bwMode="auto">
            <a:xfrm>
              <a:off x="861" y="294"/>
              <a:ext cx="24" cy="55"/>
            </a:xfrm>
            <a:custGeom>
              <a:avLst/>
              <a:gdLst>
                <a:gd name="T0" fmla="*/ 14 w 14"/>
                <a:gd name="T1" fmla="*/ 24 h 32"/>
                <a:gd name="T2" fmla="*/ 9 w 14"/>
                <a:gd name="T3" fmla="*/ 0 h 32"/>
                <a:gd name="T4" fmla="*/ 6 w 14"/>
                <a:gd name="T5" fmla="*/ 2 h 32"/>
                <a:gd name="T6" fmla="*/ 2 w 14"/>
                <a:gd name="T7" fmla="*/ 29 h 32"/>
                <a:gd name="T8" fmla="*/ 4 w 14"/>
                <a:gd name="T9" fmla="*/ 30 h 32"/>
                <a:gd name="T10" fmla="*/ 10 w 14"/>
                <a:gd name="T11" fmla="*/ 22 h 32"/>
                <a:gd name="T12" fmla="*/ 14 w 14"/>
                <a:gd name="T13" fmla="*/ 24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" h="32">
                  <a:moveTo>
                    <a:pt x="14" y="24"/>
                  </a:moveTo>
                  <a:cubicBezTo>
                    <a:pt x="11" y="17"/>
                    <a:pt x="13" y="10"/>
                    <a:pt x="9" y="0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12" y="13"/>
                    <a:pt x="6" y="25"/>
                    <a:pt x="2" y="29"/>
                  </a:cubicBezTo>
                  <a:cubicBezTo>
                    <a:pt x="2" y="29"/>
                    <a:pt x="0" y="32"/>
                    <a:pt x="4" y="30"/>
                  </a:cubicBezTo>
                  <a:cubicBezTo>
                    <a:pt x="8" y="28"/>
                    <a:pt x="10" y="22"/>
                    <a:pt x="10" y="22"/>
                  </a:cubicBezTo>
                  <a:cubicBezTo>
                    <a:pt x="10" y="22"/>
                    <a:pt x="11" y="26"/>
                    <a:pt x="14" y="2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5" name="Freeform 7913"/>
            <p:cNvSpPr>
              <a:spLocks/>
            </p:cNvSpPr>
            <p:nvPr/>
          </p:nvSpPr>
          <p:spPr bwMode="auto">
            <a:xfrm>
              <a:off x="798" y="246"/>
              <a:ext cx="63" cy="32"/>
            </a:xfrm>
            <a:custGeom>
              <a:avLst/>
              <a:gdLst>
                <a:gd name="T0" fmla="*/ 33 w 37"/>
                <a:gd name="T1" fmla="*/ 14 h 19"/>
                <a:gd name="T2" fmla="*/ 33 w 37"/>
                <a:gd name="T3" fmla="*/ 11 h 19"/>
                <a:gd name="T4" fmla="*/ 7 w 37"/>
                <a:gd name="T5" fmla="*/ 3 h 19"/>
                <a:gd name="T6" fmla="*/ 7 w 37"/>
                <a:gd name="T7" fmla="*/ 8 h 19"/>
                <a:gd name="T8" fmla="*/ 2 w 37"/>
                <a:gd name="T9" fmla="*/ 19 h 19"/>
                <a:gd name="T10" fmla="*/ 33 w 37"/>
                <a:gd name="T11" fmla="*/ 14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7" h="19">
                  <a:moveTo>
                    <a:pt x="33" y="14"/>
                  </a:moveTo>
                  <a:cubicBezTo>
                    <a:pt x="33" y="14"/>
                    <a:pt x="37" y="15"/>
                    <a:pt x="33" y="11"/>
                  </a:cubicBezTo>
                  <a:cubicBezTo>
                    <a:pt x="25" y="3"/>
                    <a:pt x="11" y="0"/>
                    <a:pt x="7" y="3"/>
                  </a:cubicBezTo>
                  <a:cubicBezTo>
                    <a:pt x="2" y="6"/>
                    <a:pt x="6" y="8"/>
                    <a:pt x="7" y="8"/>
                  </a:cubicBezTo>
                  <a:cubicBezTo>
                    <a:pt x="1" y="11"/>
                    <a:pt x="0" y="18"/>
                    <a:pt x="2" y="19"/>
                  </a:cubicBezTo>
                  <a:cubicBezTo>
                    <a:pt x="17" y="6"/>
                    <a:pt x="33" y="13"/>
                    <a:pt x="33" y="1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6" name="Freeform 7914"/>
            <p:cNvSpPr>
              <a:spLocks/>
            </p:cNvSpPr>
            <p:nvPr/>
          </p:nvSpPr>
          <p:spPr bwMode="auto">
            <a:xfrm>
              <a:off x="779" y="313"/>
              <a:ext cx="84" cy="60"/>
            </a:xfrm>
            <a:custGeom>
              <a:avLst/>
              <a:gdLst>
                <a:gd name="T0" fmla="*/ 16 w 49"/>
                <a:gd name="T1" fmla="*/ 34 h 35"/>
                <a:gd name="T2" fmla="*/ 44 w 49"/>
                <a:gd name="T3" fmla="*/ 12 h 35"/>
                <a:gd name="T4" fmla="*/ 49 w 49"/>
                <a:gd name="T5" fmla="*/ 1 h 35"/>
                <a:gd name="T6" fmla="*/ 48 w 49"/>
                <a:gd name="T7" fmla="*/ 1 h 35"/>
                <a:gd name="T8" fmla="*/ 38 w 49"/>
                <a:gd name="T9" fmla="*/ 15 h 35"/>
                <a:gd name="T10" fmla="*/ 27 w 49"/>
                <a:gd name="T11" fmla="*/ 16 h 35"/>
                <a:gd name="T12" fmla="*/ 29 w 49"/>
                <a:gd name="T13" fmla="*/ 20 h 35"/>
                <a:gd name="T14" fmla="*/ 18 w 49"/>
                <a:gd name="T15" fmla="*/ 21 h 35"/>
                <a:gd name="T16" fmla="*/ 9 w 49"/>
                <a:gd name="T17" fmla="*/ 17 h 35"/>
                <a:gd name="T18" fmla="*/ 10 w 49"/>
                <a:gd name="T19" fmla="*/ 24 h 35"/>
                <a:gd name="T20" fmla="*/ 1 w 49"/>
                <a:gd name="T21" fmla="*/ 22 h 35"/>
                <a:gd name="T22" fmla="*/ 16 w 49"/>
                <a:gd name="T23" fmla="*/ 34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9" h="35">
                  <a:moveTo>
                    <a:pt x="16" y="34"/>
                  </a:moveTo>
                  <a:cubicBezTo>
                    <a:pt x="31" y="33"/>
                    <a:pt x="39" y="19"/>
                    <a:pt x="44" y="12"/>
                  </a:cubicBezTo>
                  <a:cubicBezTo>
                    <a:pt x="48" y="5"/>
                    <a:pt x="48" y="3"/>
                    <a:pt x="49" y="1"/>
                  </a:cubicBezTo>
                  <a:cubicBezTo>
                    <a:pt x="49" y="0"/>
                    <a:pt x="48" y="1"/>
                    <a:pt x="48" y="1"/>
                  </a:cubicBezTo>
                  <a:cubicBezTo>
                    <a:pt x="47" y="4"/>
                    <a:pt x="42" y="11"/>
                    <a:pt x="38" y="15"/>
                  </a:cubicBezTo>
                  <a:cubicBezTo>
                    <a:pt x="34" y="19"/>
                    <a:pt x="27" y="14"/>
                    <a:pt x="27" y="16"/>
                  </a:cubicBezTo>
                  <a:cubicBezTo>
                    <a:pt x="27" y="17"/>
                    <a:pt x="26" y="19"/>
                    <a:pt x="29" y="20"/>
                  </a:cubicBezTo>
                  <a:cubicBezTo>
                    <a:pt x="25" y="22"/>
                    <a:pt x="22" y="23"/>
                    <a:pt x="18" y="21"/>
                  </a:cubicBezTo>
                  <a:cubicBezTo>
                    <a:pt x="13" y="19"/>
                    <a:pt x="14" y="16"/>
                    <a:pt x="9" y="17"/>
                  </a:cubicBezTo>
                  <a:cubicBezTo>
                    <a:pt x="7" y="18"/>
                    <a:pt x="6" y="21"/>
                    <a:pt x="10" y="24"/>
                  </a:cubicBezTo>
                  <a:cubicBezTo>
                    <a:pt x="8" y="25"/>
                    <a:pt x="2" y="20"/>
                    <a:pt x="1" y="22"/>
                  </a:cubicBezTo>
                  <a:cubicBezTo>
                    <a:pt x="0" y="26"/>
                    <a:pt x="6" y="35"/>
                    <a:pt x="16" y="3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7" name="Freeform 7915"/>
            <p:cNvSpPr>
              <a:spLocks/>
            </p:cNvSpPr>
            <p:nvPr/>
          </p:nvSpPr>
          <p:spPr bwMode="auto">
            <a:xfrm>
              <a:off x="787" y="265"/>
              <a:ext cx="83" cy="75"/>
            </a:xfrm>
            <a:custGeom>
              <a:avLst/>
              <a:gdLst>
                <a:gd name="T0" fmla="*/ 14 w 48"/>
                <a:gd name="T1" fmla="*/ 42 h 44"/>
                <a:gd name="T2" fmla="*/ 14 w 48"/>
                <a:gd name="T3" fmla="*/ 35 h 44"/>
                <a:gd name="T4" fmla="*/ 28 w 48"/>
                <a:gd name="T5" fmla="*/ 35 h 44"/>
                <a:gd name="T6" fmla="*/ 17 w 48"/>
                <a:gd name="T7" fmla="*/ 19 h 44"/>
                <a:gd name="T8" fmla="*/ 44 w 48"/>
                <a:gd name="T9" fmla="*/ 12 h 44"/>
                <a:gd name="T10" fmla="*/ 46 w 48"/>
                <a:gd name="T11" fmla="*/ 14 h 44"/>
                <a:gd name="T12" fmla="*/ 48 w 48"/>
                <a:gd name="T13" fmla="*/ 12 h 44"/>
                <a:gd name="T14" fmla="*/ 21 w 48"/>
                <a:gd name="T15" fmla="*/ 4 h 44"/>
                <a:gd name="T16" fmla="*/ 2 w 48"/>
                <a:gd name="T17" fmla="*/ 25 h 44"/>
                <a:gd name="T18" fmla="*/ 4 w 48"/>
                <a:gd name="T19" fmla="*/ 28 h 44"/>
                <a:gd name="T20" fmla="*/ 14 w 48"/>
                <a:gd name="T21" fmla="*/ 42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8" h="44">
                  <a:moveTo>
                    <a:pt x="14" y="42"/>
                  </a:moveTo>
                  <a:cubicBezTo>
                    <a:pt x="16" y="41"/>
                    <a:pt x="13" y="39"/>
                    <a:pt x="14" y="35"/>
                  </a:cubicBezTo>
                  <a:cubicBezTo>
                    <a:pt x="17" y="41"/>
                    <a:pt x="28" y="42"/>
                    <a:pt x="28" y="35"/>
                  </a:cubicBezTo>
                  <a:cubicBezTo>
                    <a:pt x="21" y="34"/>
                    <a:pt x="16" y="25"/>
                    <a:pt x="17" y="19"/>
                  </a:cubicBezTo>
                  <a:cubicBezTo>
                    <a:pt x="19" y="10"/>
                    <a:pt x="35" y="5"/>
                    <a:pt x="44" y="12"/>
                  </a:cubicBezTo>
                  <a:cubicBezTo>
                    <a:pt x="45" y="13"/>
                    <a:pt x="45" y="14"/>
                    <a:pt x="46" y="14"/>
                  </a:cubicBezTo>
                  <a:cubicBezTo>
                    <a:pt x="48" y="12"/>
                    <a:pt x="48" y="12"/>
                    <a:pt x="48" y="12"/>
                  </a:cubicBezTo>
                  <a:cubicBezTo>
                    <a:pt x="43" y="5"/>
                    <a:pt x="33" y="0"/>
                    <a:pt x="21" y="4"/>
                  </a:cubicBezTo>
                  <a:cubicBezTo>
                    <a:pt x="7" y="9"/>
                    <a:pt x="3" y="21"/>
                    <a:pt x="2" y="25"/>
                  </a:cubicBezTo>
                  <a:cubicBezTo>
                    <a:pt x="0" y="29"/>
                    <a:pt x="2" y="29"/>
                    <a:pt x="4" y="28"/>
                  </a:cubicBezTo>
                  <a:cubicBezTo>
                    <a:pt x="4" y="39"/>
                    <a:pt x="13" y="44"/>
                    <a:pt x="14" y="4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8" name="Freeform 7916"/>
            <p:cNvSpPr>
              <a:spLocks/>
            </p:cNvSpPr>
            <p:nvPr/>
          </p:nvSpPr>
          <p:spPr bwMode="auto">
            <a:xfrm>
              <a:off x="907" y="218"/>
              <a:ext cx="83" cy="64"/>
            </a:xfrm>
            <a:custGeom>
              <a:avLst/>
              <a:gdLst>
                <a:gd name="T0" fmla="*/ 26 w 48"/>
                <a:gd name="T1" fmla="*/ 25 h 37"/>
                <a:gd name="T2" fmla="*/ 22 w 48"/>
                <a:gd name="T3" fmla="*/ 21 h 37"/>
                <a:gd name="T4" fmla="*/ 18 w 48"/>
                <a:gd name="T5" fmla="*/ 31 h 37"/>
                <a:gd name="T6" fmla="*/ 1 w 48"/>
                <a:gd name="T7" fmla="*/ 36 h 37"/>
                <a:gd name="T8" fmla="*/ 1 w 48"/>
                <a:gd name="T9" fmla="*/ 37 h 37"/>
                <a:gd name="T10" fmla="*/ 13 w 48"/>
                <a:gd name="T11" fmla="*/ 36 h 37"/>
                <a:gd name="T12" fmla="*/ 43 w 48"/>
                <a:gd name="T13" fmla="*/ 18 h 37"/>
                <a:gd name="T14" fmla="*/ 37 w 48"/>
                <a:gd name="T15" fmla="*/ 0 h 37"/>
                <a:gd name="T16" fmla="*/ 36 w 48"/>
                <a:gd name="T17" fmla="*/ 8 h 37"/>
                <a:gd name="T18" fmla="*/ 30 w 48"/>
                <a:gd name="T19" fmla="*/ 5 h 37"/>
                <a:gd name="T20" fmla="*/ 30 w 48"/>
                <a:gd name="T21" fmla="*/ 14 h 37"/>
                <a:gd name="T22" fmla="*/ 26 w 48"/>
                <a:gd name="T23" fmla="*/ 25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8" h="37">
                  <a:moveTo>
                    <a:pt x="26" y="25"/>
                  </a:moveTo>
                  <a:cubicBezTo>
                    <a:pt x="26" y="22"/>
                    <a:pt x="23" y="21"/>
                    <a:pt x="22" y="21"/>
                  </a:cubicBezTo>
                  <a:cubicBezTo>
                    <a:pt x="21" y="21"/>
                    <a:pt x="23" y="29"/>
                    <a:pt x="18" y="31"/>
                  </a:cubicBezTo>
                  <a:cubicBezTo>
                    <a:pt x="13" y="34"/>
                    <a:pt x="5" y="37"/>
                    <a:pt x="1" y="36"/>
                  </a:cubicBezTo>
                  <a:cubicBezTo>
                    <a:pt x="1" y="36"/>
                    <a:pt x="0" y="37"/>
                    <a:pt x="1" y="37"/>
                  </a:cubicBezTo>
                  <a:cubicBezTo>
                    <a:pt x="3" y="37"/>
                    <a:pt x="5" y="37"/>
                    <a:pt x="13" y="36"/>
                  </a:cubicBezTo>
                  <a:cubicBezTo>
                    <a:pt x="21" y="34"/>
                    <a:pt x="37" y="31"/>
                    <a:pt x="43" y="18"/>
                  </a:cubicBezTo>
                  <a:cubicBezTo>
                    <a:pt x="48" y="8"/>
                    <a:pt x="41" y="0"/>
                    <a:pt x="37" y="0"/>
                  </a:cubicBezTo>
                  <a:cubicBezTo>
                    <a:pt x="35" y="0"/>
                    <a:pt x="38" y="7"/>
                    <a:pt x="36" y="8"/>
                  </a:cubicBezTo>
                  <a:cubicBezTo>
                    <a:pt x="35" y="4"/>
                    <a:pt x="31" y="3"/>
                    <a:pt x="30" y="5"/>
                  </a:cubicBezTo>
                  <a:cubicBezTo>
                    <a:pt x="27" y="9"/>
                    <a:pt x="30" y="10"/>
                    <a:pt x="30" y="14"/>
                  </a:cubicBezTo>
                  <a:cubicBezTo>
                    <a:pt x="31" y="19"/>
                    <a:pt x="29" y="22"/>
                    <a:pt x="26" y="2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9" name="Freeform 7917"/>
            <p:cNvSpPr>
              <a:spLocks/>
            </p:cNvSpPr>
            <p:nvPr/>
          </p:nvSpPr>
          <p:spPr bwMode="auto">
            <a:xfrm>
              <a:off x="878" y="241"/>
              <a:ext cx="48" cy="34"/>
            </a:xfrm>
            <a:custGeom>
              <a:avLst/>
              <a:gdLst>
                <a:gd name="T0" fmla="*/ 12 w 28"/>
                <a:gd name="T1" fmla="*/ 8 h 20"/>
                <a:gd name="T2" fmla="*/ 17 w 28"/>
                <a:gd name="T3" fmla="*/ 9 h 20"/>
                <a:gd name="T4" fmla="*/ 23 w 28"/>
                <a:gd name="T5" fmla="*/ 13 h 20"/>
                <a:gd name="T6" fmla="*/ 16 w 28"/>
                <a:gd name="T7" fmla="*/ 0 h 20"/>
                <a:gd name="T8" fmla="*/ 5 w 28"/>
                <a:gd name="T9" fmla="*/ 20 h 20"/>
                <a:gd name="T10" fmla="*/ 7 w 28"/>
                <a:gd name="T11" fmla="*/ 18 h 20"/>
                <a:gd name="T12" fmla="*/ 12 w 28"/>
                <a:gd name="T13" fmla="*/ 8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" h="20">
                  <a:moveTo>
                    <a:pt x="12" y="8"/>
                  </a:moveTo>
                  <a:cubicBezTo>
                    <a:pt x="15" y="7"/>
                    <a:pt x="17" y="9"/>
                    <a:pt x="17" y="9"/>
                  </a:cubicBezTo>
                  <a:cubicBezTo>
                    <a:pt x="16" y="11"/>
                    <a:pt x="19" y="15"/>
                    <a:pt x="23" y="13"/>
                  </a:cubicBezTo>
                  <a:cubicBezTo>
                    <a:pt x="28" y="10"/>
                    <a:pt x="23" y="0"/>
                    <a:pt x="16" y="0"/>
                  </a:cubicBezTo>
                  <a:cubicBezTo>
                    <a:pt x="5" y="0"/>
                    <a:pt x="0" y="12"/>
                    <a:pt x="5" y="20"/>
                  </a:cubicBezTo>
                  <a:cubicBezTo>
                    <a:pt x="7" y="18"/>
                    <a:pt x="7" y="18"/>
                    <a:pt x="7" y="18"/>
                  </a:cubicBezTo>
                  <a:cubicBezTo>
                    <a:pt x="6" y="14"/>
                    <a:pt x="9" y="9"/>
                    <a:pt x="12" y="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0" name="Freeform 7918"/>
            <p:cNvSpPr>
              <a:spLocks/>
            </p:cNvSpPr>
            <p:nvPr/>
          </p:nvSpPr>
          <p:spPr bwMode="auto">
            <a:xfrm>
              <a:off x="870" y="210"/>
              <a:ext cx="82" cy="70"/>
            </a:xfrm>
            <a:custGeom>
              <a:avLst/>
              <a:gdLst>
                <a:gd name="T0" fmla="*/ 7 w 48"/>
                <a:gd name="T1" fmla="*/ 12 h 41"/>
                <a:gd name="T2" fmla="*/ 6 w 48"/>
                <a:gd name="T3" fmla="*/ 41 h 41"/>
                <a:gd name="T4" fmla="*/ 8 w 48"/>
                <a:gd name="T5" fmla="*/ 39 h 41"/>
                <a:gd name="T6" fmla="*/ 7 w 48"/>
                <a:gd name="T7" fmla="*/ 36 h 41"/>
                <a:gd name="T8" fmla="*/ 23 w 48"/>
                <a:gd name="T9" fmla="*/ 13 h 41"/>
                <a:gd name="T10" fmla="*/ 34 w 48"/>
                <a:gd name="T11" fmla="*/ 29 h 41"/>
                <a:gd name="T12" fmla="*/ 39 w 48"/>
                <a:gd name="T13" fmla="*/ 16 h 41"/>
                <a:gd name="T14" fmla="*/ 46 w 48"/>
                <a:gd name="T15" fmla="*/ 19 h 41"/>
                <a:gd name="T16" fmla="*/ 36 w 48"/>
                <a:gd name="T17" fmla="*/ 4 h 41"/>
                <a:gd name="T18" fmla="*/ 33 w 48"/>
                <a:gd name="T19" fmla="*/ 1 h 41"/>
                <a:gd name="T20" fmla="*/ 7 w 48"/>
                <a:gd name="T21" fmla="*/ 12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8" h="41">
                  <a:moveTo>
                    <a:pt x="7" y="12"/>
                  </a:moveTo>
                  <a:cubicBezTo>
                    <a:pt x="0" y="22"/>
                    <a:pt x="1" y="33"/>
                    <a:pt x="6" y="41"/>
                  </a:cubicBezTo>
                  <a:cubicBezTo>
                    <a:pt x="8" y="39"/>
                    <a:pt x="8" y="39"/>
                    <a:pt x="8" y="39"/>
                  </a:cubicBezTo>
                  <a:cubicBezTo>
                    <a:pt x="8" y="38"/>
                    <a:pt x="8" y="37"/>
                    <a:pt x="7" y="36"/>
                  </a:cubicBezTo>
                  <a:cubicBezTo>
                    <a:pt x="3" y="25"/>
                    <a:pt x="14" y="12"/>
                    <a:pt x="23" y="13"/>
                  </a:cubicBezTo>
                  <a:cubicBezTo>
                    <a:pt x="29" y="14"/>
                    <a:pt x="35" y="22"/>
                    <a:pt x="34" y="29"/>
                  </a:cubicBezTo>
                  <a:cubicBezTo>
                    <a:pt x="40" y="32"/>
                    <a:pt x="43" y="21"/>
                    <a:pt x="39" y="16"/>
                  </a:cubicBezTo>
                  <a:cubicBezTo>
                    <a:pt x="43" y="16"/>
                    <a:pt x="44" y="20"/>
                    <a:pt x="46" y="19"/>
                  </a:cubicBezTo>
                  <a:cubicBezTo>
                    <a:pt x="48" y="18"/>
                    <a:pt x="46" y="8"/>
                    <a:pt x="36" y="4"/>
                  </a:cubicBezTo>
                  <a:cubicBezTo>
                    <a:pt x="37" y="2"/>
                    <a:pt x="38" y="1"/>
                    <a:pt x="33" y="1"/>
                  </a:cubicBezTo>
                  <a:cubicBezTo>
                    <a:pt x="29" y="1"/>
                    <a:pt x="17" y="0"/>
                    <a:pt x="7" y="1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1" name="Freeform 7919"/>
            <p:cNvSpPr>
              <a:spLocks/>
            </p:cNvSpPr>
            <p:nvPr/>
          </p:nvSpPr>
          <p:spPr bwMode="auto">
            <a:xfrm>
              <a:off x="858" y="205"/>
              <a:ext cx="39" cy="61"/>
            </a:xfrm>
            <a:custGeom>
              <a:avLst/>
              <a:gdLst>
                <a:gd name="T0" fmla="*/ 4 w 23"/>
                <a:gd name="T1" fmla="*/ 31 h 36"/>
                <a:gd name="T2" fmla="*/ 7 w 23"/>
                <a:gd name="T3" fmla="*/ 32 h 36"/>
                <a:gd name="T4" fmla="*/ 22 w 23"/>
                <a:gd name="T5" fmla="*/ 4 h 36"/>
                <a:gd name="T6" fmla="*/ 11 w 23"/>
                <a:gd name="T7" fmla="*/ 5 h 36"/>
                <a:gd name="T8" fmla="*/ 6 w 23"/>
                <a:gd name="T9" fmla="*/ 3 h 36"/>
                <a:gd name="T10" fmla="*/ 4 w 23"/>
                <a:gd name="T11" fmla="*/ 31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3" h="36">
                  <a:moveTo>
                    <a:pt x="4" y="31"/>
                  </a:moveTo>
                  <a:cubicBezTo>
                    <a:pt x="7" y="36"/>
                    <a:pt x="7" y="32"/>
                    <a:pt x="7" y="32"/>
                  </a:cubicBezTo>
                  <a:cubicBezTo>
                    <a:pt x="7" y="31"/>
                    <a:pt x="5" y="14"/>
                    <a:pt x="22" y="4"/>
                  </a:cubicBezTo>
                  <a:cubicBezTo>
                    <a:pt x="23" y="2"/>
                    <a:pt x="15" y="0"/>
                    <a:pt x="11" y="5"/>
                  </a:cubicBezTo>
                  <a:cubicBezTo>
                    <a:pt x="11" y="4"/>
                    <a:pt x="10" y="0"/>
                    <a:pt x="6" y="3"/>
                  </a:cubicBezTo>
                  <a:cubicBezTo>
                    <a:pt x="2" y="6"/>
                    <a:pt x="0" y="20"/>
                    <a:pt x="4" y="3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2" name="Freeform 7920"/>
            <p:cNvSpPr>
              <a:spLocks/>
            </p:cNvSpPr>
            <p:nvPr/>
          </p:nvSpPr>
          <p:spPr bwMode="auto">
            <a:xfrm>
              <a:off x="887" y="285"/>
              <a:ext cx="55" cy="26"/>
            </a:xfrm>
            <a:custGeom>
              <a:avLst/>
              <a:gdLst>
                <a:gd name="T0" fmla="*/ 29 w 32"/>
                <a:gd name="T1" fmla="*/ 7 h 15"/>
                <a:gd name="T2" fmla="*/ 29 w 32"/>
                <a:gd name="T3" fmla="*/ 5 h 15"/>
                <a:gd name="T4" fmla="*/ 2 w 32"/>
                <a:gd name="T5" fmla="*/ 0 h 15"/>
                <a:gd name="T6" fmla="*/ 0 w 32"/>
                <a:gd name="T7" fmla="*/ 1 h 15"/>
                <a:gd name="T8" fmla="*/ 20 w 32"/>
                <a:gd name="T9" fmla="*/ 15 h 15"/>
                <a:gd name="T10" fmla="*/ 19 w 32"/>
                <a:gd name="T11" fmla="*/ 10 h 15"/>
                <a:gd name="T12" fmla="*/ 29 w 32"/>
                <a:gd name="T13" fmla="*/ 7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15">
                  <a:moveTo>
                    <a:pt x="29" y="7"/>
                  </a:moveTo>
                  <a:cubicBezTo>
                    <a:pt x="32" y="4"/>
                    <a:pt x="29" y="5"/>
                    <a:pt x="29" y="5"/>
                  </a:cubicBezTo>
                  <a:cubicBezTo>
                    <a:pt x="24" y="7"/>
                    <a:pt x="10" y="9"/>
                    <a:pt x="2" y="0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7" y="9"/>
                    <a:pt x="15" y="9"/>
                    <a:pt x="20" y="15"/>
                  </a:cubicBezTo>
                  <a:cubicBezTo>
                    <a:pt x="22" y="13"/>
                    <a:pt x="19" y="10"/>
                    <a:pt x="19" y="10"/>
                  </a:cubicBezTo>
                  <a:cubicBezTo>
                    <a:pt x="19" y="10"/>
                    <a:pt x="25" y="10"/>
                    <a:pt x="29" y="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3" name="Freeform 7921"/>
            <p:cNvSpPr>
              <a:spLocks/>
            </p:cNvSpPr>
            <p:nvPr/>
          </p:nvSpPr>
          <p:spPr bwMode="auto">
            <a:xfrm>
              <a:off x="804" y="196"/>
              <a:ext cx="72" cy="87"/>
            </a:xfrm>
            <a:custGeom>
              <a:avLst/>
              <a:gdLst>
                <a:gd name="T0" fmla="*/ 4 w 42"/>
                <a:gd name="T1" fmla="*/ 28 h 51"/>
                <a:gd name="T2" fmla="*/ 16 w 42"/>
                <a:gd name="T3" fmla="*/ 29 h 51"/>
                <a:gd name="T4" fmla="*/ 34 w 42"/>
                <a:gd name="T5" fmla="*/ 42 h 51"/>
                <a:gd name="T6" fmla="*/ 40 w 42"/>
                <a:gd name="T7" fmla="*/ 51 h 51"/>
                <a:gd name="T8" fmla="*/ 42 w 42"/>
                <a:gd name="T9" fmla="*/ 50 h 51"/>
                <a:gd name="T10" fmla="*/ 36 w 42"/>
                <a:gd name="T11" fmla="*/ 41 h 51"/>
                <a:gd name="T12" fmla="*/ 29 w 42"/>
                <a:gd name="T13" fmla="*/ 20 h 51"/>
                <a:gd name="T14" fmla="*/ 33 w 42"/>
                <a:gd name="T15" fmla="*/ 8 h 51"/>
                <a:gd name="T16" fmla="*/ 28 w 42"/>
                <a:gd name="T17" fmla="*/ 9 h 51"/>
                <a:gd name="T18" fmla="*/ 23 w 42"/>
                <a:gd name="T19" fmla="*/ 5 h 51"/>
                <a:gd name="T20" fmla="*/ 20 w 42"/>
                <a:gd name="T21" fmla="*/ 2 h 51"/>
                <a:gd name="T22" fmla="*/ 21 w 42"/>
                <a:gd name="T23" fmla="*/ 7 h 51"/>
                <a:gd name="T24" fmla="*/ 18 w 42"/>
                <a:gd name="T25" fmla="*/ 6 h 51"/>
                <a:gd name="T26" fmla="*/ 20 w 42"/>
                <a:gd name="T27" fmla="*/ 12 h 51"/>
                <a:gd name="T28" fmla="*/ 28 w 42"/>
                <a:gd name="T29" fmla="*/ 27 h 51"/>
                <a:gd name="T30" fmla="*/ 31 w 42"/>
                <a:gd name="T31" fmla="*/ 35 h 51"/>
                <a:gd name="T32" fmla="*/ 22 w 42"/>
                <a:gd name="T33" fmla="*/ 21 h 51"/>
                <a:gd name="T34" fmla="*/ 22 w 42"/>
                <a:gd name="T35" fmla="*/ 18 h 51"/>
                <a:gd name="T36" fmla="*/ 21 w 42"/>
                <a:gd name="T37" fmla="*/ 16 h 51"/>
                <a:gd name="T38" fmla="*/ 18 w 42"/>
                <a:gd name="T39" fmla="*/ 16 h 51"/>
                <a:gd name="T40" fmla="*/ 17 w 42"/>
                <a:gd name="T41" fmla="*/ 12 h 51"/>
                <a:gd name="T42" fmla="*/ 9 w 42"/>
                <a:gd name="T43" fmla="*/ 5 h 51"/>
                <a:gd name="T44" fmla="*/ 13 w 42"/>
                <a:gd name="T45" fmla="*/ 15 h 51"/>
                <a:gd name="T46" fmla="*/ 16 w 42"/>
                <a:gd name="T47" fmla="*/ 16 h 51"/>
                <a:gd name="T48" fmla="*/ 16 w 42"/>
                <a:gd name="T49" fmla="*/ 20 h 51"/>
                <a:gd name="T50" fmla="*/ 17 w 42"/>
                <a:gd name="T51" fmla="*/ 21 h 51"/>
                <a:gd name="T52" fmla="*/ 20 w 42"/>
                <a:gd name="T53" fmla="*/ 23 h 51"/>
                <a:gd name="T54" fmla="*/ 30 w 42"/>
                <a:gd name="T55" fmla="*/ 36 h 51"/>
                <a:gd name="T56" fmla="*/ 23 w 42"/>
                <a:gd name="T57" fmla="*/ 30 h 51"/>
                <a:gd name="T58" fmla="*/ 12 w 42"/>
                <a:gd name="T59" fmla="*/ 18 h 51"/>
                <a:gd name="T60" fmla="*/ 7 w 42"/>
                <a:gd name="T61" fmla="*/ 13 h 51"/>
                <a:gd name="T62" fmla="*/ 8 w 42"/>
                <a:gd name="T63" fmla="*/ 17 h 51"/>
                <a:gd name="T64" fmla="*/ 2 w 42"/>
                <a:gd name="T65" fmla="*/ 14 h 51"/>
                <a:gd name="T66" fmla="*/ 5 w 42"/>
                <a:gd name="T67" fmla="*/ 18 h 51"/>
                <a:gd name="T68" fmla="*/ 7 w 42"/>
                <a:gd name="T69" fmla="*/ 24 h 51"/>
                <a:gd name="T70" fmla="*/ 4 w 42"/>
                <a:gd name="T71" fmla="*/ 28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2" h="51">
                  <a:moveTo>
                    <a:pt x="4" y="28"/>
                  </a:moveTo>
                  <a:cubicBezTo>
                    <a:pt x="11" y="28"/>
                    <a:pt x="12" y="27"/>
                    <a:pt x="16" y="29"/>
                  </a:cubicBezTo>
                  <a:cubicBezTo>
                    <a:pt x="24" y="33"/>
                    <a:pt x="30" y="38"/>
                    <a:pt x="34" y="42"/>
                  </a:cubicBezTo>
                  <a:cubicBezTo>
                    <a:pt x="40" y="51"/>
                    <a:pt x="40" y="51"/>
                    <a:pt x="40" y="51"/>
                  </a:cubicBezTo>
                  <a:cubicBezTo>
                    <a:pt x="42" y="50"/>
                    <a:pt x="42" y="50"/>
                    <a:pt x="42" y="50"/>
                  </a:cubicBezTo>
                  <a:cubicBezTo>
                    <a:pt x="36" y="41"/>
                    <a:pt x="36" y="41"/>
                    <a:pt x="36" y="41"/>
                  </a:cubicBezTo>
                  <a:cubicBezTo>
                    <a:pt x="33" y="36"/>
                    <a:pt x="30" y="29"/>
                    <a:pt x="29" y="20"/>
                  </a:cubicBezTo>
                  <a:cubicBezTo>
                    <a:pt x="29" y="15"/>
                    <a:pt x="30" y="14"/>
                    <a:pt x="33" y="8"/>
                  </a:cubicBezTo>
                  <a:cubicBezTo>
                    <a:pt x="33" y="7"/>
                    <a:pt x="29" y="7"/>
                    <a:pt x="28" y="9"/>
                  </a:cubicBezTo>
                  <a:cubicBezTo>
                    <a:pt x="28" y="9"/>
                    <a:pt x="27" y="7"/>
                    <a:pt x="23" y="5"/>
                  </a:cubicBezTo>
                  <a:cubicBezTo>
                    <a:pt x="20" y="4"/>
                    <a:pt x="22" y="0"/>
                    <a:pt x="20" y="2"/>
                  </a:cubicBezTo>
                  <a:cubicBezTo>
                    <a:pt x="19" y="4"/>
                    <a:pt x="19" y="6"/>
                    <a:pt x="21" y="7"/>
                  </a:cubicBezTo>
                  <a:cubicBezTo>
                    <a:pt x="20" y="8"/>
                    <a:pt x="18" y="7"/>
                    <a:pt x="18" y="6"/>
                  </a:cubicBezTo>
                  <a:cubicBezTo>
                    <a:pt x="16" y="7"/>
                    <a:pt x="17" y="10"/>
                    <a:pt x="20" y="12"/>
                  </a:cubicBezTo>
                  <a:cubicBezTo>
                    <a:pt x="27" y="15"/>
                    <a:pt x="26" y="21"/>
                    <a:pt x="28" y="27"/>
                  </a:cubicBezTo>
                  <a:cubicBezTo>
                    <a:pt x="29" y="29"/>
                    <a:pt x="30" y="32"/>
                    <a:pt x="31" y="35"/>
                  </a:cubicBezTo>
                  <a:cubicBezTo>
                    <a:pt x="22" y="21"/>
                    <a:pt x="22" y="21"/>
                    <a:pt x="22" y="21"/>
                  </a:cubicBezTo>
                  <a:cubicBezTo>
                    <a:pt x="21" y="19"/>
                    <a:pt x="20" y="19"/>
                    <a:pt x="22" y="18"/>
                  </a:cubicBezTo>
                  <a:cubicBezTo>
                    <a:pt x="23" y="17"/>
                    <a:pt x="21" y="16"/>
                    <a:pt x="21" y="16"/>
                  </a:cubicBezTo>
                  <a:cubicBezTo>
                    <a:pt x="21" y="17"/>
                    <a:pt x="20" y="18"/>
                    <a:pt x="18" y="16"/>
                  </a:cubicBezTo>
                  <a:cubicBezTo>
                    <a:pt x="16" y="13"/>
                    <a:pt x="21" y="14"/>
                    <a:pt x="17" y="12"/>
                  </a:cubicBezTo>
                  <a:cubicBezTo>
                    <a:pt x="15" y="10"/>
                    <a:pt x="9" y="5"/>
                    <a:pt x="9" y="5"/>
                  </a:cubicBezTo>
                  <a:cubicBezTo>
                    <a:pt x="9" y="5"/>
                    <a:pt x="12" y="12"/>
                    <a:pt x="13" y="15"/>
                  </a:cubicBezTo>
                  <a:cubicBezTo>
                    <a:pt x="14" y="20"/>
                    <a:pt x="14" y="14"/>
                    <a:pt x="16" y="16"/>
                  </a:cubicBezTo>
                  <a:cubicBezTo>
                    <a:pt x="18" y="19"/>
                    <a:pt x="16" y="20"/>
                    <a:pt x="16" y="20"/>
                  </a:cubicBezTo>
                  <a:cubicBezTo>
                    <a:pt x="15" y="20"/>
                    <a:pt x="16" y="22"/>
                    <a:pt x="17" y="21"/>
                  </a:cubicBezTo>
                  <a:cubicBezTo>
                    <a:pt x="19" y="20"/>
                    <a:pt x="19" y="21"/>
                    <a:pt x="20" y="23"/>
                  </a:cubicBezTo>
                  <a:cubicBezTo>
                    <a:pt x="30" y="36"/>
                    <a:pt x="30" y="36"/>
                    <a:pt x="30" y="36"/>
                  </a:cubicBezTo>
                  <a:cubicBezTo>
                    <a:pt x="28" y="34"/>
                    <a:pt x="26" y="32"/>
                    <a:pt x="23" y="30"/>
                  </a:cubicBezTo>
                  <a:cubicBezTo>
                    <a:pt x="19" y="26"/>
                    <a:pt x="12" y="25"/>
                    <a:pt x="12" y="18"/>
                  </a:cubicBezTo>
                  <a:cubicBezTo>
                    <a:pt x="12" y="14"/>
                    <a:pt x="9" y="12"/>
                    <a:pt x="7" y="13"/>
                  </a:cubicBezTo>
                  <a:cubicBezTo>
                    <a:pt x="8" y="14"/>
                    <a:pt x="9" y="16"/>
                    <a:pt x="8" y="17"/>
                  </a:cubicBezTo>
                  <a:cubicBezTo>
                    <a:pt x="7" y="14"/>
                    <a:pt x="5" y="13"/>
                    <a:pt x="2" y="14"/>
                  </a:cubicBezTo>
                  <a:cubicBezTo>
                    <a:pt x="0" y="15"/>
                    <a:pt x="5" y="14"/>
                    <a:pt x="5" y="18"/>
                  </a:cubicBezTo>
                  <a:cubicBezTo>
                    <a:pt x="5" y="22"/>
                    <a:pt x="7" y="24"/>
                    <a:pt x="7" y="24"/>
                  </a:cubicBezTo>
                  <a:cubicBezTo>
                    <a:pt x="4" y="24"/>
                    <a:pt x="3" y="28"/>
                    <a:pt x="4" y="2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4" name="Freeform 7922"/>
            <p:cNvSpPr>
              <a:spLocks/>
            </p:cNvSpPr>
            <p:nvPr/>
          </p:nvSpPr>
          <p:spPr bwMode="auto">
            <a:xfrm>
              <a:off x="935" y="283"/>
              <a:ext cx="36" cy="26"/>
            </a:xfrm>
            <a:custGeom>
              <a:avLst/>
              <a:gdLst>
                <a:gd name="T0" fmla="*/ 16 w 21"/>
                <a:gd name="T1" fmla="*/ 0 h 15"/>
                <a:gd name="T2" fmla="*/ 12 w 21"/>
                <a:gd name="T3" fmla="*/ 4 h 15"/>
                <a:gd name="T4" fmla="*/ 8 w 21"/>
                <a:gd name="T5" fmla="*/ 3 h 15"/>
                <a:gd name="T6" fmla="*/ 0 w 21"/>
                <a:gd name="T7" fmla="*/ 11 h 15"/>
                <a:gd name="T8" fmla="*/ 6 w 21"/>
                <a:gd name="T9" fmla="*/ 13 h 15"/>
                <a:gd name="T10" fmla="*/ 14 w 21"/>
                <a:gd name="T11" fmla="*/ 12 h 15"/>
                <a:gd name="T12" fmla="*/ 16 w 21"/>
                <a:gd name="T13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" h="15">
                  <a:moveTo>
                    <a:pt x="16" y="0"/>
                  </a:moveTo>
                  <a:cubicBezTo>
                    <a:pt x="12" y="0"/>
                    <a:pt x="12" y="4"/>
                    <a:pt x="12" y="4"/>
                  </a:cubicBezTo>
                  <a:cubicBezTo>
                    <a:pt x="11" y="0"/>
                    <a:pt x="8" y="1"/>
                    <a:pt x="8" y="3"/>
                  </a:cubicBezTo>
                  <a:cubicBezTo>
                    <a:pt x="9" y="10"/>
                    <a:pt x="0" y="11"/>
                    <a:pt x="0" y="11"/>
                  </a:cubicBezTo>
                  <a:cubicBezTo>
                    <a:pt x="0" y="11"/>
                    <a:pt x="1" y="13"/>
                    <a:pt x="6" y="13"/>
                  </a:cubicBezTo>
                  <a:cubicBezTo>
                    <a:pt x="8" y="14"/>
                    <a:pt x="11" y="15"/>
                    <a:pt x="14" y="12"/>
                  </a:cubicBezTo>
                  <a:cubicBezTo>
                    <a:pt x="21" y="8"/>
                    <a:pt x="19" y="0"/>
                    <a:pt x="16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5" name="Freeform 7923"/>
            <p:cNvSpPr>
              <a:spLocks/>
            </p:cNvSpPr>
            <p:nvPr/>
          </p:nvSpPr>
          <p:spPr bwMode="auto">
            <a:xfrm>
              <a:off x="791" y="366"/>
              <a:ext cx="43" cy="60"/>
            </a:xfrm>
            <a:custGeom>
              <a:avLst/>
              <a:gdLst>
                <a:gd name="T0" fmla="*/ 11 w 25"/>
                <a:gd name="T1" fmla="*/ 14 h 35"/>
                <a:gd name="T2" fmla="*/ 11 w 25"/>
                <a:gd name="T3" fmla="*/ 18 h 35"/>
                <a:gd name="T4" fmla="*/ 15 w 25"/>
                <a:gd name="T5" fmla="*/ 23 h 35"/>
                <a:gd name="T6" fmla="*/ 9 w 25"/>
                <a:gd name="T7" fmla="*/ 14 h 35"/>
                <a:gd name="T8" fmla="*/ 22 w 25"/>
                <a:gd name="T9" fmla="*/ 1 h 35"/>
                <a:gd name="T10" fmla="*/ 18 w 25"/>
                <a:gd name="T11" fmla="*/ 2 h 35"/>
                <a:gd name="T12" fmla="*/ 7 w 25"/>
                <a:gd name="T13" fmla="*/ 8 h 35"/>
                <a:gd name="T14" fmla="*/ 2 w 25"/>
                <a:gd name="T15" fmla="*/ 23 h 35"/>
                <a:gd name="T16" fmla="*/ 22 w 25"/>
                <a:gd name="T17" fmla="*/ 23 h 35"/>
                <a:gd name="T18" fmla="*/ 11 w 25"/>
                <a:gd name="T19" fmla="*/ 14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5" h="35">
                  <a:moveTo>
                    <a:pt x="11" y="14"/>
                  </a:moveTo>
                  <a:cubicBezTo>
                    <a:pt x="8" y="17"/>
                    <a:pt x="11" y="18"/>
                    <a:pt x="11" y="18"/>
                  </a:cubicBezTo>
                  <a:cubicBezTo>
                    <a:pt x="15" y="15"/>
                    <a:pt x="18" y="21"/>
                    <a:pt x="15" y="23"/>
                  </a:cubicBezTo>
                  <a:cubicBezTo>
                    <a:pt x="12" y="25"/>
                    <a:pt x="7" y="21"/>
                    <a:pt x="9" y="14"/>
                  </a:cubicBezTo>
                  <a:cubicBezTo>
                    <a:pt x="11" y="7"/>
                    <a:pt x="20" y="6"/>
                    <a:pt x="22" y="1"/>
                  </a:cubicBezTo>
                  <a:cubicBezTo>
                    <a:pt x="23" y="0"/>
                    <a:pt x="21" y="1"/>
                    <a:pt x="18" y="2"/>
                  </a:cubicBezTo>
                  <a:cubicBezTo>
                    <a:pt x="15" y="3"/>
                    <a:pt x="10" y="4"/>
                    <a:pt x="7" y="8"/>
                  </a:cubicBezTo>
                  <a:cubicBezTo>
                    <a:pt x="2" y="11"/>
                    <a:pt x="0" y="16"/>
                    <a:pt x="2" y="23"/>
                  </a:cubicBezTo>
                  <a:cubicBezTo>
                    <a:pt x="5" y="32"/>
                    <a:pt x="19" y="35"/>
                    <a:pt x="22" y="23"/>
                  </a:cubicBezTo>
                  <a:cubicBezTo>
                    <a:pt x="25" y="12"/>
                    <a:pt x="15" y="9"/>
                    <a:pt x="11" y="1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6" name="Freeform 7924"/>
            <p:cNvSpPr>
              <a:spLocks/>
            </p:cNvSpPr>
            <p:nvPr/>
          </p:nvSpPr>
          <p:spPr bwMode="auto">
            <a:xfrm>
              <a:off x="892" y="270"/>
              <a:ext cx="116" cy="65"/>
            </a:xfrm>
            <a:custGeom>
              <a:avLst/>
              <a:gdLst>
                <a:gd name="T0" fmla="*/ 40 w 68"/>
                <a:gd name="T1" fmla="*/ 2 h 38"/>
                <a:gd name="T2" fmla="*/ 4 w 68"/>
                <a:gd name="T3" fmla="*/ 7 h 38"/>
                <a:gd name="T4" fmla="*/ 3 w 68"/>
                <a:gd name="T5" fmla="*/ 6 h 38"/>
                <a:gd name="T6" fmla="*/ 0 w 68"/>
                <a:gd name="T7" fmla="*/ 8 h 38"/>
                <a:gd name="T8" fmla="*/ 2 w 68"/>
                <a:gd name="T9" fmla="*/ 9 h 38"/>
                <a:gd name="T10" fmla="*/ 38 w 68"/>
                <a:gd name="T11" fmla="*/ 6 h 38"/>
                <a:gd name="T12" fmla="*/ 50 w 68"/>
                <a:gd name="T13" fmla="*/ 17 h 38"/>
                <a:gd name="T14" fmla="*/ 58 w 68"/>
                <a:gd name="T15" fmla="*/ 12 h 38"/>
                <a:gd name="T16" fmla="*/ 56 w 68"/>
                <a:gd name="T17" fmla="*/ 21 h 38"/>
                <a:gd name="T18" fmla="*/ 49 w 68"/>
                <a:gd name="T19" fmla="*/ 22 h 38"/>
                <a:gd name="T20" fmla="*/ 48 w 68"/>
                <a:gd name="T21" fmla="*/ 29 h 38"/>
                <a:gd name="T22" fmla="*/ 43 w 68"/>
                <a:gd name="T23" fmla="*/ 32 h 38"/>
                <a:gd name="T24" fmla="*/ 60 w 68"/>
                <a:gd name="T25" fmla="*/ 33 h 38"/>
                <a:gd name="T26" fmla="*/ 63 w 68"/>
                <a:gd name="T27" fmla="*/ 11 h 38"/>
                <a:gd name="T28" fmla="*/ 40 w 68"/>
                <a:gd name="T29" fmla="*/ 2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68" h="38">
                  <a:moveTo>
                    <a:pt x="40" y="2"/>
                  </a:moveTo>
                  <a:cubicBezTo>
                    <a:pt x="30" y="4"/>
                    <a:pt x="10" y="11"/>
                    <a:pt x="4" y="7"/>
                  </a:cubicBezTo>
                  <a:cubicBezTo>
                    <a:pt x="3" y="7"/>
                    <a:pt x="3" y="6"/>
                    <a:pt x="3" y="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1" y="8"/>
                    <a:pt x="2" y="9"/>
                    <a:pt x="2" y="9"/>
                  </a:cubicBezTo>
                  <a:cubicBezTo>
                    <a:pt x="11" y="14"/>
                    <a:pt x="27" y="7"/>
                    <a:pt x="38" y="6"/>
                  </a:cubicBezTo>
                  <a:cubicBezTo>
                    <a:pt x="48" y="5"/>
                    <a:pt x="56" y="13"/>
                    <a:pt x="50" y="17"/>
                  </a:cubicBezTo>
                  <a:cubicBezTo>
                    <a:pt x="53" y="20"/>
                    <a:pt x="57" y="19"/>
                    <a:pt x="58" y="12"/>
                  </a:cubicBezTo>
                  <a:cubicBezTo>
                    <a:pt x="60" y="15"/>
                    <a:pt x="58" y="19"/>
                    <a:pt x="56" y="21"/>
                  </a:cubicBezTo>
                  <a:cubicBezTo>
                    <a:pt x="54" y="23"/>
                    <a:pt x="52" y="23"/>
                    <a:pt x="49" y="22"/>
                  </a:cubicBezTo>
                  <a:cubicBezTo>
                    <a:pt x="47" y="22"/>
                    <a:pt x="43" y="27"/>
                    <a:pt x="48" y="29"/>
                  </a:cubicBezTo>
                  <a:cubicBezTo>
                    <a:pt x="46" y="33"/>
                    <a:pt x="45" y="32"/>
                    <a:pt x="43" y="32"/>
                  </a:cubicBezTo>
                  <a:cubicBezTo>
                    <a:pt x="47" y="38"/>
                    <a:pt x="53" y="37"/>
                    <a:pt x="60" y="33"/>
                  </a:cubicBezTo>
                  <a:cubicBezTo>
                    <a:pt x="68" y="28"/>
                    <a:pt x="68" y="18"/>
                    <a:pt x="63" y="11"/>
                  </a:cubicBezTo>
                  <a:cubicBezTo>
                    <a:pt x="57" y="4"/>
                    <a:pt x="52" y="0"/>
                    <a:pt x="40" y="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7" name="Freeform 7925"/>
            <p:cNvSpPr>
              <a:spLocks/>
            </p:cNvSpPr>
            <p:nvPr/>
          </p:nvSpPr>
          <p:spPr bwMode="auto">
            <a:xfrm>
              <a:off x="969" y="241"/>
              <a:ext cx="62" cy="42"/>
            </a:xfrm>
            <a:custGeom>
              <a:avLst/>
              <a:gdLst>
                <a:gd name="T0" fmla="*/ 28 w 36"/>
                <a:gd name="T1" fmla="*/ 4 h 25"/>
                <a:gd name="T2" fmla="*/ 12 w 36"/>
                <a:gd name="T3" fmla="*/ 4 h 25"/>
                <a:gd name="T4" fmla="*/ 4 w 36"/>
                <a:gd name="T5" fmla="*/ 13 h 25"/>
                <a:gd name="T6" fmla="*/ 1 w 36"/>
                <a:gd name="T7" fmla="*/ 16 h 25"/>
                <a:gd name="T8" fmla="*/ 18 w 36"/>
                <a:gd name="T9" fmla="*/ 8 h 25"/>
                <a:gd name="T10" fmla="*/ 24 w 36"/>
                <a:gd name="T11" fmla="*/ 17 h 25"/>
                <a:gd name="T12" fmla="*/ 21 w 36"/>
                <a:gd name="T13" fmla="*/ 11 h 25"/>
                <a:gd name="T14" fmla="*/ 17 w 36"/>
                <a:gd name="T15" fmla="*/ 10 h 25"/>
                <a:gd name="T16" fmla="*/ 22 w 36"/>
                <a:gd name="T17" fmla="*/ 24 h 25"/>
                <a:gd name="T18" fmla="*/ 28 w 36"/>
                <a:gd name="T19" fmla="*/ 4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6" h="25">
                  <a:moveTo>
                    <a:pt x="28" y="4"/>
                  </a:moveTo>
                  <a:cubicBezTo>
                    <a:pt x="23" y="0"/>
                    <a:pt x="18" y="1"/>
                    <a:pt x="12" y="4"/>
                  </a:cubicBezTo>
                  <a:cubicBezTo>
                    <a:pt x="8" y="6"/>
                    <a:pt x="6" y="10"/>
                    <a:pt x="4" y="13"/>
                  </a:cubicBezTo>
                  <a:cubicBezTo>
                    <a:pt x="2" y="15"/>
                    <a:pt x="0" y="17"/>
                    <a:pt x="1" y="16"/>
                  </a:cubicBezTo>
                  <a:cubicBezTo>
                    <a:pt x="7" y="15"/>
                    <a:pt x="11" y="7"/>
                    <a:pt x="18" y="8"/>
                  </a:cubicBezTo>
                  <a:cubicBezTo>
                    <a:pt x="25" y="9"/>
                    <a:pt x="27" y="15"/>
                    <a:pt x="24" y="17"/>
                  </a:cubicBezTo>
                  <a:cubicBezTo>
                    <a:pt x="21" y="19"/>
                    <a:pt x="17" y="14"/>
                    <a:pt x="21" y="11"/>
                  </a:cubicBezTo>
                  <a:cubicBezTo>
                    <a:pt x="21" y="11"/>
                    <a:pt x="21" y="8"/>
                    <a:pt x="17" y="10"/>
                  </a:cubicBezTo>
                  <a:cubicBezTo>
                    <a:pt x="11" y="12"/>
                    <a:pt x="11" y="23"/>
                    <a:pt x="22" y="24"/>
                  </a:cubicBezTo>
                  <a:cubicBezTo>
                    <a:pt x="33" y="25"/>
                    <a:pt x="36" y="10"/>
                    <a:pt x="28" y="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8" name="Freeform 7926"/>
            <p:cNvSpPr>
              <a:spLocks/>
            </p:cNvSpPr>
            <p:nvPr/>
          </p:nvSpPr>
          <p:spPr bwMode="auto">
            <a:xfrm>
              <a:off x="880" y="290"/>
              <a:ext cx="38" cy="45"/>
            </a:xfrm>
            <a:custGeom>
              <a:avLst/>
              <a:gdLst>
                <a:gd name="T0" fmla="*/ 16 w 22"/>
                <a:gd name="T1" fmla="*/ 10 h 26"/>
                <a:gd name="T2" fmla="*/ 3 w 22"/>
                <a:gd name="T3" fmla="*/ 2 h 26"/>
                <a:gd name="T4" fmla="*/ 2 w 22"/>
                <a:gd name="T5" fmla="*/ 0 h 26"/>
                <a:gd name="T6" fmla="*/ 0 w 22"/>
                <a:gd name="T7" fmla="*/ 1 h 26"/>
                <a:gd name="T8" fmla="*/ 1 w 22"/>
                <a:gd name="T9" fmla="*/ 3 h 26"/>
                <a:gd name="T10" fmla="*/ 4 w 22"/>
                <a:gd name="T11" fmla="*/ 18 h 26"/>
                <a:gd name="T12" fmla="*/ 9 w 22"/>
                <a:gd name="T13" fmla="*/ 21 h 26"/>
                <a:gd name="T14" fmla="*/ 11 w 22"/>
                <a:gd name="T15" fmla="*/ 25 h 26"/>
                <a:gd name="T16" fmla="*/ 8 w 22"/>
                <a:gd name="T17" fmla="*/ 10 h 26"/>
                <a:gd name="T18" fmla="*/ 20 w 22"/>
                <a:gd name="T19" fmla="*/ 19 h 26"/>
                <a:gd name="T20" fmla="*/ 18 w 22"/>
                <a:gd name="T21" fmla="*/ 15 h 26"/>
                <a:gd name="T22" fmla="*/ 16 w 22"/>
                <a:gd name="T23" fmla="*/ 1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2" h="26">
                  <a:moveTo>
                    <a:pt x="16" y="10"/>
                  </a:moveTo>
                  <a:cubicBezTo>
                    <a:pt x="10" y="12"/>
                    <a:pt x="4" y="2"/>
                    <a:pt x="3" y="2"/>
                  </a:cubicBezTo>
                  <a:cubicBezTo>
                    <a:pt x="3" y="1"/>
                    <a:pt x="2" y="0"/>
                    <a:pt x="2" y="0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2"/>
                    <a:pt x="0" y="3"/>
                    <a:pt x="1" y="3"/>
                  </a:cubicBezTo>
                  <a:cubicBezTo>
                    <a:pt x="1" y="4"/>
                    <a:pt x="8" y="13"/>
                    <a:pt x="4" y="18"/>
                  </a:cubicBezTo>
                  <a:cubicBezTo>
                    <a:pt x="1" y="22"/>
                    <a:pt x="6" y="25"/>
                    <a:pt x="9" y="21"/>
                  </a:cubicBezTo>
                  <a:cubicBezTo>
                    <a:pt x="9" y="21"/>
                    <a:pt x="8" y="26"/>
                    <a:pt x="11" y="25"/>
                  </a:cubicBezTo>
                  <a:cubicBezTo>
                    <a:pt x="16" y="24"/>
                    <a:pt x="10" y="14"/>
                    <a:pt x="8" y="10"/>
                  </a:cubicBezTo>
                  <a:cubicBezTo>
                    <a:pt x="10" y="14"/>
                    <a:pt x="17" y="23"/>
                    <a:pt x="20" y="19"/>
                  </a:cubicBezTo>
                  <a:cubicBezTo>
                    <a:pt x="22" y="16"/>
                    <a:pt x="18" y="15"/>
                    <a:pt x="18" y="15"/>
                  </a:cubicBezTo>
                  <a:cubicBezTo>
                    <a:pt x="22" y="14"/>
                    <a:pt x="21" y="8"/>
                    <a:pt x="16" y="1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9" name="Freeform 7927"/>
            <p:cNvSpPr>
              <a:spLocks/>
            </p:cNvSpPr>
            <p:nvPr/>
          </p:nvSpPr>
          <p:spPr bwMode="auto">
            <a:xfrm>
              <a:off x="916" y="306"/>
              <a:ext cx="46" cy="34"/>
            </a:xfrm>
            <a:custGeom>
              <a:avLst/>
              <a:gdLst>
                <a:gd name="T0" fmla="*/ 20 w 27"/>
                <a:gd name="T1" fmla="*/ 10 h 20"/>
                <a:gd name="T2" fmla="*/ 12 w 27"/>
                <a:gd name="T3" fmla="*/ 11 h 20"/>
                <a:gd name="T4" fmla="*/ 17 w 27"/>
                <a:gd name="T5" fmla="*/ 8 h 20"/>
                <a:gd name="T6" fmla="*/ 13 w 27"/>
                <a:gd name="T7" fmla="*/ 3 h 20"/>
                <a:gd name="T8" fmla="*/ 3 w 27"/>
                <a:gd name="T9" fmla="*/ 5 h 20"/>
                <a:gd name="T10" fmla="*/ 3 w 27"/>
                <a:gd name="T11" fmla="*/ 9 h 20"/>
                <a:gd name="T12" fmla="*/ 22 w 27"/>
                <a:gd name="T13" fmla="*/ 16 h 20"/>
                <a:gd name="T14" fmla="*/ 20 w 27"/>
                <a:gd name="T15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7" h="20">
                  <a:moveTo>
                    <a:pt x="20" y="10"/>
                  </a:moveTo>
                  <a:cubicBezTo>
                    <a:pt x="17" y="13"/>
                    <a:pt x="12" y="11"/>
                    <a:pt x="12" y="11"/>
                  </a:cubicBezTo>
                  <a:cubicBezTo>
                    <a:pt x="12" y="11"/>
                    <a:pt x="15" y="11"/>
                    <a:pt x="17" y="8"/>
                  </a:cubicBezTo>
                  <a:cubicBezTo>
                    <a:pt x="19" y="5"/>
                    <a:pt x="15" y="0"/>
                    <a:pt x="13" y="3"/>
                  </a:cubicBezTo>
                  <a:cubicBezTo>
                    <a:pt x="11" y="6"/>
                    <a:pt x="5" y="7"/>
                    <a:pt x="3" y="5"/>
                  </a:cubicBezTo>
                  <a:cubicBezTo>
                    <a:pt x="2" y="4"/>
                    <a:pt x="0" y="3"/>
                    <a:pt x="3" y="9"/>
                  </a:cubicBezTo>
                  <a:cubicBezTo>
                    <a:pt x="6" y="14"/>
                    <a:pt x="17" y="20"/>
                    <a:pt x="22" y="16"/>
                  </a:cubicBezTo>
                  <a:cubicBezTo>
                    <a:pt x="27" y="13"/>
                    <a:pt x="23" y="7"/>
                    <a:pt x="20" y="1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0" name="Freeform 7928"/>
            <p:cNvSpPr>
              <a:spLocks/>
            </p:cNvSpPr>
            <p:nvPr/>
          </p:nvSpPr>
          <p:spPr bwMode="auto">
            <a:xfrm>
              <a:off x="827" y="299"/>
              <a:ext cx="63" cy="120"/>
            </a:xfrm>
            <a:custGeom>
              <a:avLst/>
              <a:gdLst>
                <a:gd name="T0" fmla="*/ 29 w 37"/>
                <a:gd name="T1" fmla="*/ 53 h 70"/>
                <a:gd name="T2" fmla="*/ 22 w 37"/>
                <a:gd name="T3" fmla="*/ 51 h 70"/>
                <a:gd name="T4" fmla="*/ 18 w 37"/>
                <a:gd name="T5" fmla="*/ 57 h 70"/>
                <a:gd name="T6" fmla="*/ 10 w 37"/>
                <a:gd name="T7" fmla="*/ 56 h 70"/>
                <a:gd name="T8" fmla="*/ 17 w 37"/>
                <a:gd name="T9" fmla="*/ 50 h 70"/>
                <a:gd name="T10" fmla="*/ 11 w 37"/>
                <a:gd name="T11" fmla="*/ 35 h 70"/>
                <a:gd name="T12" fmla="*/ 26 w 37"/>
                <a:gd name="T13" fmla="*/ 2 h 70"/>
                <a:gd name="T14" fmla="*/ 25 w 37"/>
                <a:gd name="T15" fmla="*/ 0 h 70"/>
                <a:gd name="T16" fmla="*/ 23 w 37"/>
                <a:gd name="T17" fmla="*/ 2 h 70"/>
                <a:gd name="T18" fmla="*/ 23 w 37"/>
                <a:gd name="T19" fmla="*/ 3 h 70"/>
                <a:gd name="T20" fmla="*/ 6 w 37"/>
                <a:gd name="T21" fmla="*/ 35 h 70"/>
                <a:gd name="T22" fmla="*/ 7 w 37"/>
                <a:gd name="T23" fmla="*/ 60 h 70"/>
                <a:gd name="T24" fmla="*/ 28 w 37"/>
                <a:gd name="T25" fmla="*/ 65 h 70"/>
                <a:gd name="T26" fmla="*/ 33 w 37"/>
                <a:gd name="T27" fmla="*/ 48 h 70"/>
                <a:gd name="T28" fmla="*/ 29 w 37"/>
                <a:gd name="T29" fmla="*/ 53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7" h="70">
                  <a:moveTo>
                    <a:pt x="29" y="53"/>
                  </a:moveTo>
                  <a:cubicBezTo>
                    <a:pt x="28" y="47"/>
                    <a:pt x="22" y="49"/>
                    <a:pt x="22" y="51"/>
                  </a:cubicBezTo>
                  <a:cubicBezTo>
                    <a:pt x="22" y="54"/>
                    <a:pt x="21" y="55"/>
                    <a:pt x="18" y="57"/>
                  </a:cubicBezTo>
                  <a:cubicBezTo>
                    <a:pt x="16" y="58"/>
                    <a:pt x="12" y="59"/>
                    <a:pt x="10" y="56"/>
                  </a:cubicBezTo>
                  <a:cubicBezTo>
                    <a:pt x="16" y="58"/>
                    <a:pt x="19" y="54"/>
                    <a:pt x="17" y="50"/>
                  </a:cubicBezTo>
                  <a:cubicBezTo>
                    <a:pt x="11" y="54"/>
                    <a:pt x="6" y="44"/>
                    <a:pt x="11" y="35"/>
                  </a:cubicBezTo>
                  <a:cubicBezTo>
                    <a:pt x="15" y="25"/>
                    <a:pt x="27" y="12"/>
                    <a:pt x="26" y="2"/>
                  </a:cubicBezTo>
                  <a:cubicBezTo>
                    <a:pt x="25" y="2"/>
                    <a:pt x="25" y="1"/>
                    <a:pt x="25" y="0"/>
                  </a:cubicBezTo>
                  <a:cubicBezTo>
                    <a:pt x="23" y="2"/>
                    <a:pt x="23" y="2"/>
                    <a:pt x="23" y="2"/>
                  </a:cubicBezTo>
                  <a:cubicBezTo>
                    <a:pt x="23" y="2"/>
                    <a:pt x="23" y="3"/>
                    <a:pt x="23" y="3"/>
                  </a:cubicBezTo>
                  <a:cubicBezTo>
                    <a:pt x="25" y="11"/>
                    <a:pt x="11" y="27"/>
                    <a:pt x="6" y="35"/>
                  </a:cubicBezTo>
                  <a:cubicBezTo>
                    <a:pt x="0" y="46"/>
                    <a:pt x="2" y="52"/>
                    <a:pt x="7" y="60"/>
                  </a:cubicBezTo>
                  <a:cubicBezTo>
                    <a:pt x="11" y="68"/>
                    <a:pt x="21" y="70"/>
                    <a:pt x="28" y="65"/>
                  </a:cubicBezTo>
                  <a:cubicBezTo>
                    <a:pt x="35" y="60"/>
                    <a:pt x="37" y="54"/>
                    <a:pt x="33" y="48"/>
                  </a:cubicBezTo>
                  <a:cubicBezTo>
                    <a:pt x="32" y="50"/>
                    <a:pt x="33" y="51"/>
                    <a:pt x="29" y="5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1" name="Freeform 7929"/>
            <p:cNvSpPr>
              <a:spLocks/>
            </p:cNvSpPr>
            <p:nvPr/>
          </p:nvSpPr>
          <p:spPr bwMode="auto">
            <a:xfrm>
              <a:off x="844" y="345"/>
              <a:ext cx="32" cy="31"/>
            </a:xfrm>
            <a:custGeom>
              <a:avLst/>
              <a:gdLst>
                <a:gd name="T0" fmla="*/ 17 w 19"/>
                <a:gd name="T1" fmla="*/ 0 h 18"/>
                <a:gd name="T2" fmla="*/ 6 w 19"/>
                <a:gd name="T3" fmla="*/ 5 h 18"/>
                <a:gd name="T4" fmla="*/ 6 w 19"/>
                <a:gd name="T5" fmla="*/ 9 h 18"/>
                <a:gd name="T6" fmla="*/ 1 w 19"/>
                <a:gd name="T7" fmla="*/ 11 h 18"/>
                <a:gd name="T8" fmla="*/ 13 w 19"/>
                <a:gd name="T9" fmla="*/ 14 h 18"/>
                <a:gd name="T10" fmla="*/ 17 w 19"/>
                <a:gd name="T11" fmla="*/ 6 h 18"/>
                <a:gd name="T12" fmla="*/ 17 w 19"/>
                <a:gd name="T13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" h="18">
                  <a:moveTo>
                    <a:pt x="17" y="0"/>
                  </a:moveTo>
                  <a:cubicBezTo>
                    <a:pt x="17" y="0"/>
                    <a:pt x="13" y="8"/>
                    <a:pt x="6" y="5"/>
                  </a:cubicBezTo>
                  <a:cubicBezTo>
                    <a:pt x="5" y="4"/>
                    <a:pt x="3" y="6"/>
                    <a:pt x="6" y="9"/>
                  </a:cubicBezTo>
                  <a:cubicBezTo>
                    <a:pt x="6" y="9"/>
                    <a:pt x="3" y="8"/>
                    <a:pt x="1" y="11"/>
                  </a:cubicBezTo>
                  <a:cubicBezTo>
                    <a:pt x="0" y="14"/>
                    <a:pt x="7" y="18"/>
                    <a:pt x="13" y="14"/>
                  </a:cubicBezTo>
                  <a:cubicBezTo>
                    <a:pt x="17" y="12"/>
                    <a:pt x="17" y="9"/>
                    <a:pt x="17" y="6"/>
                  </a:cubicBezTo>
                  <a:cubicBezTo>
                    <a:pt x="19" y="2"/>
                    <a:pt x="17" y="0"/>
                    <a:pt x="17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2" name="Freeform 7930"/>
            <p:cNvSpPr>
              <a:spLocks/>
            </p:cNvSpPr>
            <p:nvPr/>
          </p:nvSpPr>
          <p:spPr bwMode="auto">
            <a:xfrm>
              <a:off x="875" y="331"/>
              <a:ext cx="29" cy="48"/>
            </a:xfrm>
            <a:custGeom>
              <a:avLst/>
              <a:gdLst>
                <a:gd name="T0" fmla="*/ 8 w 17"/>
                <a:gd name="T1" fmla="*/ 3 h 28"/>
                <a:gd name="T2" fmla="*/ 3 w 17"/>
                <a:gd name="T3" fmla="*/ 12 h 28"/>
                <a:gd name="T4" fmla="*/ 6 w 17"/>
                <a:gd name="T5" fmla="*/ 17 h 28"/>
                <a:gd name="T6" fmla="*/ 11 w 17"/>
                <a:gd name="T7" fmla="*/ 13 h 28"/>
                <a:gd name="T8" fmla="*/ 8 w 17"/>
                <a:gd name="T9" fmla="*/ 20 h 28"/>
                <a:gd name="T10" fmla="*/ 12 w 17"/>
                <a:gd name="T11" fmla="*/ 25 h 28"/>
                <a:gd name="T12" fmla="*/ 12 w 17"/>
                <a:gd name="T13" fmla="*/ 4 h 28"/>
                <a:gd name="T14" fmla="*/ 8 w 17"/>
                <a:gd name="T15" fmla="*/ 3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" h="28">
                  <a:moveTo>
                    <a:pt x="8" y="3"/>
                  </a:moveTo>
                  <a:cubicBezTo>
                    <a:pt x="10" y="6"/>
                    <a:pt x="6" y="11"/>
                    <a:pt x="3" y="12"/>
                  </a:cubicBezTo>
                  <a:cubicBezTo>
                    <a:pt x="0" y="12"/>
                    <a:pt x="3" y="18"/>
                    <a:pt x="6" y="17"/>
                  </a:cubicBezTo>
                  <a:cubicBezTo>
                    <a:pt x="10" y="16"/>
                    <a:pt x="11" y="13"/>
                    <a:pt x="11" y="13"/>
                  </a:cubicBezTo>
                  <a:cubicBezTo>
                    <a:pt x="11" y="13"/>
                    <a:pt x="12" y="19"/>
                    <a:pt x="8" y="20"/>
                  </a:cubicBezTo>
                  <a:cubicBezTo>
                    <a:pt x="3" y="22"/>
                    <a:pt x="7" y="28"/>
                    <a:pt x="12" y="25"/>
                  </a:cubicBezTo>
                  <a:cubicBezTo>
                    <a:pt x="17" y="22"/>
                    <a:pt x="16" y="9"/>
                    <a:pt x="12" y="4"/>
                  </a:cubicBezTo>
                  <a:cubicBezTo>
                    <a:pt x="8" y="0"/>
                    <a:pt x="8" y="1"/>
                    <a:pt x="8" y="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3" name="Freeform 7931"/>
            <p:cNvSpPr>
              <a:spLocks/>
            </p:cNvSpPr>
            <p:nvPr/>
          </p:nvSpPr>
          <p:spPr bwMode="auto">
            <a:xfrm>
              <a:off x="907" y="328"/>
              <a:ext cx="12" cy="17"/>
            </a:xfrm>
            <a:custGeom>
              <a:avLst/>
              <a:gdLst>
                <a:gd name="T0" fmla="*/ 0 w 7"/>
                <a:gd name="T1" fmla="*/ 0 h 10"/>
                <a:gd name="T2" fmla="*/ 0 w 7"/>
                <a:gd name="T3" fmla="*/ 4 h 10"/>
                <a:gd name="T4" fmla="*/ 7 w 7"/>
                <a:gd name="T5" fmla="*/ 10 h 10"/>
                <a:gd name="T6" fmla="*/ 4 w 7"/>
                <a:gd name="T7" fmla="*/ 2 h 10"/>
                <a:gd name="T8" fmla="*/ 0 w 7"/>
                <a:gd name="T9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10">
                  <a:moveTo>
                    <a:pt x="0" y="0"/>
                  </a:moveTo>
                  <a:cubicBezTo>
                    <a:pt x="0" y="0"/>
                    <a:pt x="1" y="3"/>
                    <a:pt x="0" y="4"/>
                  </a:cubicBezTo>
                  <a:cubicBezTo>
                    <a:pt x="2" y="5"/>
                    <a:pt x="7" y="10"/>
                    <a:pt x="7" y="10"/>
                  </a:cubicBezTo>
                  <a:cubicBezTo>
                    <a:pt x="7" y="10"/>
                    <a:pt x="4" y="4"/>
                    <a:pt x="4" y="2"/>
                  </a:cubicBezTo>
                  <a:cubicBezTo>
                    <a:pt x="3" y="2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4" name="Freeform 7932"/>
            <p:cNvSpPr>
              <a:spLocks/>
            </p:cNvSpPr>
            <p:nvPr/>
          </p:nvSpPr>
          <p:spPr bwMode="auto">
            <a:xfrm>
              <a:off x="856" y="270"/>
              <a:ext cx="44" cy="32"/>
            </a:xfrm>
            <a:custGeom>
              <a:avLst/>
              <a:gdLst>
                <a:gd name="T0" fmla="*/ 25 w 26"/>
                <a:gd name="T1" fmla="*/ 1 h 19"/>
                <a:gd name="T2" fmla="*/ 25 w 26"/>
                <a:gd name="T3" fmla="*/ 4 h 19"/>
                <a:gd name="T4" fmla="*/ 3 w 26"/>
                <a:gd name="T5" fmla="*/ 19 h 19"/>
                <a:gd name="T6" fmla="*/ 1 w 26"/>
                <a:gd name="T7" fmla="*/ 18 h 19"/>
                <a:gd name="T8" fmla="*/ 1 w 26"/>
                <a:gd name="T9" fmla="*/ 18 h 19"/>
                <a:gd name="T10" fmla="*/ 1 w 26"/>
                <a:gd name="T11" fmla="*/ 16 h 19"/>
                <a:gd name="T12" fmla="*/ 22 w 26"/>
                <a:gd name="T13" fmla="*/ 1 h 19"/>
                <a:gd name="T14" fmla="*/ 25 w 26"/>
                <a:gd name="T15" fmla="*/ 1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6" h="19">
                  <a:moveTo>
                    <a:pt x="25" y="1"/>
                  </a:moveTo>
                  <a:cubicBezTo>
                    <a:pt x="26" y="2"/>
                    <a:pt x="25" y="3"/>
                    <a:pt x="25" y="4"/>
                  </a:cubicBezTo>
                  <a:cubicBezTo>
                    <a:pt x="3" y="19"/>
                    <a:pt x="3" y="19"/>
                    <a:pt x="3" y="19"/>
                  </a:cubicBezTo>
                  <a:cubicBezTo>
                    <a:pt x="2" y="19"/>
                    <a:pt x="1" y="19"/>
                    <a:pt x="1" y="18"/>
                  </a:cubicBezTo>
                  <a:cubicBezTo>
                    <a:pt x="1" y="18"/>
                    <a:pt x="1" y="18"/>
                    <a:pt x="1" y="18"/>
                  </a:cubicBezTo>
                  <a:cubicBezTo>
                    <a:pt x="0" y="18"/>
                    <a:pt x="0" y="16"/>
                    <a:pt x="1" y="16"/>
                  </a:cubicBezTo>
                  <a:cubicBezTo>
                    <a:pt x="22" y="1"/>
                    <a:pt x="22" y="1"/>
                    <a:pt x="22" y="1"/>
                  </a:cubicBezTo>
                  <a:cubicBezTo>
                    <a:pt x="23" y="0"/>
                    <a:pt x="24" y="1"/>
                    <a:pt x="25" y="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5" name="Freeform 7933"/>
            <p:cNvSpPr>
              <a:spLocks/>
            </p:cNvSpPr>
            <p:nvPr/>
          </p:nvSpPr>
          <p:spPr bwMode="auto">
            <a:xfrm>
              <a:off x="1027" y="254"/>
              <a:ext cx="1826" cy="335"/>
            </a:xfrm>
            <a:custGeom>
              <a:avLst/>
              <a:gdLst>
                <a:gd name="T0" fmla="*/ 741 w 1066"/>
                <a:gd name="T1" fmla="*/ 131 h 195"/>
                <a:gd name="T2" fmla="*/ 706 w 1066"/>
                <a:gd name="T3" fmla="*/ 125 h 195"/>
                <a:gd name="T4" fmla="*/ 432 w 1066"/>
                <a:gd name="T5" fmla="*/ 76 h 195"/>
                <a:gd name="T6" fmla="*/ 432 w 1066"/>
                <a:gd name="T7" fmla="*/ 76 h 195"/>
                <a:gd name="T8" fmla="*/ 0 w 1066"/>
                <a:gd name="T9" fmla="*/ 0 h 195"/>
                <a:gd name="T10" fmla="*/ 1 w 1066"/>
                <a:gd name="T11" fmla="*/ 8 h 195"/>
                <a:gd name="T12" fmla="*/ 392 w 1066"/>
                <a:gd name="T13" fmla="*/ 76 h 195"/>
                <a:gd name="T14" fmla="*/ 431 w 1066"/>
                <a:gd name="T15" fmla="*/ 83 h 195"/>
                <a:gd name="T16" fmla="*/ 705 w 1066"/>
                <a:gd name="T17" fmla="*/ 132 h 195"/>
                <a:gd name="T18" fmla="*/ 737 w 1066"/>
                <a:gd name="T19" fmla="*/ 137 h 195"/>
                <a:gd name="T20" fmla="*/ 1062 w 1066"/>
                <a:gd name="T21" fmla="*/ 195 h 195"/>
                <a:gd name="T22" fmla="*/ 1066 w 1066"/>
                <a:gd name="T23" fmla="*/ 188 h 195"/>
                <a:gd name="T24" fmla="*/ 741 w 1066"/>
                <a:gd name="T25" fmla="*/ 131 h 1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66" h="195">
                  <a:moveTo>
                    <a:pt x="741" y="131"/>
                  </a:moveTo>
                  <a:cubicBezTo>
                    <a:pt x="706" y="125"/>
                    <a:pt x="706" y="125"/>
                    <a:pt x="706" y="125"/>
                  </a:cubicBezTo>
                  <a:cubicBezTo>
                    <a:pt x="432" y="76"/>
                    <a:pt x="432" y="76"/>
                    <a:pt x="432" y="76"/>
                  </a:cubicBezTo>
                  <a:cubicBezTo>
                    <a:pt x="432" y="76"/>
                    <a:pt x="432" y="76"/>
                    <a:pt x="432" y="76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" y="3"/>
                    <a:pt x="1" y="5"/>
                    <a:pt x="1" y="8"/>
                  </a:cubicBezTo>
                  <a:cubicBezTo>
                    <a:pt x="392" y="76"/>
                    <a:pt x="392" y="76"/>
                    <a:pt x="392" y="76"/>
                  </a:cubicBezTo>
                  <a:cubicBezTo>
                    <a:pt x="431" y="83"/>
                    <a:pt x="431" y="83"/>
                    <a:pt x="431" y="83"/>
                  </a:cubicBezTo>
                  <a:cubicBezTo>
                    <a:pt x="705" y="132"/>
                    <a:pt x="705" y="132"/>
                    <a:pt x="705" y="132"/>
                  </a:cubicBezTo>
                  <a:cubicBezTo>
                    <a:pt x="737" y="137"/>
                    <a:pt x="737" y="137"/>
                    <a:pt x="737" y="137"/>
                  </a:cubicBezTo>
                  <a:cubicBezTo>
                    <a:pt x="1062" y="195"/>
                    <a:pt x="1062" y="195"/>
                    <a:pt x="1062" y="195"/>
                  </a:cubicBezTo>
                  <a:cubicBezTo>
                    <a:pt x="1063" y="192"/>
                    <a:pt x="1064" y="190"/>
                    <a:pt x="1066" y="188"/>
                  </a:cubicBezTo>
                  <a:lnTo>
                    <a:pt x="741" y="131"/>
                  </a:ln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6" name="Freeform 7934"/>
            <p:cNvSpPr>
              <a:spLocks/>
            </p:cNvSpPr>
            <p:nvPr/>
          </p:nvSpPr>
          <p:spPr bwMode="auto">
            <a:xfrm>
              <a:off x="1027" y="273"/>
              <a:ext cx="1818" cy="326"/>
            </a:xfrm>
            <a:custGeom>
              <a:avLst/>
              <a:gdLst>
                <a:gd name="T0" fmla="*/ 1061 w 1061"/>
                <a:gd name="T1" fmla="*/ 187 h 190"/>
                <a:gd name="T2" fmla="*/ 736 w 1061"/>
                <a:gd name="T3" fmla="*/ 130 h 190"/>
                <a:gd name="T4" fmla="*/ 704 w 1061"/>
                <a:gd name="T5" fmla="*/ 124 h 190"/>
                <a:gd name="T6" fmla="*/ 430 w 1061"/>
                <a:gd name="T7" fmla="*/ 76 h 190"/>
                <a:gd name="T8" fmla="*/ 430 w 1061"/>
                <a:gd name="T9" fmla="*/ 76 h 190"/>
                <a:gd name="T10" fmla="*/ 1 w 1061"/>
                <a:gd name="T11" fmla="*/ 0 h 190"/>
                <a:gd name="T12" fmla="*/ 0 w 1061"/>
                <a:gd name="T13" fmla="*/ 3 h 190"/>
                <a:gd name="T14" fmla="*/ 391 w 1061"/>
                <a:gd name="T15" fmla="*/ 71 h 190"/>
                <a:gd name="T16" fmla="*/ 430 w 1061"/>
                <a:gd name="T17" fmla="*/ 78 h 190"/>
                <a:gd name="T18" fmla="*/ 704 w 1061"/>
                <a:gd name="T19" fmla="*/ 127 h 190"/>
                <a:gd name="T20" fmla="*/ 736 w 1061"/>
                <a:gd name="T21" fmla="*/ 132 h 190"/>
                <a:gd name="T22" fmla="*/ 1061 w 1061"/>
                <a:gd name="T23" fmla="*/ 190 h 190"/>
                <a:gd name="T24" fmla="*/ 1061 w 1061"/>
                <a:gd name="T25" fmla="*/ 187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61" h="190">
                  <a:moveTo>
                    <a:pt x="1061" y="187"/>
                  </a:moveTo>
                  <a:cubicBezTo>
                    <a:pt x="736" y="130"/>
                    <a:pt x="736" y="130"/>
                    <a:pt x="736" y="130"/>
                  </a:cubicBezTo>
                  <a:cubicBezTo>
                    <a:pt x="704" y="124"/>
                    <a:pt x="704" y="124"/>
                    <a:pt x="704" y="124"/>
                  </a:cubicBezTo>
                  <a:cubicBezTo>
                    <a:pt x="430" y="76"/>
                    <a:pt x="430" y="76"/>
                    <a:pt x="430" y="76"/>
                  </a:cubicBezTo>
                  <a:cubicBezTo>
                    <a:pt x="430" y="76"/>
                    <a:pt x="430" y="76"/>
                    <a:pt x="430" y="76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1"/>
                    <a:pt x="0" y="2"/>
                    <a:pt x="0" y="3"/>
                  </a:cubicBezTo>
                  <a:cubicBezTo>
                    <a:pt x="391" y="71"/>
                    <a:pt x="391" y="71"/>
                    <a:pt x="391" y="71"/>
                  </a:cubicBezTo>
                  <a:cubicBezTo>
                    <a:pt x="430" y="78"/>
                    <a:pt x="430" y="78"/>
                    <a:pt x="430" y="78"/>
                  </a:cubicBezTo>
                  <a:cubicBezTo>
                    <a:pt x="704" y="127"/>
                    <a:pt x="704" y="127"/>
                    <a:pt x="704" y="127"/>
                  </a:cubicBezTo>
                  <a:cubicBezTo>
                    <a:pt x="736" y="132"/>
                    <a:pt x="736" y="132"/>
                    <a:pt x="736" y="132"/>
                  </a:cubicBezTo>
                  <a:cubicBezTo>
                    <a:pt x="1061" y="190"/>
                    <a:pt x="1061" y="190"/>
                    <a:pt x="1061" y="190"/>
                  </a:cubicBezTo>
                  <a:cubicBezTo>
                    <a:pt x="1061" y="189"/>
                    <a:pt x="1061" y="188"/>
                    <a:pt x="1061" y="18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7" name="Freeform 7935"/>
            <p:cNvSpPr>
              <a:spLocks/>
            </p:cNvSpPr>
            <p:nvPr/>
          </p:nvSpPr>
          <p:spPr bwMode="auto">
            <a:xfrm>
              <a:off x="657" y="1689"/>
              <a:ext cx="29" cy="56"/>
            </a:xfrm>
            <a:custGeom>
              <a:avLst/>
              <a:gdLst>
                <a:gd name="T0" fmla="*/ 2 w 17"/>
                <a:gd name="T1" fmla="*/ 31 h 33"/>
                <a:gd name="T2" fmla="*/ 6 w 17"/>
                <a:gd name="T3" fmla="*/ 11 h 33"/>
                <a:gd name="T4" fmla="*/ 13 w 17"/>
                <a:gd name="T5" fmla="*/ 6 h 33"/>
                <a:gd name="T6" fmla="*/ 2 w 17"/>
                <a:gd name="T7" fmla="*/ 31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7" h="33">
                  <a:moveTo>
                    <a:pt x="2" y="31"/>
                  </a:moveTo>
                  <a:cubicBezTo>
                    <a:pt x="0" y="33"/>
                    <a:pt x="11" y="22"/>
                    <a:pt x="6" y="11"/>
                  </a:cubicBezTo>
                  <a:cubicBezTo>
                    <a:pt x="3" y="4"/>
                    <a:pt x="11" y="0"/>
                    <a:pt x="13" y="6"/>
                  </a:cubicBezTo>
                  <a:cubicBezTo>
                    <a:pt x="17" y="14"/>
                    <a:pt x="9" y="28"/>
                    <a:pt x="2" y="3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8" name="Freeform 7936"/>
            <p:cNvSpPr>
              <a:spLocks/>
            </p:cNvSpPr>
            <p:nvPr/>
          </p:nvSpPr>
          <p:spPr bwMode="auto">
            <a:xfrm>
              <a:off x="674" y="1694"/>
              <a:ext cx="29" cy="43"/>
            </a:xfrm>
            <a:custGeom>
              <a:avLst/>
              <a:gdLst>
                <a:gd name="T0" fmla="*/ 0 w 17"/>
                <a:gd name="T1" fmla="*/ 25 h 25"/>
                <a:gd name="T2" fmla="*/ 7 w 17"/>
                <a:gd name="T3" fmla="*/ 8 h 25"/>
                <a:gd name="T4" fmla="*/ 13 w 17"/>
                <a:gd name="T5" fmla="*/ 5 h 25"/>
                <a:gd name="T6" fmla="*/ 0 w 17"/>
                <a:gd name="T7" fmla="*/ 25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7" h="25">
                  <a:moveTo>
                    <a:pt x="0" y="25"/>
                  </a:moveTo>
                  <a:cubicBezTo>
                    <a:pt x="0" y="25"/>
                    <a:pt x="7" y="16"/>
                    <a:pt x="7" y="8"/>
                  </a:cubicBezTo>
                  <a:cubicBezTo>
                    <a:pt x="6" y="0"/>
                    <a:pt x="8" y="10"/>
                    <a:pt x="13" y="5"/>
                  </a:cubicBezTo>
                  <a:cubicBezTo>
                    <a:pt x="17" y="1"/>
                    <a:pt x="7" y="20"/>
                    <a:pt x="0" y="2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9" name="Freeform 7937"/>
            <p:cNvSpPr>
              <a:spLocks/>
            </p:cNvSpPr>
            <p:nvPr/>
          </p:nvSpPr>
          <p:spPr bwMode="auto">
            <a:xfrm>
              <a:off x="662" y="1737"/>
              <a:ext cx="60" cy="27"/>
            </a:xfrm>
            <a:custGeom>
              <a:avLst/>
              <a:gdLst>
                <a:gd name="T0" fmla="*/ 2 w 35"/>
                <a:gd name="T1" fmla="*/ 8 h 16"/>
                <a:gd name="T2" fmla="*/ 23 w 35"/>
                <a:gd name="T3" fmla="*/ 11 h 16"/>
                <a:gd name="T4" fmla="*/ 30 w 35"/>
                <a:gd name="T5" fmla="*/ 6 h 16"/>
                <a:gd name="T6" fmla="*/ 2 w 35"/>
                <a:gd name="T7" fmla="*/ 8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5" h="16">
                  <a:moveTo>
                    <a:pt x="2" y="8"/>
                  </a:moveTo>
                  <a:cubicBezTo>
                    <a:pt x="0" y="10"/>
                    <a:pt x="14" y="4"/>
                    <a:pt x="23" y="11"/>
                  </a:cubicBezTo>
                  <a:cubicBezTo>
                    <a:pt x="29" y="16"/>
                    <a:pt x="35" y="10"/>
                    <a:pt x="30" y="6"/>
                  </a:cubicBezTo>
                  <a:cubicBezTo>
                    <a:pt x="24" y="0"/>
                    <a:pt x="8" y="3"/>
                    <a:pt x="2" y="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0" name="Freeform 7938"/>
            <p:cNvSpPr>
              <a:spLocks/>
            </p:cNvSpPr>
            <p:nvPr/>
          </p:nvSpPr>
          <p:spPr bwMode="auto">
            <a:xfrm>
              <a:off x="678" y="1727"/>
              <a:ext cx="46" cy="17"/>
            </a:xfrm>
            <a:custGeom>
              <a:avLst/>
              <a:gdLst>
                <a:gd name="T0" fmla="*/ 0 w 27"/>
                <a:gd name="T1" fmla="*/ 8 h 10"/>
                <a:gd name="T2" fmla="*/ 18 w 27"/>
                <a:gd name="T3" fmla="*/ 8 h 10"/>
                <a:gd name="T4" fmla="*/ 22 w 27"/>
                <a:gd name="T5" fmla="*/ 3 h 10"/>
                <a:gd name="T6" fmla="*/ 0 w 27"/>
                <a:gd name="T7" fmla="*/ 8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7" h="10">
                  <a:moveTo>
                    <a:pt x="0" y="8"/>
                  </a:moveTo>
                  <a:cubicBezTo>
                    <a:pt x="0" y="8"/>
                    <a:pt x="10" y="4"/>
                    <a:pt x="18" y="8"/>
                  </a:cubicBezTo>
                  <a:cubicBezTo>
                    <a:pt x="25" y="10"/>
                    <a:pt x="16" y="5"/>
                    <a:pt x="22" y="3"/>
                  </a:cubicBezTo>
                  <a:cubicBezTo>
                    <a:pt x="27" y="0"/>
                    <a:pt x="6" y="3"/>
                    <a:pt x="0" y="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1" name="Freeform 7939"/>
            <p:cNvSpPr>
              <a:spLocks/>
            </p:cNvSpPr>
            <p:nvPr/>
          </p:nvSpPr>
          <p:spPr bwMode="auto">
            <a:xfrm>
              <a:off x="690" y="1708"/>
              <a:ext cx="27" cy="20"/>
            </a:xfrm>
            <a:custGeom>
              <a:avLst/>
              <a:gdLst>
                <a:gd name="T0" fmla="*/ 0 w 16"/>
                <a:gd name="T1" fmla="*/ 12 h 12"/>
                <a:gd name="T2" fmla="*/ 8 w 16"/>
                <a:gd name="T3" fmla="*/ 0 h 12"/>
                <a:gd name="T4" fmla="*/ 16 w 16"/>
                <a:gd name="T5" fmla="*/ 1 h 12"/>
                <a:gd name="T6" fmla="*/ 14 w 16"/>
                <a:gd name="T7" fmla="*/ 9 h 12"/>
                <a:gd name="T8" fmla="*/ 0 w 16"/>
                <a:gd name="T9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" h="12">
                  <a:moveTo>
                    <a:pt x="0" y="12"/>
                  </a:moveTo>
                  <a:cubicBezTo>
                    <a:pt x="0" y="12"/>
                    <a:pt x="8" y="3"/>
                    <a:pt x="8" y="0"/>
                  </a:cubicBezTo>
                  <a:cubicBezTo>
                    <a:pt x="10" y="2"/>
                    <a:pt x="16" y="1"/>
                    <a:pt x="16" y="1"/>
                  </a:cubicBezTo>
                  <a:cubicBezTo>
                    <a:pt x="16" y="1"/>
                    <a:pt x="13" y="6"/>
                    <a:pt x="14" y="9"/>
                  </a:cubicBezTo>
                  <a:cubicBezTo>
                    <a:pt x="11" y="8"/>
                    <a:pt x="0" y="12"/>
                    <a:pt x="0" y="1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2" name="Freeform 7940"/>
            <p:cNvSpPr>
              <a:spLocks/>
            </p:cNvSpPr>
            <p:nvPr/>
          </p:nvSpPr>
          <p:spPr bwMode="auto">
            <a:xfrm>
              <a:off x="568" y="1733"/>
              <a:ext cx="34" cy="47"/>
            </a:xfrm>
            <a:custGeom>
              <a:avLst/>
              <a:gdLst>
                <a:gd name="T0" fmla="*/ 0 w 20"/>
                <a:gd name="T1" fmla="*/ 12 h 27"/>
                <a:gd name="T2" fmla="*/ 13 w 20"/>
                <a:gd name="T3" fmla="*/ 5 h 27"/>
                <a:gd name="T4" fmla="*/ 10 w 20"/>
                <a:gd name="T5" fmla="*/ 11 h 27"/>
                <a:gd name="T6" fmla="*/ 8 w 20"/>
                <a:gd name="T7" fmla="*/ 15 h 27"/>
                <a:gd name="T8" fmla="*/ 18 w 20"/>
                <a:gd name="T9" fmla="*/ 21 h 27"/>
                <a:gd name="T10" fmla="*/ 20 w 20"/>
                <a:gd name="T11" fmla="*/ 23 h 27"/>
                <a:gd name="T12" fmla="*/ 0 w 20"/>
                <a:gd name="T13" fmla="*/ 12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" h="27">
                  <a:moveTo>
                    <a:pt x="0" y="12"/>
                  </a:moveTo>
                  <a:cubicBezTo>
                    <a:pt x="0" y="5"/>
                    <a:pt x="11" y="0"/>
                    <a:pt x="13" y="5"/>
                  </a:cubicBezTo>
                  <a:cubicBezTo>
                    <a:pt x="16" y="9"/>
                    <a:pt x="12" y="12"/>
                    <a:pt x="10" y="11"/>
                  </a:cubicBezTo>
                  <a:cubicBezTo>
                    <a:pt x="10" y="11"/>
                    <a:pt x="7" y="12"/>
                    <a:pt x="8" y="15"/>
                  </a:cubicBezTo>
                  <a:cubicBezTo>
                    <a:pt x="9" y="19"/>
                    <a:pt x="14" y="22"/>
                    <a:pt x="18" y="21"/>
                  </a:cubicBezTo>
                  <a:cubicBezTo>
                    <a:pt x="20" y="23"/>
                    <a:pt x="20" y="23"/>
                    <a:pt x="20" y="23"/>
                  </a:cubicBezTo>
                  <a:cubicBezTo>
                    <a:pt x="12" y="27"/>
                    <a:pt x="1" y="22"/>
                    <a:pt x="0" y="1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3" name="Freeform 7941"/>
            <p:cNvSpPr>
              <a:spLocks/>
            </p:cNvSpPr>
            <p:nvPr/>
          </p:nvSpPr>
          <p:spPr bwMode="auto">
            <a:xfrm>
              <a:off x="613" y="1716"/>
              <a:ext cx="25" cy="57"/>
            </a:xfrm>
            <a:custGeom>
              <a:avLst/>
              <a:gdLst>
                <a:gd name="T0" fmla="*/ 15 w 15"/>
                <a:gd name="T1" fmla="*/ 12 h 33"/>
                <a:gd name="T2" fmla="*/ 2 w 15"/>
                <a:gd name="T3" fmla="*/ 33 h 33"/>
                <a:gd name="T4" fmla="*/ 0 w 15"/>
                <a:gd name="T5" fmla="*/ 31 h 33"/>
                <a:gd name="T6" fmla="*/ 5 w 15"/>
                <a:gd name="T7" fmla="*/ 4 h 33"/>
                <a:gd name="T8" fmla="*/ 7 w 15"/>
                <a:gd name="T9" fmla="*/ 4 h 33"/>
                <a:gd name="T10" fmla="*/ 10 w 15"/>
                <a:gd name="T11" fmla="*/ 13 h 33"/>
                <a:gd name="T12" fmla="*/ 15 w 15"/>
                <a:gd name="T13" fmla="*/ 12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33">
                  <a:moveTo>
                    <a:pt x="15" y="12"/>
                  </a:moveTo>
                  <a:cubicBezTo>
                    <a:pt x="9" y="18"/>
                    <a:pt x="9" y="26"/>
                    <a:pt x="2" y="33"/>
                  </a:cubicBezTo>
                  <a:cubicBezTo>
                    <a:pt x="0" y="31"/>
                    <a:pt x="0" y="31"/>
                    <a:pt x="0" y="31"/>
                  </a:cubicBezTo>
                  <a:cubicBezTo>
                    <a:pt x="9" y="23"/>
                    <a:pt x="8" y="9"/>
                    <a:pt x="5" y="4"/>
                  </a:cubicBezTo>
                  <a:cubicBezTo>
                    <a:pt x="5" y="4"/>
                    <a:pt x="4" y="0"/>
                    <a:pt x="7" y="4"/>
                  </a:cubicBezTo>
                  <a:cubicBezTo>
                    <a:pt x="10" y="7"/>
                    <a:pt x="10" y="13"/>
                    <a:pt x="10" y="13"/>
                  </a:cubicBezTo>
                  <a:cubicBezTo>
                    <a:pt x="10" y="13"/>
                    <a:pt x="13" y="10"/>
                    <a:pt x="15" y="1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5" name="Freeform 7942"/>
            <p:cNvSpPr>
              <a:spLocks/>
            </p:cNvSpPr>
            <p:nvPr/>
          </p:nvSpPr>
          <p:spPr bwMode="auto">
            <a:xfrm>
              <a:off x="532" y="1763"/>
              <a:ext cx="62" cy="39"/>
            </a:xfrm>
            <a:custGeom>
              <a:avLst/>
              <a:gdLst>
                <a:gd name="T0" fmla="*/ 32 w 36"/>
                <a:gd name="T1" fmla="*/ 16 h 23"/>
                <a:gd name="T2" fmla="*/ 31 w 36"/>
                <a:gd name="T3" fmla="*/ 18 h 23"/>
                <a:gd name="T4" fmla="*/ 3 w 36"/>
                <a:gd name="T5" fmla="*/ 17 h 23"/>
                <a:gd name="T6" fmla="*/ 5 w 36"/>
                <a:gd name="T7" fmla="*/ 12 h 23"/>
                <a:gd name="T8" fmla="*/ 4 w 36"/>
                <a:gd name="T9" fmla="*/ 0 h 23"/>
                <a:gd name="T10" fmla="*/ 32 w 36"/>
                <a:gd name="T11" fmla="*/ 16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6" h="23">
                  <a:moveTo>
                    <a:pt x="32" y="16"/>
                  </a:moveTo>
                  <a:cubicBezTo>
                    <a:pt x="32" y="16"/>
                    <a:pt x="36" y="16"/>
                    <a:pt x="31" y="18"/>
                  </a:cubicBezTo>
                  <a:cubicBezTo>
                    <a:pt x="20" y="23"/>
                    <a:pt x="6" y="20"/>
                    <a:pt x="3" y="17"/>
                  </a:cubicBezTo>
                  <a:cubicBezTo>
                    <a:pt x="0" y="13"/>
                    <a:pt x="4" y="12"/>
                    <a:pt x="5" y="12"/>
                  </a:cubicBezTo>
                  <a:cubicBezTo>
                    <a:pt x="0" y="8"/>
                    <a:pt x="2" y="0"/>
                    <a:pt x="4" y="0"/>
                  </a:cubicBezTo>
                  <a:cubicBezTo>
                    <a:pt x="14" y="17"/>
                    <a:pt x="31" y="16"/>
                    <a:pt x="32" y="16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2" name="Freeform 7943"/>
            <p:cNvSpPr>
              <a:spLocks/>
            </p:cNvSpPr>
            <p:nvPr/>
          </p:nvSpPr>
          <p:spPr bwMode="auto">
            <a:xfrm>
              <a:off x="546" y="1670"/>
              <a:ext cx="65" cy="81"/>
            </a:xfrm>
            <a:custGeom>
              <a:avLst/>
              <a:gdLst>
                <a:gd name="T0" fmla="*/ 18 w 38"/>
                <a:gd name="T1" fmla="*/ 4 h 47"/>
                <a:gd name="T2" fmla="*/ 36 w 38"/>
                <a:gd name="T3" fmla="*/ 35 h 47"/>
                <a:gd name="T4" fmla="*/ 37 w 38"/>
                <a:gd name="T5" fmla="*/ 46 h 47"/>
                <a:gd name="T6" fmla="*/ 37 w 38"/>
                <a:gd name="T7" fmla="*/ 46 h 47"/>
                <a:gd name="T8" fmla="*/ 32 w 38"/>
                <a:gd name="T9" fmla="*/ 30 h 47"/>
                <a:gd name="T10" fmla="*/ 21 w 38"/>
                <a:gd name="T11" fmla="*/ 25 h 47"/>
                <a:gd name="T12" fmla="*/ 25 w 38"/>
                <a:gd name="T13" fmla="*/ 22 h 47"/>
                <a:gd name="T14" fmla="*/ 15 w 38"/>
                <a:gd name="T15" fmla="*/ 17 h 47"/>
                <a:gd name="T16" fmla="*/ 5 w 38"/>
                <a:gd name="T17" fmla="*/ 18 h 47"/>
                <a:gd name="T18" fmla="*/ 8 w 38"/>
                <a:gd name="T19" fmla="*/ 12 h 47"/>
                <a:gd name="T20" fmla="*/ 0 w 38"/>
                <a:gd name="T21" fmla="*/ 10 h 47"/>
                <a:gd name="T22" fmla="*/ 18 w 38"/>
                <a:gd name="T23" fmla="*/ 4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8" h="47">
                  <a:moveTo>
                    <a:pt x="18" y="4"/>
                  </a:moveTo>
                  <a:cubicBezTo>
                    <a:pt x="31" y="10"/>
                    <a:pt x="34" y="27"/>
                    <a:pt x="36" y="35"/>
                  </a:cubicBezTo>
                  <a:cubicBezTo>
                    <a:pt x="37" y="42"/>
                    <a:pt x="38" y="44"/>
                    <a:pt x="37" y="46"/>
                  </a:cubicBezTo>
                  <a:cubicBezTo>
                    <a:pt x="37" y="47"/>
                    <a:pt x="37" y="46"/>
                    <a:pt x="37" y="46"/>
                  </a:cubicBezTo>
                  <a:cubicBezTo>
                    <a:pt x="37" y="43"/>
                    <a:pt x="34" y="35"/>
                    <a:pt x="32" y="30"/>
                  </a:cubicBezTo>
                  <a:cubicBezTo>
                    <a:pt x="29" y="25"/>
                    <a:pt x="21" y="27"/>
                    <a:pt x="21" y="25"/>
                  </a:cubicBezTo>
                  <a:cubicBezTo>
                    <a:pt x="22" y="24"/>
                    <a:pt x="22" y="22"/>
                    <a:pt x="25" y="22"/>
                  </a:cubicBezTo>
                  <a:cubicBezTo>
                    <a:pt x="22" y="19"/>
                    <a:pt x="19" y="17"/>
                    <a:pt x="15" y="17"/>
                  </a:cubicBezTo>
                  <a:cubicBezTo>
                    <a:pt x="10" y="18"/>
                    <a:pt x="9" y="21"/>
                    <a:pt x="5" y="18"/>
                  </a:cubicBezTo>
                  <a:cubicBezTo>
                    <a:pt x="4" y="17"/>
                    <a:pt x="4" y="13"/>
                    <a:pt x="8" y="12"/>
                  </a:cubicBezTo>
                  <a:cubicBezTo>
                    <a:pt x="7" y="10"/>
                    <a:pt x="0" y="13"/>
                    <a:pt x="0" y="10"/>
                  </a:cubicBezTo>
                  <a:cubicBezTo>
                    <a:pt x="0" y="7"/>
                    <a:pt x="8" y="0"/>
                    <a:pt x="18" y="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9" name="Freeform 7944"/>
            <p:cNvSpPr>
              <a:spLocks/>
            </p:cNvSpPr>
            <p:nvPr/>
          </p:nvSpPr>
          <p:spPr bwMode="auto">
            <a:xfrm>
              <a:off x="537" y="1708"/>
              <a:ext cx="70" cy="82"/>
            </a:xfrm>
            <a:custGeom>
              <a:avLst/>
              <a:gdLst>
                <a:gd name="T0" fmla="*/ 19 w 41"/>
                <a:gd name="T1" fmla="*/ 2 h 48"/>
                <a:gd name="T2" fmla="*/ 16 w 41"/>
                <a:gd name="T3" fmla="*/ 9 h 48"/>
                <a:gd name="T4" fmla="*/ 29 w 41"/>
                <a:gd name="T5" fmla="*/ 14 h 48"/>
                <a:gd name="T6" fmla="*/ 13 w 41"/>
                <a:gd name="T7" fmla="*/ 25 h 48"/>
                <a:gd name="T8" fmla="*/ 37 w 41"/>
                <a:gd name="T9" fmla="*/ 40 h 48"/>
                <a:gd name="T10" fmla="*/ 39 w 41"/>
                <a:gd name="T11" fmla="*/ 39 h 48"/>
                <a:gd name="T12" fmla="*/ 41 w 41"/>
                <a:gd name="T13" fmla="*/ 42 h 48"/>
                <a:gd name="T14" fmla="*/ 13 w 41"/>
                <a:gd name="T15" fmla="*/ 40 h 48"/>
                <a:gd name="T16" fmla="*/ 1 w 41"/>
                <a:gd name="T17" fmla="*/ 14 h 48"/>
                <a:gd name="T18" fmla="*/ 4 w 41"/>
                <a:gd name="T19" fmla="*/ 12 h 48"/>
                <a:gd name="T20" fmla="*/ 19 w 41"/>
                <a:gd name="T21" fmla="*/ 2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1" h="48">
                  <a:moveTo>
                    <a:pt x="19" y="2"/>
                  </a:moveTo>
                  <a:cubicBezTo>
                    <a:pt x="20" y="4"/>
                    <a:pt x="16" y="4"/>
                    <a:pt x="16" y="9"/>
                  </a:cubicBezTo>
                  <a:cubicBezTo>
                    <a:pt x="21" y="4"/>
                    <a:pt x="32" y="8"/>
                    <a:pt x="29" y="14"/>
                  </a:cubicBezTo>
                  <a:cubicBezTo>
                    <a:pt x="22" y="12"/>
                    <a:pt x="14" y="19"/>
                    <a:pt x="13" y="25"/>
                  </a:cubicBezTo>
                  <a:cubicBezTo>
                    <a:pt x="12" y="34"/>
                    <a:pt x="25" y="44"/>
                    <a:pt x="37" y="40"/>
                  </a:cubicBezTo>
                  <a:cubicBezTo>
                    <a:pt x="37" y="40"/>
                    <a:pt x="38" y="40"/>
                    <a:pt x="39" y="39"/>
                  </a:cubicBezTo>
                  <a:cubicBezTo>
                    <a:pt x="41" y="42"/>
                    <a:pt x="41" y="42"/>
                    <a:pt x="41" y="42"/>
                  </a:cubicBezTo>
                  <a:cubicBezTo>
                    <a:pt x="33" y="47"/>
                    <a:pt x="22" y="48"/>
                    <a:pt x="13" y="40"/>
                  </a:cubicBezTo>
                  <a:cubicBezTo>
                    <a:pt x="0" y="31"/>
                    <a:pt x="1" y="19"/>
                    <a:pt x="1" y="14"/>
                  </a:cubicBezTo>
                  <a:cubicBezTo>
                    <a:pt x="1" y="10"/>
                    <a:pt x="2" y="11"/>
                    <a:pt x="4" y="12"/>
                  </a:cubicBezTo>
                  <a:cubicBezTo>
                    <a:pt x="8" y="2"/>
                    <a:pt x="18" y="0"/>
                    <a:pt x="19" y="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1" name="Freeform 7945"/>
            <p:cNvSpPr>
              <a:spLocks/>
            </p:cNvSpPr>
            <p:nvPr/>
          </p:nvSpPr>
          <p:spPr bwMode="auto">
            <a:xfrm>
              <a:off x="642" y="1797"/>
              <a:ext cx="60" cy="82"/>
            </a:xfrm>
            <a:custGeom>
              <a:avLst/>
              <a:gdLst>
                <a:gd name="T0" fmla="*/ 20 w 35"/>
                <a:gd name="T1" fmla="*/ 19 h 48"/>
                <a:gd name="T2" fmla="*/ 15 w 35"/>
                <a:gd name="T3" fmla="*/ 22 h 48"/>
                <a:gd name="T4" fmla="*/ 14 w 35"/>
                <a:gd name="T5" fmla="*/ 11 h 48"/>
                <a:gd name="T6" fmla="*/ 0 w 35"/>
                <a:gd name="T7" fmla="*/ 0 h 48"/>
                <a:gd name="T8" fmla="*/ 1 w 35"/>
                <a:gd name="T9" fmla="*/ 0 h 48"/>
                <a:gd name="T10" fmla="*/ 11 w 35"/>
                <a:gd name="T11" fmla="*/ 5 h 48"/>
                <a:gd name="T12" fmla="*/ 33 w 35"/>
                <a:gd name="T13" fmla="*/ 33 h 48"/>
                <a:gd name="T14" fmla="*/ 21 w 35"/>
                <a:gd name="T15" fmla="*/ 47 h 48"/>
                <a:gd name="T16" fmla="*/ 23 w 35"/>
                <a:gd name="T17" fmla="*/ 39 h 48"/>
                <a:gd name="T18" fmla="*/ 16 w 35"/>
                <a:gd name="T19" fmla="*/ 39 h 48"/>
                <a:gd name="T20" fmla="*/ 20 w 35"/>
                <a:gd name="T21" fmla="*/ 31 h 48"/>
                <a:gd name="T22" fmla="*/ 20 w 35"/>
                <a:gd name="T23" fmla="*/ 19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5" h="48">
                  <a:moveTo>
                    <a:pt x="20" y="19"/>
                  </a:moveTo>
                  <a:cubicBezTo>
                    <a:pt x="19" y="23"/>
                    <a:pt x="16" y="22"/>
                    <a:pt x="15" y="22"/>
                  </a:cubicBezTo>
                  <a:cubicBezTo>
                    <a:pt x="14" y="22"/>
                    <a:pt x="18" y="15"/>
                    <a:pt x="14" y="11"/>
                  </a:cubicBezTo>
                  <a:cubicBezTo>
                    <a:pt x="10" y="7"/>
                    <a:pt x="4" y="1"/>
                    <a:pt x="0" y="0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3" y="0"/>
                    <a:pt x="4" y="1"/>
                    <a:pt x="11" y="5"/>
                  </a:cubicBezTo>
                  <a:cubicBezTo>
                    <a:pt x="18" y="9"/>
                    <a:pt x="32" y="18"/>
                    <a:pt x="33" y="33"/>
                  </a:cubicBezTo>
                  <a:cubicBezTo>
                    <a:pt x="35" y="43"/>
                    <a:pt x="25" y="48"/>
                    <a:pt x="21" y="47"/>
                  </a:cubicBezTo>
                  <a:cubicBezTo>
                    <a:pt x="19" y="46"/>
                    <a:pt x="24" y="41"/>
                    <a:pt x="23" y="39"/>
                  </a:cubicBezTo>
                  <a:cubicBezTo>
                    <a:pt x="21" y="42"/>
                    <a:pt x="17" y="42"/>
                    <a:pt x="16" y="39"/>
                  </a:cubicBezTo>
                  <a:cubicBezTo>
                    <a:pt x="15" y="35"/>
                    <a:pt x="18" y="35"/>
                    <a:pt x="20" y="31"/>
                  </a:cubicBezTo>
                  <a:cubicBezTo>
                    <a:pt x="22" y="27"/>
                    <a:pt x="21" y="24"/>
                    <a:pt x="20" y="19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6" name="Freeform 7946"/>
            <p:cNvSpPr>
              <a:spLocks/>
            </p:cNvSpPr>
            <p:nvPr/>
          </p:nvSpPr>
          <p:spPr bwMode="auto">
            <a:xfrm>
              <a:off x="606" y="1795"/>
              <a:ext cx="44" cy="43"/>
            </a:xfrm>
            <a:custGeom>
              <a:avLst/>
              <a:gdLst>
                <a:gd name="T0" fmla="*/ 10 w 26"/>
                <a:gd name="T1" fmla="*/ 14 h 25"/>
                <a:gd name="T2" fmla="*/ 15 w 26"/>
                <a:gd name="T3" fmla="*/ 14 h 25"/>
                <a:gd name="T4" fmla="*/ 22 w 26"/>
                <a:gd name="T5" fmla="*/ 12 h 25"/>
                <a:gd name="T6" fmla="*/ 11 w 26"/>
                <a:gd name="T7" fmla="*/ 22 h 25"/>
                <a:gd name="T8" fmla="*/ 7 w 26"/>
                <a:gd name="T9" fmla="*/ 0 h 25"/>
                <a:gd name="T10" fmla="*/ 9 w 26"/>
                <a:gd name="T11" fmla="*/ 3 h 25"/>
                <a:gd name="T12" fmla="*/ 10 w 26"/>
                <a:gd name="T13" fmla="*/ 14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6" h="25">
                  <a:moveTo>
                    <a:pt x="10" y="14"/>
                  </a:moveTo>
                  <a:cubicBezTo>
                    <a:pt x="13" y="16"/>
                    <a:pt x="15" y="14"/>
                    <a:pt x="15" y="14"/>
                  </a:cubicBezTo>
                  <a:cubicBezTo>
                    <a:pt x="15" y="12"/>
                    <a:pt x="19" y="9"/>
                    <a:pt x="22" y="12"/>
                  </a:cubicBezTo>
                  <a:cubicBezTo>
                    <a:pt x="26" y="17"/>
                    <a:pt x="18" y="25"/>
                    <a:pt x="11" y="22"/>
                  </a:cubicBezTo>
                  <a:cubicBezTo>
                    <a:pt x="1" y="19"/>
                    <a:pt x="0" y="6"/>
                    <a:pt x="7" y="0"/>
                  </a:cubicBezTo>
                  <a:cubicBezTo>
                    <a:pt x="9" y="3"/>
                    <a:pt x="9" y="3"/>
                    <a:pt x="9" y="3"/>
                  </a:cubicBezTo>
                  <a:cubicBezTo>
                    <a:pt x="6" y="6"/>
                    <a:pt x="7" y="12"/>
                    <a:pt x="10" y="1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7" name="Freeform 7947"/>
            <p:cNvSpPr>
              <a:spLocks/>
            </p:cNvSpPr>
            <p:nvPr/>
          </p:nvSpPr>
          <p:spPr bwMode="auto">
            <a:xfrm>
              <a:off x="594" y="1788"/>
              <a:ext cx="73" cy="84"/>
            </a:xfrm>
            <a:custGeom>
              <a:avLst/>
              <a:gdLst>
                <a:gd name="T0" fmla="*/ 3 w 43"/>
                <a:gd name="T1" fmla="*/ 27 h 49"/>
                <a:gd name="T2" fmla="*/ 12 w 43"/>
                <a:gd name="T3" fmla="*/ 0 h 49"/>
                <a:gd name="T4" fmla="*/ 13 w 43"/>
                <a:gd name="T5" fmla="*/ 3 h 49"/>
                <a:gd name="T6" fmla="*/ 12 w 43"/>
                <a:gd name="T7" fmla="*/ 5 h 49"/>
                <a:gd name="T8" fmla="*/ 18 w 43"/>
                <a:gd name="T9" fmla="*/ 32 h 49"/>
                <a:gd name="T10" fmla="*/ 34 w 43"/>
                <a:gd name="T11" fmla="*/ 21 h 49"/>
                <a:gd name="T12" fmla="*/ 34 w 43"/>
                <a:gd name="T13" fmla="*/ 35 h 49"/>
                <a:gd name="T14" fmla="*/ 42 w 43"/>
                <a:gd name="T15" fmla="*/ 34 h 49"/>
                <a:gd name="T16" fmla="*/ 27 w 43"/>
                <a:gd name="T17" fmla="*/ 45 h 49"/>
                <a:gd name="T18" fmla="*/ 24 w 43"/>
                <a:gd name="T19" fmla="*/ 47 h 49"/>
                <a:gd name="T20" fmla="*/ 3 w 43"/>
                <a:gd name="T21" fmla="*/ 27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3" h="49">
                  <a:moveTo>
                    <a:pt x="3" y="27"/>
                  </a:moveTo>
                  <a:cubicBezTo>
                    <a:pt x="0" y="16"/>
                    <a:pt x="4" y="6"/>
                    <a:pt x="12" y="0"/>
                  </a:cubicBezTo>
                  <a:cubicBezTo>
                    <a:pt x="13" y="3"/>
                    <a:pt x="13" y="3"/>
                    <a:pt x="13" y="3"/>
                  </a:cubicBezTo>
                  <a:cubicBezTo>
                    <a:pt x="13" y="3"/>
                    <a:pt x="12" y="4"/>
                    <a:pt x="12" y="5"/>
                  </a:cubicBezTo>
                  <a:cubicBezTo>
                    <a:pt x="4" y="14"/>
                    <a:pt x="9" y="30"/>
                    <a:pt x="18" y="32"/>
                  </a:cubicBezTo>
                  <a:cubicBezTo>
                    <a:pt x="24" y="33"/>
                    <a:pt x="33" y="28"/>
                    <a:pt x="34" y="21"/>
                  </a:cubicBezTo>
                  <a:cubicBezTo>
                    <a:pt x="41" y="20"/>
                    <a:pt x="40" y="32"/>
                    <a:pt x="34" y="35"/>
                  </a:cubicBezTo>
                  <a:cubicBezTo>
                    <a:pt x="38" y="36"/>
                    <a:pt x="40" y="33"/>
                    <a:pt x="42" y="34"/>
                  </a:cubicBezTo>
                  <a:cubicBezTo>
                    <a:pt x="43" y="36"/>
                    <a:pt x="38" y="45"/>
                    <a:pt x="27" y="45"/>
                  </a:cubicBezTo>
                  <a:cubicBezTo>
                    <a:pt x="28" y="47"/>
                    <a:pt x="28" y="49"/>
                    <a:pt x="24" y="47"/>
                  </a:cubicBezTo>
                  <a:cubicBezTo>
                    <a:pt x="20" y="46"/>
                    <a:pt x="8" y="42"/>
                    <a:pt x="3" y="2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8" name="Freeform 7948"/>
            <p:cNvSpPr>
              <a:spLocks/>
            </p:cNvSpPr>
            <p:nvPr/>
          </p:nvSpPr>
          <p:spPr bwMode="auto">
            <a:xfrm>
              <a:off x="575" y="1799"/>
              <a:ext cx="31" cy="63"/>
            </a:xfrm>
            <a:custGeom>
              <a:avLst/>
              <a:gdLst>
                <a:gd name="T0" fmla="*/ 10 w 18"/>
                <a:gd name="T1" fmla="*/ 3 h 37"/>
                <a:gd name="T2" fmla="*/ 13 w 18"/>
                <a:gd name="T3" fmla="*/ 3 h 37"/>
                <a:gd name="T4" fmla="*/ 18 w 18"/>
                <a:gd name="T5" fmla="*/ 35 h 37"/>
                <a:gd name="T6" fmla="*/ 8 w 18"/>
                <a:gd name="T7" fmla="*/ 30 h 37"/>
                <a:gd name="T8" fmla="*/ 2 w 18"/>
                <a:gd name="T9" fmla="*/ 30 h 37"/>
                <a:gd name="T10" fmla="*/ 10 w 18"/>
                <a:gd name="T11" fmla="*/ 3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" h="37">
                  <a:moveTo>
                    <a:pt x="10" y="3"/>
                  </a:moveTo>
                  <a:cubicBezTo>
                    <a:pt x="14" y="0"/>
                    <a:pt x="13" y="3"/>
                    <a:pt x="13" y="3"/>
                  </a:cubicBezTo>
                  <a:cubicBezTo>
                    <a:pt x="13" y="4"/>
                    <a:pt x="5" y="19"/>
                    <a:pt x="18" y="35"/>
                  </a:cubicBezTo>
                  <a:cubicBezTo>
                    <a:pt x="18" y="37"/>
                    <a:pt x="10" y="36"/>
                    <a:pt x="8" y="30"/>
                  </a:cubicBezTo>
                  <a:cubicBezTo>
                    <a:pt x="7" y="31"/>
                    <a:pt x="5" y="34"/>
                    <a:pt x="2" y="30"/>
                  </a:cubicBezTo>
                  <a:cubicBezTo>
                    <a:pt x="0" y="26"/>
                    <a:pt x="2" y="12"/>
                    <a:pt x="10" y="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9" name="Freeform 7949"/>
            <p:cNvSpPr>
              <a:spLocks/>
            </p:cNvSpPr>
            <p:nvPr/>
          </p:nvSpPr>
          <p:spPr bwMode="auto">
            <a:xfrm>
              <a:off x="623" y="1775"/>
              <a:ext cx="53" cy="24"/>
            </a:xfrm>
            <a:custGeom>
              <a:avLst/>
              <a:gdLst>
                <a:gd name="T0" fmla="*/ 29 w 31"/>
                <a:gd name="T1" fmla="*/ 10 h 14"/>
                <a:gd name="T2" fmla="*/ 28 w 31"/>
                <a:gd name="T3" fmla="*/ 12 h 14"/>
                <a:gd name="T4" fmla="*/ 1 w 31"/>
                <a:gd name="T5" fmla="*/ 7 h 14"/>
                <a:gd name="T6" fmla="*/ 0 w 31"/>
                <a:gd name="T7" fmla="*/ 5 h 14"/>
                <a:gd name="T8" fmla="*/ 24 w 31"/>
                <a:gd name="T9" fmla="*/ 0 h 14"/>
                <a:gd name="T10" fmla="*/ 21 w 31"/>
                <a:gd name="T11" fmla="*/ 3 h 14"/>
                <a:gd name="T12" fmla="*/ 29 w 31"/>
                <a:gd name="T13" fmla="*/ 1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1" h="14">
                  <a:moveTo>
                    <a:pt x="29" y="10"/>
                  </a:moveTo>
                  <a:cubicBezTo>
                    <a:pt x="31" y="14"/>
                    <a:pt x="28" y="12"/>
                    <a:pt x="28" y="12"/>
                  </a:cubicBezTo>
                  <a:cubicBezTo>
                    <a:pt x="25" y="8"/>
                    <a:pt x="12" y="2"/>
                    <a:pt x="1" y="7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9" y="1"/>
                    <a:pt x="17" y="3"/>
                    <a:pt x="24" y="0"/>
                  </a:cubicBezTo>
                  <a:cubicBezTo>
                    <a:pt x="25" y="2"/>
                    <a:pt x="21" y="3"/>
                    <a:pt x="21" y="3"/>
                  </a:cubicBezTo>
                  <a:cubicBezTo>
                    <a:pt x="21" y="3"/>
                    <a:pt x="27" y="6"/>
                    <a:pt x="29" y="1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0" name="Freeform 7950"/>
            <p:cNvSpPr>
              <a:spLocks/>
            </p:cNvSpPr>
            <p:nvPr/>
          </p:nvSpPr>
          <p:spPr bwMode="auto">
            <a:xfrm>
              <a:off x="524" y="1783"/>
              <a:ext cx="87" cy="72"/>
            </a:xfrm>
            <a:custGeom>
              <a:avLst/>
              <a:gdLst>
                <a:gd name="T0" fmla="*/ 8 w 51"/>
                <a:gd name="T1" fmla="*/ 9 h 42"/>
                <a:gd name="T2" fmla="*/ 20 w 51"/>
                <a:gd name="T3" fmla="*/ 12 h 42"/>
                <a:gd name="T4" fmla="*/ 41 w 51"/>
                <a:gd name="T5" fmla="*/ 6 h 42"/>
                <a:gd name="T6" fmla="*/ 50 w 51"/>
                <a:gd name="T7" fmla="*/ 0 h 42"/>
                <a:gd name="T8" fmla="*/ 51 w 51"/>
                <a:gd name="T9" fmla="*/ 1 h 42"/>
                <a:gd name="T10" fmla="*/ 43 w 51"/>
                <a:gd name="T11" fmla="*/ 7 h 42"/>
                <a:gd name="T12" fmla="*/ 29 w 51"/>
                <a:gd name="T13" fmla="*/ 25 h 42"/>
                <a:gd name="T14" fmla="*/ 29 w 51"/>
                <a:gd name="T15" fmla="*/ 38 h 42"/>
                <a:gd name="T16" fmla="*/ 24 w 51"/>
                <a:gd name="T17" fmla="*/ 35 h 42"/>
                <a:gd name="T18" fmla="*/ 19 w 51"/>
                <a:gd name="T19" fmla="*/ 37 h 42"/>
                <a:gd name="T20" fmla="*/ 14 w 51"/>
                <a:gd name="T21" fmla="*/ 39 h 42"/>
                <a:gd name="T22" fmla="*/ 17 w 51"/>
                <a:gd name="T23" fmla="*/ 34 h 42"/>
                <a:gd name="T24" fmla="*/ 13 w 51"/>
                <a:gd name="T25" fmla="*/ 34 h 42"/>
                <a:gd name="T26" fmla="*/ 18 w 51"/>
                <a:gd name="T27" fmla="*/ 30 h 42"/>
                <a:gd name="T28" fmla="*/ 30 w 51"/>
                <a:gd name="T29" fmla="*/ 18 h 42"/>
                <a:gd name="T30" fmla="*/ 36 w 51"/>
                <a:gd name="T31" fmla="*/ 12 h 42"/>
                <a:gd name="T32" fmla="*/ 23 w 51"/>
                <a:gd name="T33" fmla="*/ 21 h 42"/>
                <a:gd name="T34" fmla="*/ 22 w 51"/>
                <a:gd name="T35" fmla="*/ 24 h 42"/>
                <a:gd name="T36" fmla="*/ 20 w 51"/>
                <a:gd name="T37" fmla="*/ 26 h 42"/>
                <a:gd name="T38" fmla="*/ 17 w 51"/>
                <a:gd name="T39" fmla="*/ 25 h 42"/>
                <a:gd name="T40" fmla="*/ 15 w 51"/>
                <a:gd name="T41" fmla="*/ 29 h 42"/>
                <a:gd name="T42" fmla="*/ 5 w 51"/>
                <a:gd name="T43" fmla="*/ 32 h 42"/>
                <a:gd name="T44" fmla="*/ 12 w 51"/>
                <a:gd name="T45" fmla="*/ 24 h 42"/>
                <a:gd name="T46" fmla="*/ 16 w 51"/>
                <a:gd name="T47" fmla="*/ 24 h 42"/>
                <a:gd name="T48" fmla="*/ 16 w 51"/>
                <a:gd name="T49" fmla="*/ 21 h 42"/>
                <a:gd name="T50" fmla="*/ 18 w 51"/>
                <a:gd name="T51" fmla="*/ 20 h 42"/>
                <a:gd name="T52" fmla="*/ 22 w 51"/>
                <a:gd name="T53" fmla="*/ 20 h 42"/>
                <a:gd name="T54" fmla="*/ 35 w 51"/>
                <a:gd name="T55" fmla="*/ 10 h 42"/>
                <a:gd name="T56" fmla="*/ 27 w 51"/>
                <a:gd name="T57" fmla="*/ 14 h 42"/>
                <a:gd name="T58" fmla="*/ 12 w 51"/>
                <a:gd name="T59" fmla="*/ 21 h 42"/>
                <a:gd name="T60" fmla="*/ 6 w 51"/>
                <a:gd name="T61" fmla="*/ 24 h 42"/>
                <a:gd name="T62" fmla="*/ 8 w 51"/>
                <a:gd name="T63" fmla="*/ 21 h 42"/>
                <a:gd name="T64" fmla="*/ 2 w 51"/>
                <a:gd name="T65" fmla="*/ 21 h 42"/>
                <a:gd name="T66" fmla="*/ 6 w 51"/>
                <a:gd name="T67" fmla="*/ 18 h 42"/>
                <a:gd name="T68" fmla="*/ 10 w 51"/>
                <a:gd name="T69" fmla="*/ 14 h 42"/>
                <a:gd name="T70" fmla="*/ 8 w 51"/>
                <a:gd name="T71" fmla="*/ 9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51" h="42">
                  <a:moveTo>
                    <a:pt x="8" y="9"/>
                  </a:moveTo>
                  <a:cubicBezTo>
                    <a:pt x="14" y="11"/>
                    <a:pt x="16" y="13"/>
                    <a:pt x="20" y="12"/>
                  </a:cubicBezTo>
                  <a:cubicBezTo>
                    <a:pt x="29" y="11"/>
                    <a:pt x="36" y="8"/>
                    <a:pt x="41" y="6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51" y="1"/>
                    <a:pt x="51" y="1"/>
                    <a:pt x="51" y="1"/>
                  </a:cubicBezTo>
                  <a:cubicBezTo>
                    <a:pt x="43" y="7"/>
                    <a:pt x="43" y="7"/>
                    <a:pt x="43" y="7"/>
                  </a:cubicBezTo>
                  <a:cubicBezTo>
                    <a:pt x="38" y="11"/>
                    <a:pt x="33" y="17"/>
                    <a:pt x="29" y="25"/>
                  </a:cubicBezTo>
                  <a:cubicBezTo>
                    <a:pt x="27" y="29"/>
                    <a:pt x="28" y="31"/>
                    <a:pt x="29" y="38"/>
                  </a:cubicBezTo>
                  <a:cubicBezTo>
                    <a:pt x="29" y="39"/>
                    <a:pt x="25" y="38"/>
                    <a:pt x="24" y="35"/>
                  </a:cubicBezTo>
                  <a:cubicBezTo>
                    <a:pt x="24" y="35"/>
                    <a:pt x="22" y="36"/>
                    <a:pt x="19" y="37"/>
                  </a:cubicBezTo>
                  <a:cubicBezTo>
                    <a:pt x="15" y="37"/>
                    <a:pt x="15" y="42"/>
                    <a:pt x="14" y="39"/>
                  </a:cubicBezTo>
                  <a:cubicBezTo>
                    <a:pt x="13" y="37"/>
                    <a:pt x="14" y="35"/>
                    <a:pt x="17" y="34"/>
                  </a:cubicBezTo>
                  <a:cubicBezTo>
                    <a:pt x="16" y="33"/>
                    <a:pt x="14" y="34"/>
                    <a:pt x="13" y="34"/>
                  </a:cubicBezTo>
                  <a:cubicBezTo>
                    <a:pt x="12" y="33"/>
                    <a:pt x="15" y="30"/>
                    <a:pt x="18" y="30"/>
                  </a:cubicBezTo>
                  <a:cubicBezTo>
                    <a:pt x="25" y="29"/>
                    <a:pt x="26" y="23"/>
                    <a:pt x="30" y="18"/>
                  </a:cubicBezTo>
                  <a:cubicBezTo>
                    <a:pt x="32" y="16"/>
                    <a:pt x="34" y="14"/>
                    <a:pt x="36" y="12"/>
                  </a:cubicBezTo>
                  <a:cubicBezTo>
                    <a:pt x="23" y="21"/>
                    <a:pt x="23" y="21"/>
                    <a:pt x="23" y="21"/>
                  </a:cubicBezTo>
                  <a:cubicBezTo>
                    <a:pt x="21" y="23"/>
                    <a:pt x="20" y="23"/>
                    <a:pt x="22" y="24"/>
                  </a:cubicBezTo>
                  <a:cubicBezTo>
                    <a:pt x="23" y="26"/>
                    <a:pt x="20" y="26"/>
                    <a:pt x="20" y="26"/>
                  </a:cubicBezTo>
                  <a:cubicBezTo>
                    <a:pt x="20" y="25"/>
                    <a:pt x="19" y="23"/>
                    <a:pt x="17" y="25"/>
                  </a:cubicBezTo>
                  <a:cubicBezTo>
                    <a:pt x="14" y="27"/>
                    <a:pt x="20" y="28"/>
                    <a:pt x="15" y="29"/>
                  </a:cubicBezTo>
                  <a:cubicBezTo>
                    <a:pt x="12" y="30"/>
                    <a:pt x="5" y="32"/>
                    <a:pt x="5" y="32"/>
                  </a:cubicBezTo>
                  <a:cubicBezTo>
                    <a:pt x="5" y="32"/>
                    <a:pt x="10" y="27"/>
                    <a:pt x="12" y="24"/>
                  </a:cubicBezTo>
                  <a:cubicBezTo>
                    <a:pt x="15" y="20"/>
                    <a:pt x="13" y="26"/>
                    <a:pt x="16" y="24"/>
                  </a:cubicBezTo>
                  <a:cubicBezTo>
                    <a:pt x="19" y="22"/>
                    <a:pt x="17" y="21"/>
                    <a:pt x="16" y="21"/>
                  </a:cubicBezTo>
                  <a:cubicBezTo>
                    <a:pt x="16" y="20"/>
                    <a:pt x="17" y="18"/>
                    <a:pt x="18" y="20"/>
                  </a:cubicBezTo>
                  <a:cubicBezTo>
                    <a:pt x="20" y="21"/>
                    <a:pt x="20" y="21"/>
                    <a:pt x="22" y="20"/>
                  </a:cubicBezTo>
                  <a:cubicBezTo>
                    <a:pt x="35" y="10"/>
                    <a:pt x="35" y="10"/>
                    <a:pt x="35" y="10"/>
                  </a:cubicBezTo>
                  <a:cubicBezTo>
                    <a:pt x="32" y="12"/>
                    <a:pt x="30" y="13"/>
                    <a:pt x="27" y="14"/>
                  </a:cubicBezTo>
                  <a:cubicBezTo>
                    <a:pt x="21" y="16"/>
                    <a:pt x="15" y="14"/>
                    <a:pt x="12" y="21"/>
                  </a:cubicBezTo>
                  <a:cubicBezTo>
                    <a:pt x="10" y="24"/>
                    <a:pt x="7" y="26"/>
                    <a:pt x="6" y="24"/>
                  </a:cubicBezTo>
                  <a:cubicBezTo>
                    <a:pt x="7" y="23"/>
                    <a:pt x="8" y="22"/>
                    <a:pt x="8" y="21"/>
                  </a:cubicBezTo>
                  <a:cubicBezTo>
                    <a:pt x="6" y="23"/>
                    <a:pt x="4" y="23"/>
                    <a:pt x="2" y="21"/>
                  </a:cubicBezTo>
                  <a:cubicBezTo>
                    <a:pt x="0" y="20"/>
                    <a:pt x="4" y="22"/>
                    <a:pt x="6" y="18"/>
                  </a:cubicBezTo>
                  <a:cubicBezTo>
                    <a:pt x="7" y="15"/>
                    <a:pt x="10" y="14"/>
                    <a:pt x="10" y="14"/>
                  </a:cubicBezTo>
                  <a:cubicBezTo>
                    <a:pt x="7" y="12"/>
                    <a:pt x="7" y="8"/>
                    <a:pt x="8" y="9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1" name="Freeform 7951"/>
            <p:cNvSpPr>
              <a:spLocks/>
            </p:cNvSpPr>
            <p:nvPr/>
          </p:nvSpPr>
          <p:spPr bwMode="auto">
            <a:xfrm>
              <a:off x="673" y="1783"/>
              <a:ext cx="32" cy="33"/>
            </a:xfrm>
            <a:custGeom>
              <a:avLst/>
              <a:gdLst>
                <a:gd name="T0" fmla="*/ 11 w 19"/>
                <a:gd name="T1" fmla="*/ 17 h 19"/>
                <a:gd name="T2" fmla="*/ 10 w 19"/>
                <a:gd name="T3" fmla="*/ 13 h 19"/>
                <a:gd name="T4" fmla="*/ 5 w 19"/>
                <a:gd name="T5" fmla="*/ 12 h 19"/>
                <a:gd name="T6" fmla="*/ 0 w 19"/>
                <a:gd name="T7" fmla="*/ 2 h 19"/>
                <a:gd name="T8" fmla="*/ 7 w 19"/>
                <a:gd name="T9" fmla="*/ 1 h 19"/>
                <a:gd name="T10" fmla="*/ 14 w 19"/>
                <a:gd name="T11" fmla="*/ 6 h 19"/>
                <a:gd name="T12" fmla="*/ 11 w 19"/>
                <a:gd name="T13" fmla="*/ 17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" h="19">
                  <a:moveTo>
                    <a:pt x="11" y="17"/>
                  </a:moveTo>
                  <a:cubicBezTo>
                    <a:pt x="8" y="16"/>
                    <a:pt x="10" y="13"/>
                    <a:pt x="10" y="13"/>
                  </a:cubicBezTo>
                  <a:cubicBezTo>
                    <a:pt x="7" y="16"/>
                    <a:pt x="4" y="14"/>
                    <a:pt x="5" y="12"/>
                  </a:cubicBezTo>
                  <a:cubicBezTo>
                    <a:pt x="8" y="6"/>
                    <a:pt x="0" y="2"/>
                    <a:pt x="0" y="2"/>
                  </a:cubicBezTo>
                  <a:cubicBezTo>
                    <a:pt x="0" y="2"/>
                    <a:pt x="2" y="0"/>
                    <a:pt x="7" y="1"/>
                  </a:cubicBezTo>
                  <a:cubicBezTo>
                    <a:pt x="9" y="2"/>
                    <a:pt x="12" y="2"/>
                    <a:pt x="14" y="6"/>
                  </a:cubicBezTo>
                  <a:cubicBezTo>
                    <a:pt x="19" y="12"/>
                    <a:pt x="14" y="19"/>
                    <a:pt x="11" y="1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2" name="Freeform 7952"/>
            <p:cNvSpPr>
              <a:spLocks/>
            </p:cNvSpPr>
            <p:nvPr/>
          </p:nvSpPr>
          <p:spPr bwMode="auto">
            <a:xfrm>
              <a:off x="568" y="1629"/>
              <a:ext cx="43" cy="62"/>
            </a:xfrm>
            <a:custGeom>
              <a:avLst/>
              <a:gdLst>
                <a:gd name="T0" fmla="*/ 10 w 25"/>
                <a:gd name="T1" fmla="*/ 18 h 36"/>
                <a:gd name="T2" fmla="*/ 12 w 25"/>
                <a:gd name="T3" fmla="*/ 15 h 36"/>
                <a:gd name="T4" fmla="*/ 17 w 25"/>
                <a:gd name="T5" fmla="*/ 12 h 36"/>
                <a:gd name="T6" fmla="*/ 8 w 25"/>
                <a:gd name="T7" fmla="*/ 18 h 36"/>
                <a:gd name="T8" fmla="*/ 17 w 25"/>
                <a:gd name="T9" fmla="*/ 35 h 36"/>
                <a:gd name="T10" fmla="*/ 13 w 25"/>
                <a:gd name="T11" fmla="*/ 32 h 36"/>
                <a:gd name="T12" fmla="*/ 4 w 25"/>
                <a:gd name="T13" fmla="*/ 23 h 36"/>
                <a:gd name="T14" fmla="*/ 5 w 25"/>
                <a:gd name="T15" fmla="*/ 7 h 36"/>
                <a:gd name="T16" fmla="*/ 24 w 25"/>
                <a:gd name="T17" fmla="*/ 14 h 36"/>
                <a:gd name="T18" fmla="*/ 10 w 25"/>
                <a:gd name="T19" fmla="*/ 18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5" h="36">
                  <a:moveTo>
                    <a:pt x="10" y="18"/>
                  </a:moveTo>
                  <a:cubicBezTo>
                    <a:pt x="9" y="15"/>
                    <a:pt x="12" y="15"/>
                    <a:pt x="12" y="15"/>
                  </a:cubicBezTo>
                  <a:cubicBezTo>
                    <a:pt x="14" y="19"/>
                    <a:pt x="19" y="15"/>
                    <a:pt x="17" y="12"/>
                  </a:cubicBezTo>
                  <a:cubicBezTo>
                    <a:pt x="15" y="9"/>
                    <a:pt x="9" y="11"/>
                    <a:pt x="8" y="18"/>
                  </a:cubicBezTo>
                  <a:cubicBezTo>
                    <a:pt x="8" y="25"/>
                    <a:pt x="16" y="29"/>
                    <a:pt x="17" y="35"/>
                  </a:cubicBezTo>
                  <a:cubicBezTo>
                    <a:pt x="17" y="36"/>
                    <a:pt x="15" y="34"/>
                    <a:pt x="13" y="32"/>
                  </a:cubicBezTo>
                  <a:cubicBezTo>
                    <a:pt x="10" y="30"/>
                    <a:pt x="6" y="27"/>
                    <a:pt x="4" y="23"/>
                  </a:cubicBezTo>
                  <a:cubicBezTo>
                    <a:pt x="1" y="18"/>
                    <a:pt x="0" y="13"/>
                    <a:pt x="5" y="7"/>
                  </a:cubicBezTo>
                  <a:cubicBezTo>
                    <a:pt x="10" y="0"/>
                    <a:pt x="25" y="2"/>
                    <a:pt x="24" y="14"/>
                  </a:cubicBezTo>
                  <a:cubicBezTo>
                    <a:pt x="23" y="25"/>
                    <a:pt x="12" y="25"/>
                    <a:pt x="10" y="1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3" name="Freeform 7953"/>
            <p:cNvSpPr>
              <a:spLocks/>
            </p:cNvSpPr>
            <p:nvPr/>
          </p:nvSpPr>
          <p:spPr bwMode="auto">
            <a:xfrm>
              <a:off x="626" y="1769"/>
              <a:ext cx="120" cy="62"/>
            </a:xfrm>
            <a:custGeom>
              <a:avLst/>
              <a:gdLst>
                <a:gd name="T0" fmla="*/ 36 w 70"/>
                <a:gd name="T1" fmla="*/ 30 h 36"/>
                <a:gd name="T2" fmla="*/ 3 w 70"/>
                <a:gd name="T3" fmla="*/ 14 h 36"/>
                <a:gd name="T4" fmla="*/ 2 w 70"/>
                <a:gd name="T5" fmla="*/ 14 h 36"/>
                <a:gd name="T6" fmla="*/ 0 w 70"/>
                <a:gd name="T7" fmla="*/ 12 h 36"/>
                <a:gd name="T8" fmla="*/ 3 w 70"/>
                <a:gd name="T9" fmla="*/ 11 h 36"/>
                <a:gd name="T10" fmla="*/ 36 w 70"/>
                <a:gd name="T11" fmla="*/ 26 h 36"/>
                <a:gd name="T12" fmla="*/ 50 w 70"/>
                <a:gd name="T13" fmla="*/ 20 h 36"/>
                <a:gd name="T14" fmla="*/ 56 w 70"/>
                <a:gd name="T15" fmla="*/ 27 h 36"/>
                <a:gd name="T16" fmla="*/ 57 w 70"/>
                <a:gd name="T17" fmla="*/ 18 h 36"/>
                <a:gd name="T18" fmla="*/ 52 w 70"/>
                <a:gd name="T19" fmla="*/ 15 h 36"/>
                <a:gd name="T20" fmla="*/ 53 w 70"/>
                <a:gd name="T21" fmla="*/ 8 h 36"/>
                <a:gd name="T22" fmla="*/ 48 w 70"/>
                <a:gd name="T23" fmla="*/ 3 h 36"/>
                <a:gd name="T24" fmla="*/ 65 w 70"/>
                <a:gd name="T25" fmla="*/ 9 h 36"/>
                <a:gd name="T26" fmla="*/ 60 w 70"/>
                <a:gd name="T27" fmla="*/ 30 h 36"/>
                <a:gd name="T28" fmla="*/ 36 w 70"/>
                <a:gd name="T29" fmla="*/ 30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0" h="36">
                  <a:moveTo>
                    <a:pt x="36" y="30"/>
                  </a:moveTo>
                  <a:cubicBezTo>
                    <a:pt x="27" y="25"/>
                    <a:pt x="11" y="12"/>
                    <a:pt x="3" y="14"/>
                  </a:cubicBezTo>
                  <a:cubicBezTo>
                    <a:pt x="3" y="14"/>
                    <a:pt x="2" y="14"/>
                    <a:pt x="2" y="14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1" y="12"/>
                    <a:pt x="2" y="11"/>
                    <a:pt x="3" y="11"/>
                  </a:cubicBezTo>
                  <a:cubicBezTo>
                    <a:pt x="12" y="9"/>
                    <a:pt x="25" y="21"/>
                    <a:pt x="36" y="26"/>
                  </a:cubicBezTo>
                  <a:cubicBezTo>
                    <a:pt x="44" y="30"/>
                    <a:pt x="54" y="26"/>
                    <a:pt x="50" y="20"/>
                  </a:cubicBezTo>
                  <a:cubicBezTo>
                    <a:pt x="54" y="18"/>
                    <a:pt x="58" y="21"/>
                    <a:pt x="56" y="27"/>
                  </a:cubicBezTo>
                  <a:cubicBezTo>
                    <a:pt x="59" y="25"/>
                    <a:pt x="58" y="21"/>
                    <a:pt x="57" y="18"/>
                  </a:cubicBezTo>
                  <a:cubicBezTo>
                    <a:pt x="55" y="16"/>
                    <a:pt x="54" y="15"/>
                    <a:pt x="52" y="15"/>
                  </a:cubicBezTo>
                  <a:cubicBezTo>
                    <a:pt x="49" y="15"/>
                    <a:pt x="47" y="9"/>
                    <a:pt x="53" y="8"/>
                  </a:cubicBezTo>
                  <a:cubicBezTo>
                    <a:pt x="52" y="4"/>
                    <a:pt x="50" y="4"/>
                    <a:pt x="48" y="3"/>
                  </a:cubicBezTo>
                  <a:cubicBezTo>
                    <a:pt x="55" y="0"/>
                    <a:pt x="60" y="2"/>
                    <a:pt x="65" y="9"/>
                  </a:cubicBezTo>
                  <a:cubicBezTo>
                    <a:pt x="70" y="16"/>
                    <a:pt x="68" y="25"/>
                    <a:pt x="60" y="30"/>
                  </a:cubicBezTo>
                  <a:cubicBezTo>
                    <a:pt x="53" y="35"/>
                    <a:pt x="46" y="36"/>
                    <a:pt x="36" y="3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4" name="Freeform 7954"/>
            <p:cNvSpPr>
              <a:spLocks/>
            </p:cNvSpPr>
            <p:nvPr/>
          </p:nvSpPr>
          <p:spPr bwMode="auto">
            <a:xfrm>
              <a:off x="693" y="1824"/>
              <a:ext cx="60" cy="45"/>
            </a:xfrm>
            <a:custGeom>
              <a:avLst/>
              <a:gdLst>
                <a:gd name="T0" fmla="*/ 23 w 35"/>
                <a:gd name="T1" fmla="*/ 24 h 26"/>
                <a:gd name="T2" fmla="*/ 8 w 35"/>
                <a:gd name="T3" fmla="*/ 19 h 26"/>
                <a:gd name="T4" fmla="*/ 3 w 35"/>
                <a:gd name="T5" fmla="*/ 8 h 26"/>
                <a:gd name="T6" fmla="*/ 1 w 35"/>
                <a:gd name="T7" fmla="*/ 3 h 26"/>
                <a:gd name="T8" fmla="*/ 14 w 35"/>
                <a:gd name="T9" fmla="*/ 17 h 26"/>
                <a:gd name="T10" fmla="*/ 23 w 35"/>
                <a:gd name="T11" fmla="*/ 10 h 26"/>
                <a:gd name="T12" fmla="*/ 19 w 35"/>
                <a:gd name="T13" fmla="*/ 15 h 26"/>
                <a:gd name="T14" fmla="*/ 14 w 35"/>
                <a:gd name="T15" fmla="*/ 15 h 26"/>
                <a:gd name="T16" fmla="*/ 23 w 35"/>
                <a:gd name="T17" fmla="*/ 3 h 26"/>
                <a:gd name="T18" fmla="*/ 23 w 35"/>
                <a:gd name="T19" fmla="*/ 24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5" h="26">
                  <a:moveTo>
                    <a:pt x="23" y="24"/>
                  </a:moveTo>
                  <a:cubicBezTo>
                    <a:pt x="16" y="26"/>
                    <a:pt x="12" y="23"/>
                    <a:pt x="8" y="19"/>
                  </a:cubicBezTo>
                  <a:cubicBezTo>
                    <a:pt x="5" y="15"/>
                    <a:pt x="4" y="11"/>
                    <a:pt x="3" y="8"/>
                  </a:cubicBezTo>
                  <a:cubicBezTo>
                    <a:pt x="2" y="5"/>
                    <a:pt x="0" y="3"/>
                    <a:pt x="1" y="3"/>
                  </a:cubicBezTo>
                  <a:cubicBezTo>
                    <a:pt x="7" y="6"/>
                    <a:pt x="8" y="15"/>
                    <a:pt x="14" y="17"/>
                  </a:cubicBezTo>
                  <a:cubicBezTo>
                    <a:pt x="21" y="18"/>
                    <a:pt x="25" y="13"/>
                    <a:pt x="23" y="10"/>
                  </a:cubicBezTo>
                  <a:cubicBezTo>
                    <a:pt x="21" y="7"/>
                    <a:pt x="15" y="11"/>
                    <a:pt x="19" y="15"/>
                  </a:cubicBezTo>
                  <a:cubicBezTo>
                    <a:pt x="19" y="15"/>
                    <a:pt x="17" y="17"/>
                    <a:pt x="14" y="15"/>
                  </a:cubicBezTo>
                  <a:cubicBezTo>
                    <a:pt x="9" y="10"/>
                    <a:pt x="13" y="0"/>
                    <a:pt x="23" y="3"/>
                  </a:cubicBezTo>
                  <a:cubicBezTo>
                    <a:pt x="35" y="7"/>
                    <a:pt x="32" y="21"/>
                    <a:pt x="23" y="2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5" name="Freeform 7955"/>
            <p:cNvSpPr>
              <a:spLocks/>
            </p:cNvSpPr>
            <p:nvPr/>
          </p:nvSpPr>
          <p:spPr bwMode="auto">
            <a:xfrm>
              <a:off x="618" y="1740"/>
              <a:ext cx="44" cy="40"/>
            </a:xfrm>
            <a:custGeom>
              <a:avLst/>
              <a:gdLst>
                <a:gd name="T0" fmla="*/ 18 w 26"/>
                <a:gd name="T1" fmla="*/ 18 h 23"/>
                <a:gd name="T2" fmla="*/ 4 w 26"/>
                <a:gd name="T3" fmla="*/ 22 h 23"/>
                <a:gd name="T4" fmla="*/ 1 w 26"/>
                <a:gd name="T5" fmla="*/ 23 h 23"/>
                <a:gd name="T6" fmla="*/ 0 w 26"/>
                <a:gd name="T7" fmla="*/ 21 h 23"/>
                <a:gd name="T8" fmla="*/ 2 w 26"/>
                <a:gd name="T9" fmla="*/ 19 h 23"/>
                <a:gd name="T10" fmla="*/ 10 w 26"/>
                <a:gd name="T11" fmla="*/ 7 h 23"/>
                <a:gd name="T12" fmla="*/ 15 w 26"/>
                <a:gd name="T13" fmla="*/ 5 h 23"/>
                <a:gd name="T14" fmla="*/ 19 w 26"/>
                <a:gd name="T15" fmla="*/ 2 h 23"/>
                <a:gd name="T16" fmla="*/ 10 w 26"/>
                <a:gd name="T17" fmla="*/ 15 h 23"/>
                <a:gd name="T18" fmla="*/ 26 w 26"/>
                <a:gd name="T19" fmla="*/ 12 h 23"/>
                <a:gd name="T20" fmla="*/ 22 w 26"/>
                <a:gd name="T21" fmla="*/ 14 h 23"/>
                <a:gd name="T22" fmla="*/ 18 w 26"/>
                <a:gd name="T23" fmla="*/ 18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6" h="23">
                  <a:moveTo>
                    <a:pt x="18" y="18"/>
                  </a:moveTo>
                  <a:cubicBezTo>
                    <a:pt x="14" y="15"/>
                    <a:pt x="4" y="21"/>
                    <a:pt x="4" y="22"/>
                  </a:cubicBezTo>
                  <a:cubicBezTo>
                    <a:pt x="3" y="22"/>
                    <a:pt x="2" y="23"/>
                    <a:pt x="1" y="23"/>
                  </a:cubicBezTo>
                  <a:cubicBezTo>
                    <a:pt x="0" y="21"/>
                    <a:pt x="0" y="21"/>
                    <a:pt x="0" y="21"/>
                  </a:cubicBezTo>
                  <a:cubicBezTo>
                    <a:pt x="1" y="20"/>
                    <a:pt x="1" y="20"/>
                    <a:pt x="2" y="19"/>
                  </a:cubicBezTo>
                  <a:cubicBezTo>
                    <a:pt x="3" y="19"/>
                    <a:pt x="12" y="12"/>
                    <a:pt x="10" y="7"/>
                  </a:cubicBezTo>
                  <a:cubicBezTo>
                    <a:pt x="9" y="2"/>
                    <a:pt x="14" y="1"/>
                    <a:pt x="15" y="5"/>
                  </a:cubicBezTo>
                  <a:cubicBezTo>
                    <a:pt x="15" y="5"/>
                    <a:pt x="16" y="0"/>
                    <a:pt x="19" y="2"/>
                  </a:cubicBezTo>
                  <a:cubicBezTo>
                    <a:pt x="23" y="5"/>
                    <a:pt x="14" y="12"/>
                    <a:pt x="10" y="15"/>
                  </a:cubicBezTo>
                  <a:cubicBezTo>
                    <a:pt x="14" y="12"/>
                    <a:pt x="24" y="7"/>
                    <a:pt x="26" y="12"/>
                  </a:cubicBezTo>
                  <a:cubicBezTo>
                    <a:pt x="26" y="15"/>
                    <a:pt x="22" y="14"/>
                    <a:pt x="22" y="14"/>
                  </a:cubicBezTo>
                  <a:cubicBezTo>
                    <a:pt x="25" y="17"/>
                    <a:pt x="23" y="22"/>
                    <a:pt x="18" y="1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6" name="Freeform 7956"/>
            <p:cNvSpPr>
              <a:spLocks/>
            </p:cNvSpPr>
            <p:nvPr/>
          </p:nvSpPr>
          <p:spPr bwMode="auto">
            <a:xfrm>
              <a:off x="659" y="1754"/>
              <a:ext cx="50" cy="31"/>
            </a:xfrm>
            <a:custGeom>
              <a:avLst/>
              <a:gdLst>
                <a:gd name="T0" fmla="*/ 21 w 29"/>
                <a:gd name="T1" fmla="*/ 10 h 18"/>
                <a:gd name="T2" fmla="*/ 14 w 29"/>
                <a:gd name="T3" fmla="*/ 7 h 18"/>
                <a:gd name="T4" fmla="*/ 17 w 29"/>
                <a:gd name="T5" fmla="*/ 11 h 18"/>
                <a:gd name="T6" fmla="*/ 12 w 29"/>
                <a:gd name="T7" fmla="*/ 15 h 18"/>
                <a:gd name="T8" fmla="*/ 3 w 29"/>
                <a:gd name="T9" fmla="*/ 9 h 18"/>
                <a:gd name="T10" fmla="*/ 5 w 29"/>
                <a:gd name="T11" fmla="*/ 6 h 18"/>
                <a:gd name="T12" fmla="*/ 25 w 29"/>
                <a:gd name="T13" fmla="*/ 5 h 18"/>
                <a:gd name="T14" fmla="*/ 21 w 29"/>
                <a:gd name="T15" fmla="*/ 1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9" h="18">
                  <a:moveTo>
                    <a:pt x="21" y="10"/>
                  </a:moveTo>
                  <a:cubicBezTo>
                    <a:pt x="19" y="6"/>
                    <a:pt x="14" y="7"/>
                    <a:pt x="14" y="7"/>
                  </a:cubicBezTo>
                  <a:cubicBezTo>
                    <a:pt x="14" y="7"/>
                    <a:pt x="17" y="8"/>
                    <a:pt x="17" y="11"/>
                  </a:cubicBezTo>
                  <a:cubicBezTo>
                    <a:pt x="18" y="15"/>
                    <a:pt x="13" y="18"/>
                    <a:pt x="12" y="15"/>
                  </a:cubicBezTo>
                  <a:cubicBezTo>
                    <a:pt x="11" y="11"/>
                    <a:pt x="6" y="8"/>
                    <a:pt x="3" y="9"/>
                  </a:cubicBezTo>
                  <a:cubicBezTo>
                    <a:pt x="2" y="10"/>
                    <a:pt x="0" y="10"/>
                    <a:pt x="5" y="6"/>
                  </a:cubicBezTo>
                  <a:cubicBezTo>
                    <a:pt x="10" y="2"/>
                    <a:pt x="22" y="0"/>
                    <a:pt x="25" y="5"/>
                  </a:cubicBezTo>
                  <a:cubicBezTo>
                    <a:pt x="29" y="10"/>
                    <a:pt x="22" y="14"/>
                    <a:pt x="21" y="1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7" name="Freeform 7957"/>
            <p:cNvSpPr>
              <a:spLocks/>
            </p:cNvSpPr>
            <p:nvPr/>
          </p:nvSpPr>
          <p:spPr bwMode="auto">
            <a:xfrm>
              <a:off x="597" y="1649"/>
              <a:ext cx="65" cy="117"/>
            </a:xfrm>
            <a:custGeom>
              <a:avLst/>
              <a:gdLst>
                <a:gd name="T0" fmla="*/ 30 w 38"/>
                <a:gd name="T1" fmla="*/ 20 h 68"/>
                <a:gd name="T2" fmla="*/ 23 w 38"/>
                <a:gd name="T3" fmla="*/ 19 h 68"/>
                <a:gd name="T4" fmla="*/ 21 w 38"/>
                <a:gd name="T5" fmla="*/ 13 h 68"/>
                <a:gd name="T6" fmla="*/ 13 w 38"/>
                <a:gd name="T7" fmla="*/ 11 h 68"/>
                <a:gd name="T8" fmla="*/ 17 w 38"/>
                <a:gd name="T9" fmla="*/ 18 h 68"/>
                <a:gd name="T10" fmla="*/ 7 w 38"/>
                <a:gd name="T11" fmla="*/ 30 h 68"/>
                <a:gd name="T12" fmla="*/ 9 w 38"/>
                <a:gd name="T13" fmla="*/ 66 h 68"/>
                <a:gd name="T14" fmla="*/ 8 w 38"/>
                <a:gd name="T15" fmla="*/ 68 h 68"/>
                <a:gd name="T16" fmla="*/ 6 w 38"/>
                <a:gd name="T17" fmla="*/ 66 h 68"/>
                <a:gd name="T18" fmla="*/ 7 w 38"/>
                <a:gd name="T19" fmla="*/ 65 h 68"/>
                <a:gd name="T20" fmla="*/ 2 w 38"/>
                <a:gd name="T21" fmla="*/ 29 h 68"/>
                <a:gd name="T22" fmla="*/ 11 w 38"/>
                <a:gd name="T23" fmla="*/ 6 h 68"/>
                <a:gd name="T24" fmla="*/ 33 w 38"/>
                <a:gd name="T25" fmla="*/ 8 h 68"/>
                <a:gd name="T26" fmla="*/ 32 w 38"/>
                <a:gd name="T27" fmla="*/ 26 h 68"/>
                <a:gd name="T28" fmla="*/ 30 w 38"/>
                <a:gd name="T29" fmla="*/ 2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8" h="68">
                  <a:moveTo>
                    <a:pt x="30" y="20"/>
                  </a:moveTo>
                  <a:cubicBezTo>
                    <a:pt x="27" y="26"/>
                    <a:pt x="22" y="22"/>
                    <a:pt x="23" y="19"/>
                  </a:cubicBezTo>
                  <a:cubicBezTo>
                    <a:pt x="23" y="17"/>
                    <a:pt x="23" y="15"/>
                    <a:pt x="21" y="13"/>
                  </a:cubicBezTo>
                  <a:cubicBezTo>
                    <a:pt x="19" y="11"/>
                    <a:pt x="15" y="9"/>
                    <a:pt x="13" y="11"/>
                  </a:cubicBezTo>
                  <a:cubicBezTo>
                    <a:pt x="19" y="11"/>
                    <a:pt x="20" y="16"/>
                    <a:pt x="17" y="18"/>
                  </a:cubicBezTo>
                  <a:cubicBezTo>
                    <a:pt x="13" y="13"/>
                    <a:pt x="6" y="21"/>
                    <a:pt x="7" y="30"/>
                  </a:cubicBezTo>
                  <a:cubicBezTo>
                    <a:pt x="8" y="42"/>
                    <a:pt x="14" y="58"/>
                    <a:pt x="9" y="66"/>
                  </a:cubicBezTo>
                  <a:cubicBezTo>
                    <a:pt x="9" y="67"/>
                    <a:pt x="8" y="68"/>
                    <a:pt x="8" y="68"/>
                  </a:cubicBezTo>
                  <a:cubicBezTo>
                    <a:pt x="6" y="66"/>
                    <a:pt x="6" y="66"/>
                    <a:pt x="6" y="66"/>
                  </a:cubicBezTo>
                  <a:cubicBezTo>
                    <a:pt x="7" y="66"/>
                    <a:pt x="7" y="65"/>
                    <a:pt x="7" y="65"/>
                  </a:cubicBezTo>
                  <a:cubicBezTo>
                    <a:pt x="12" y="58"/>
                    <a:pt x="4" y="39"/>
                    <a:pt x="2" y="29"/>
                  </a:cubicBezTo>
                  <a:cubicBezTo>
                    <a:pt x="0" y="17"/>
                    <a:pt x="4" y="11"/>
                    <a:pt x="11" y="6"/>
                  </a:cubicBezTo>
                  <a:cubicBezTo>
                    <a:pt x="18" y="0"/>
                    <a:pt x="28" y="1"/>
                    <a:pt x="33" y="8"/>
                  </a:cubicBezTo>
                  <a:cubicBezTo>
                    <a:pt x="38" y="16"/>
                    <a:pt x="38" y="22"/>
                    <a:pt x="32" y="26"/>
                  </a:cubicBezTo>
                  <a:cubicBezTo>
                    <a:pt x="32" y="24"/>
                    <a:pt x="33" y="23"/>
                    <a:pt x="30" y="2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8" name="Freeform 7958"/>
            <p:cNvSpPr>
              <a:spLocks/>
            </p:cNvSpPr>
            <p:nvPr/>
          </p:nvSpPr>
          <p:spPr bwMode="auto">
            <a:xfrm>
              <a:off x="611" y="1689"/>
              <a:ext cx="26" cy="36"/>
            </a:xfrm>
            <a:custGeom>
              <a:avLst/>
              <a:gdLst>
                <a:gd name="T0" fmla="*/ 11 w 15"/>
                <a:gd name="T1" fmla="*/ 21 h 21"/>
                <a:gd name="T2" fmla="*/ 3 w 15"/>
                <a:gd name="T3" fmla="*/ 13 h 21"/>
                <a:gd name="T4" fmla="*/ 4 w 15"/>
                <a:gd name="T5" fmla="*/ 8 h 21"/>
                <a:gd name="T6" fmla="*/ 0 w 15"/>
                <a:gd name="T7" fmla="*/ 5 h 21"/>
                <a:gd name="T8" fmla="*/ 12 w 15"/>
                <a:gd name="T9" fmla="*/ 6 h 21"/>
                <a:gd name="T10" fmla="*/ 14 w 15"/>
                <a:gd name="T11" fmla="*/ 15 h 21"/>
                <a:gd name="T12" fmla="*/ 11 w 15"/>
                <a:gd name="T13" fmla="*/ 2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21">
                  <a:moveTo>
                    <a:pt x="11" y="21"/>
                  </a:moveTo>
                  <a:cubicBezTo>
                    <a:pt x="11" y="21"/>
                    <a:pt x="10" y="12"/>
                    <a:pt x="3" y="13"/>
                  </a:cubicBezTo>
                  <a:cubicBezTo>
                    <a:pt x="1" y="13"/>
                    <a:pt x="0" y="10"/>
                    <a:pt x="4" y="8"/>
                  </a:cubicBezTo>
                  <a:cubicBezTo>
                    <a:pt x="4" y="8"/>
                    <a:pt x="0" y="8"/>
                    <a:pt x="0" y="5"/>
                  </a:cubicBezTo>
                  <a:cubicBezTo>
                    <a:pt x="0" y="2"/>
                    <a:pt x="8" y="0"/>
                    <a:pt x="12" y="6"/>
                  </a:cubicBezTo>
                  <a:cubicBezTo>
                    <a:pt x="15" y="10"/>
                    <a:pt x="14" y="12"/>
                    <a:pt x="14" y="15"/>
                  </a:cubicBezTo>
                  <a:cubicBezTo>
                    <a:pt x="13" y="19"/>
                    <a:pt x="11" y="21"/>
                    <a:pt x="11" y="2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9" name="Freeform 7959"/>
            <p:cNvSpPr>
              <a:spLocks/>
            </p:cNvSpPr>
            <p:nvPr/>
          </p:nvSpPr>
          <p:spPr bwMode="auto">
            <a:xfrm>
              <a:off x="633" y="1696"/>
              <a:ext cx="34" cy="48"/>
            </a:xfrm>
            <a:custGeom>
              <a:avLst/>
              <a:gdLst>
                <a:gd name="T0" fmla="*/ 5 w 20"/>
                <a:gd name="T1" fmla="*/ 25 h 28"/>
                <a:gd name="T2" fmla="*/ 3 w 20"/>
                <a:gd name="T3" fmla="*/ 15 h 28"/>
                <a:gd name="T4" fmla="*/ 8 w 20"/>
                <a:gd name="T5" fmla="*/ 11 h 28"/>
                <a:gd name="T6" fmla="*/ 11 w 20"/>
                <a:gd name="T7" fmla="*/ 16 h 28"/>
                <a:gd name="T8" fmla="*/ 10 w 20"/>
                <a:gd name="T9" fmla="*/ 8 h 28"/>
                <a:gd name="T10" fmla="*/ 16 w 20"/>
                <a:gd name="T11" fmla="*/ 5 h 28"/>
                <a:gd name="T12" fmla="*/ 9 w 20"/>
                <a:gd name="T13" fmla="*/ 24 h 28"/>
                <a:gd name="T14" fmla="*/ 5 w 20"/>
                <a:gd name="T15" fmla="*/ 25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0" h="28">
                  <a:moveTo>
                    <a:pt x="5" y="25"/>
                  </a:moveTo>
                  <a:cubicBezTo>
                    <a:pt x="7" y="23"/>
                    <a:pt x="6" y="16"/>
                    <a:pt x="3" y="15"/>
                  </a:cubicBezTo>
                  <a:cubicBezTo>
                    <a:pt x="0" y="13"/>
                    <a:pt x="5" y="8"/>
                    <a:pt x="8" y="11"/>
                  </a:cubicBezTo>
                  <a:cubicBezTo>
                    <a:pt x="11" y="13"/>
                    <a:pt x="11" y="16"/>
                    <a:pt x="11" y="16"/>
                  </a:cubicBezTo>
                  <a:cubicBezTo>
                    <a:pt x="11" y="16"/>
                    <a:pt x="14" y="11"/>
                    <a:pt x="10" y="8"/>
                  </a:cubicBezTo>
                  <a:cubicBezTo>
                    <a:pt x="7" y="5"/>
                    <a:pt x="13" y="0"/>
                    <a:pt x="16" y="5"/>
                  </a:cubicBezTo>
                  <a:cubicBezTo>
                    <a:pt x="20" y="10"/>
                    <a:pt x="14" y="21"/>
                    <a:pt x="9" y="24"/>
                  </a:cubicBezTo>
                  <a:cubicBezTo>
                    <a:pt x="3" y="28"/>
                    <a:pt x="4" y="26"/>
                    <a:pt x="5" y="2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0" name="Freeform 7960"/>
            <p:cNvSpPr>
              <a:spLocks/>
            </p:cNvSpPr>
            <p:nvPr/>
          </p:nvSpPr>
          <p:spPr bwMode="auto">
            <a:xfrm>
              <a:off x="655" y="1740"/>
              <a:ext cx="18" cy="12"/>
            </a:xfrm>
            <a:custGeom>
              <a:avLst/>
              <a:gdLst>
                <a:gd name="T0" fmla="*/ 0 w 10"/>
                <a:gd name="T1" fmla="*/ 7 h 7"/>
                <a:gd name="T2" fmla="*/ 2 w 10"/>
                <a:gd name="T3" fmla="*/ 3 h 7"/>
                <a:gd name="T4" fmla="*/ 10 w 10"/>
                <a:gd name="T5" fmla="*/ 0 h 7"/>
                <a:gd name="T6" fmla="*/ 5 w 10"/>
                <a:gd name="T7" fmla="*/ 6 h 7"/>
                <a:gd name="T8" fmla="*/ 0 w 10"/>
                <a:gd name="T9" fmla="*/ 7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7">
                  <a:moveTo>
                    <a:pt x="0" y="7"/>
                  </a:moveTo>
                  <a:cubicBezTo>
                    <a:pt x="0" y="7"/>
                    <a:pt x="2" y="4"/>
                    <a:pt x="2" y="3"/>
                  </a:cubicBezTo>
                  <a:cubicBezTo>
                    <a:pt x="4" y="3"/>
                    <a:pt x="10" y="0"/>
                    <a:pt x="10" y="0"/>
                  </a:cubicBezTo>
                  <a:cubicBezTo>
                    <a:pt x="10" y="0"/>
                    <a:pt x="5" y="5"/>
                    <a:pt x="5" y="6"/>
                  </a:cubicBezTo>
                  <a:cubicBezTo>
                    <a:pt x="4" y="6"/>
                    <a:pt x="0" y="7"/>
                    <a:pt x="0" y="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1" name="Freeform 7961"/>
            <p:cNvSpPr>
              <a:spLocks/>
            </p:cNvSpPr>
            <p:nvPr/>
          </p:nvSpPr>
          <p:spPr bwMode="auto">
            <a:xfrm>
              <a:off x="599" y="1759"/>
              <a:ext cx="32" cy="45"/>
            </a:xfrm>
            <a:custGeom>
              <a:avLst/>
              <a:gdLst>
                <a:gd name="T0" fmla="*/ 18 w 19"/>
                <a:gd name="T1" fmla="*/ 25 h 26"/>
                <a:gd name="T2" fmla="*/ 18 w 19"/>
                <a:gd name="T3" fmla="*/ 22 h 26"/>
                <a:gd name="T4" fmla="*/ 3 w 19"/>
                <a:gd name="T5" fmla="*/ 1 h 26"/>
                <a:gd name="T6" fmla="*/ 1 w 19"/>
                <a:gd name="T7" fmla="*/ 1 h 26"/>
                <a:gd name="T8" fmla="*/ 1 w 19"/>
                <a:gd name="T9" fmla="*/ 1 h 26"/>
                <a:gd name="T10" fmla="*/ 0 w 19"/>
                <a:gd name="T11" fmla="*/ 3 h 26"/>
                <a:gd name="T12" fmla="*/ 15 w 19"/>
                <a:gd name="T13" fmla="*/ 24 h 26"/>
                <a:gd name="T14" fmla="*/ 18 w 19"/>
                <a:gd name="T15" fmla="*/ 25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9" h="26">
                  <a:moveTo>
                    <a:pt x="18" y="25"/>
                  </a:moveTo>
                  <a:cubicBezTo>
                    <a:pt x="18" y="24"/>
                    <a:pt x="19" y="23"/>
                    <a:pt x="18" y="22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3" y="0"/>
                    <a:pt x="1" y="0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0" y="1"/>
                    <a:pt x="0" y="2"/>
                    <a:pt x="0" y="3"/>
                  </a:cubicBezTo>
                  <a:cubicBezTo>
                    <a:pt x="15" y="24"/>
                    <a:pt x="15" y="24"/>
                    <a:pt x="15" y="24"/>
                  </a:cubicBezTo>
                  <a:cubicBezTo>
                    <a:pt x="16" y="25"/>
                    <a:pt x="17" y="26"/>
                    <a:pt x="18" y="2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2" name="Freeform 7962"/>
            <p:cNvSpPr>
              <a:spLocks/>
            </p:cNvSpPr>
            <p:nvPr/>
          </p:nvSpPr>
          <p:spPr bwMode="auto">
            <a:xfrm>
              <a:off x="614" y="426"/>
              <a:ext cx="218" cy="1208"/>
            </a:xfrm>
            <a:custGeom>
              <a:avLst/>
              <a:gdLst>
                <a:gd name="T0" fmla="*/ 75 w 127"/>
                <a:gd name="T1" fmla="*/ 282 h 705"/>
                <a:gd name="T2" fmla="*/ 48 w 127"/>
                <a:gd name="T3" fmla="*/ 434 h 705"/>
                <a:gd name="T4" fmla="*/ 0 w 127"/>
                <a:gd name="T5" fmla="*/ 704 h 705"/>
                <a:gd name="T6" fmla="*/ 3 w 127"/>
                <a:gd name="T7" fmla="*/ 705 h 705"/>
                <a:gd name="T8" fmla="*/ 50 w 127"/>
                <a:gd name="T9" fmla="*/ 434 h 705"/>
                <a:gd name="T10" fmla="*/ 77 w 127"/>
                <a:gd name="T11" fmla="*/ 283 h 705"/>
                <a:gd name="T12" fmla="*/ 127 w 127"/>
                <a:gd name="T13" fmla="*/ 1 h 705"/>
                <a:gd name="T14" fmla="*/ 124 w 127"/>
                <a:gd name="T15" fmla="*/ 0 h 705"/>
                <a:gd name="T16" fmla="*/ 75 w 127"/>
                <a:gd name="T17" fmla="*/ 282 h 7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27" h="705">
                  <a:moveTo>
                    <a:pt x="75" y="282"/>
                  </a:moveTo>
                  <a:cubicBezTo>
                    <a:pt x="48" y="434"/>
                    <a:pt x="48" y="434"/>
                    <a:pt x="48" y="434"/>
                  </a:cubicBezTo>
                  <a:cubicBezTo>
                    <a:pt x="0" y="704"/>
                    <a:pt x="0" y="704"/>
                    <a:pt x="0" y="704"/>
                  </a:cubicBezTo>
                  <a:cubicBezTo>
                    <a:pt x="1" y="704"/>
                    <a:pt x="2" y="705"/>
                    <a:pt x="3" y="705"/>
                  </a:cubicBezTo>
                  <a:cubicBezTo>
                    <a:pt x="50" y="434"/>
                    <a:pt x="50" y="434"/>
                    <a:pt x="50" y="434"/>
                  </a:cubicBezTo>
                  <a:cubicBezTo>
                    <a:pt x="77" y="283"/>
                    <a:pt x="77" y="283"/>
                    <a:pt x="77" y="283"/>
                  </a:cubicBezTo>
                  <a:cubicBezTo>
                    <a:pt x="127" y="1"/>
                    <a:pt x="127" y="1"/>
                    <a:pt x="127" y="1"/>
                  </a:cubicBezTo>
                  <a:cubicBezTo>
                    <a:pt x="126" y="1"/>
                    <a:pt x="125" y="0"/>
                    <a:pt x="124" y="0"/>
                  </a:cubicBezTo>
                  <a:lnTo>
                    <a:pt x="75" y="282"/>
                  </a:ln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3" name="Freeform 7963"/>
            <p:cNvSpPr>
              <a:spLocks/>
            </p:cNvSpPr>
            <p:nvPr/>
          </p:nvSpPr>
          <p:spPr bwMode="auto">
            <a:xfrm>
              <a:off x="595" y="419"/>
              <a:ext cx="227" cy="1215"/>
            </a:xfrm>
            <a:custGeom>
              <a:avLst/>
              <a:gdLst>
                <a:gd name="T0" fmla="*/ 8 w 132"/>
                <a:gd name="T1" fmla="*/ 708 h 709"/>
                <a:gd name="T2" fmla="*/ 55 w 132"/>
                <a:gd name="T3" fmla="*/ 437 h 709"/>
                <a:gd name="T4" fmla="*/ 82 w 132"/>
                <a:gd name="T5" fmla="*/ 286 h 709"/>
                <a:gd name="T6" fmla="*/ 132 w 132"/>
                <a:gd name="T7" fmla="*/ 4 h 709"/>
                <a:gd name="T8" fmla="*/ 125 w 132"/>
                <a:gd name="T9" fmla="*/ 0 h 709"/>
                <a:gd name="T10" fmla="*/ 75 w 132"/>
                <a:gd name="T11" fmla="*/ 284 h 709"/>
                <a:gd name="T12" fmla="*/ 48 w 132"/>
                <a:gd name="T13" fmla="*/ 436 h 709"/>
                <a:gd name="T14" fmla="*/ 0 w 132"/>
                <a:gd name="T15" fmla="*/ 709 h 709"/>
                <a:gd name="T16" fmla="*/ 8 w 132"/>
                <a:gd name="T17" fmla="*/ 708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2" h="709">
                  <a:moveTo>
                    <a:pt x="8" y="708"/>
                  </a:moveTo>
                  <a:cubicBezTo>
                    <a:pt x="55" y="437"/>
                    <a:pt x="55" y="437"/>
                    <a:pt x="55" y="437"/>
                  </a:cubicBezTo>
                  <a:cubicBezTo>
                    <a:pt x="82" y="286"/>
                    <a:pt x="82" y="286"/>
                    <a:pt x="82" y="286"/>
                  </a:cubicBezTo>
                  <a:cubicBezTo>
                    <a:pt x="132" y="4"/>
                    <a:pt x="132" y="4"/>
                    <a:pt x="132" y="4"/>
                  </a:cubicBezTo>
                  <a:cubicBezTo>
                    <a:pt x="129" y="3"/>
                    <a:pt x="127" y="2"/>
                    <a:pt x="125" y="0"/>
                  </a:cubicBezTo>
                  <a:cubicBezTo>
                    <a:pt x="75" y="284"/>
                    <a:pt x="75" y="284"/>
                    <a:pt x="75" y="284"/>
                  </a:cubicBezTo>
                  <a:cubicBezTo>
                    <a:pt x="48" y="436"/>
                    <a:pt x="48" y="436"/>
                    <a:pt x="48" y="436"/>
                  </a:cubicBezTo>
                  <a:cubicBezTo>
                    <a:pt x="0" y="709"/>
                    <a:pt x="0" y="709"/>
                    <a:pt x="0" y="709"/>
                  </a:cubicBezTo>
                  <a:cubicBezTo>
                    <a:pt x="3" y="708"/>
                    <a:pt x="5" y="708"/>
                    <a:pt x="8" y="70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4" name="Freeform 7964"/>
            <p:cNvSpPr>
              <a:spLocks/>
            </p:cNvSpPr>
            <p:nvPr/>
          </p:nvSpPr>
          <p:spPr bwMode="auto">
            <a:xfrm>
              <a:off x="745" y="1852"/>
              <a:ext cx="1824" cy="332"/>
            </a:xfrm>
            <a:custGeom>
              <a:avLst/>
              <a:gdLst>
                <a:gd name="T0" fmla="*/ 1064 w 1065"/>
                <a:gd name="T1" fmla="*/ 187 h 194"/>
                <a:gd name="T2" fmla="*/ 741 w 1065"/>
                <a:gd name="T3" fmla="*/ 130 h 194"/>
                <a:gd name="T4" fmla="*/ 707 w 1065"/>
                <a:gd name="T5" fmla="*/ 124 h 194"/>
                <a:gd name="T6" fmla="*/ 433 w 1065"/>
                <a:gd name="T7" fmla="*/ 75 h 194"/>
                <a:gd name="T8" fmla="*/ 395 w 1065"/>
                <a:gd name="T9" fmla="*/ 69 h 194"/>
                <a:gd name="T10" fmla="*/ 3 w 1065"/>
                <a:gd name="T11" fmla="*/ 0 h 194"/>
                <a:gd name="T12" fmla="*/ 0 w 1065"/>
                <a:gd name="T13" fmla="*/ 6 h 194"/>
                <a:gd name="T14" fmla="*/ 394 w 1065"/>
                <a:gd name="T15" fmla="*/ 76 h 194"/>
                <a:gd name="T16" fmla="*/ 431 w 1065"/>
                <a:gd name="T17" fmla="*/ 83 h 194"/>
                <a:gd name="T18" fmla="*/ 706 w 1065"/>
                <a:gd name="T19" fmla="*/ 131 h 194"/>
                <a:gd name="T20" fmla="*/ 742 w 1065"/>
                <a:gd name="T21" fmla="*/ 137 h 194"/>
                <a:gd name="T22" fmla="*/ 1065 w 1065"/>
                <a:gd name="T23" fmla="*/ 194 h 194"/>
                <a:gd name="T24" fmla="*/ 1064 w 1065"/>
                <a:gd name="T25" fmla="*/ 187 h 1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65" h="194">
                  <a:moveTo>
                    <a:pt x="1064" y="187"/>
                  </a:moveTo>
                  <a:cubicBezTo>
                    <a:pt x="741" y="130"/>
                    <a:pt x="741" y="130"/>
                    <a:pt x="741" y="130"/>
                  </a:cubicBezTo>
                  <a:cubicBezTo>
                    <a:pt x="707" y="124"/>
                    <a:pt x="707" y="124"/>
                    <a:pt x="707" y="124"/>
                  </a:cubicBezTo>
                  <a:cubicBezTo>
                    <a:pt x="433" y="75"/>
                    <a:pt x="433" y="75"/>
                    <a:pt x="433" y="75"/>
                  </a:cubicBezTo>
                  <a:cubicBezTo>
                    <a:pt x="395" y="69"/>
                    <a:pt x="395" y="69"/>
                    <a:pt x="395" y="69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2"/>
                    <a:pt x="1" y="4"/>
                    <a:pt x="0" y="6"/>
                  </a:cubicBezTo>
                  <a:cubicBezTo>
                    <a:pt x="394" y="76"/>
                    <a:pt x="394" y="76"/>
                    <a:pt x="394" y="76"/>
                  </a:cubicBezTo>
                  <a:cubicBezTo>
                    <a:pt x="431" y="83"/>
                    <a:pt x="431" y="83"/>
                    <a:pt x="431" y="83"/>
                  </a:cubicBezTo>
                  <a:cubicBezTo>
                    <a:pt x="706" y="131"/>
                    <a:pt x="706" y="131"/>
                    <a:pt x="706" y="131"/>
                  </a:cubicBezTo>
                  <a:cubicBezTo>
                    <a:pt x="742" y="137"/>
                    <a:pt x="742" y="137"/>
                    <a:pt x="742" y="137"/>
                  </a:cubicBezTo>
                  <a:cubicBezTo>
                    <a:pt x="1065" y="194"/>
                    <a:pt x="1065" y="194"/>
                    <a:pt x="1065" y="194"/>
                  </a:cubicBezTo>
                  <a:cubicBezTo>
                    <a:pt x="1064" y="192"/>
                    <a:pt x="1064" y="189"/>
                    <a:pt x="1064" y="18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5" name="Freeform 7965"/>
            <p:cNvSpPr>
              <a:spLocks/>
            </p:cNvSpPr>
            <p:nvPr/>
          </p:nvSpPr>
          <p:spPr bwMode="auto">
            <a:xfrm>
              <a:off x="751" y="1841"/>
              <a:ext cx="1818" cy="324"/>
            </a:xfrm>
            <a:custGeom>
              <a:avLst/>
              <a:gdLst>
                <a:gd name="T0" fmla="*/ 738 w 1061"/>
                <a:gd name="T1" fmla="*/ 130 h 189"/>
                <a:gd name="T2" fmla="*/ 704 w 1061"/>
                <a:gd name="T3" fmla="*/ 124 h 189"/>
                <a:gd name="T4" fmla="*/ 430 w 1061"/>
                <a:gd name="T5" fmla="*/ 75 h 189"/>
                <a:gd name="T6" fmla="*/ 392 w 1061"/>
                <a:gd name="T7" fmla="*/ 69 h 189"/>
                <a:gd name="T8" fmla="*/ 0 w 1061"/>
                <a:gd name="T9" fmla="*/ 0 h 189"/>
                <a:gd name="T10" fmla="*/ 0 w 1061"/>
                <a:gd name="T11" fmla="*/ 2 h 189"/>
                <a:gd name="T12" fmla="*/ 392 w 1061"/>
                <a:gd name="T13" fmla="*/ 71 h 189"/>
                <a:gd name="T14" fmla="*/ 429 w 1061"/>
                <a:gd name="T15" fmla="*/ 78 h 189"/>
                <a:gd name="T16" fmla="*/ 704 w 1061"/>
                <a:gd name="T17" fmla="*/ 126 h 189"/>
                <a:gd name="T18" fmla="*/ 737 w 1061"/>
                <a:gd name="T19" fmla="*/ 132 h 189"/>
                <a:gd name="T20" fmla="*/ 1061 w 1061"/>
                <a:gd name="T21" fmla="*/ 189 h 189"/>
                <a:gd name="T22" fmla="*/ 1061 w 1061"/>
                <a:gd name="T23" fmla="*/ 187 h 189"/>
                <a:gd name="T24" fmla="*/ 738 w 1061"/>
                <a:gd name="T25" fmla="*/ 130 h 1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61" h="189">
                  <a:moveTo>
                    <a:pt x="738" y="130"/>
                  </a:moveTo>
                  <a:cubicBezTo>
                    <a:pt x="704" y="124"/>
                    <a:pt x="704" y="124"/>
                    <a:pt x="704" y="124"/>
                  </a:cubicBezTo>
                  <a:cubicBezTo>
                    <a:pt x="430" y="75"/>
                    <a:pt x="430" y="75"/>
                    <a:pt x="430" y="75"/>
                  </a:cubicBezTo>
                  <a:cubicBezTo>
                    <a:pt x="392" y="69"/>
                    <a:pt x="392" y="69"/>
                    <a:pt x="392" y="69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"/>
                    <a:pt x="0" y="1"/>
                    <a:pt x="0" y="2"/>
                  </a:cubicBezTo>
                  <a:cubicBezTo>
                    <a:pt x="392" y="71"/>
                    <a:pt x="392" y="71"/>
                    <a:pt x="392" y="71"/>
                  </a:cubicBezTo>
                  <a:cubicBezTo>
                    <a:pt x="429" y="78"/>
                    <a:pt x="429" y="78"/>
                    <a:pt x="429" y="78"/>
                  </a:cubicBezTo>
                  <a:cubicBezTo>
                    <a:pt x="704" y="126"/>
                    <a:pt x="704" y="126"/>
                    <a:pt x="704" y="126"/>
                  </a:cubicBezTo>
                  <a:cubicBezTo>
                    <a:pt x="737" y="132"/>
                    <a:pt x="737" y="132"/>
                    <a:pt x="737" y="132"/>
                  </a:cubicBezTo>
                  <a:cubicBezTo>
                    <a:pt x="1061" y="189"/>
                    <a:pt x="1061" y="189"/>
                    <a:pt x="1061" y="189"/>
                  </a:cubicBezTo>
                  <a:cubicBezTo>
                    <a:pt x="1061" y="188"/>
                    <a:pt x="1061" y="188"/>
                    <a:pt x="1061" y="187"/>
                  </a:cubicBezTo>
                  <a:lnTo>
                    <a:pt x="738" y="130"/>
                  </a:ln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276" name="Group 7968"/>
          <p:cNvGrpSpPr>
            <a:grpSpLocks noChangeAspect="1"/>
          </p:cNvGrpSpPr>
          <p:nvPr/>
        </p:nvGrpSpPr>
        <p:grpSpPr bwMode="auto">
          <a:xfrm>
            <a:off x="1988737" y="947721"/>
            <a:ext cx="4113212" cy="3167063"/>
            <a:chOff x="1283" y="734"/>
            <a:chExt cx="2591" cy="1995"/>
          </a:xfrm>
        </p:grpSpPr>
        <p:sp>
          <p:nvSpPr>
            <p:cNvPr id="277" name="AutoShape 7967"/>
            <p:cNvSpPr>
              <a:spLocks noChangeAspect="1" noChangeArrowheads="1" noTextEdit="1"/>
            </p:cNvSpPr>
            <p:nvPr/>
          </p:nvSpPr>
          <p:spPr bwMode="auto">
            <a:xfrm>
              <a:off x="1283" y="734"/>
              <a:ext cx="2591" cy="199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8" name="Freeform 7969"/>
            <p:cNvSpPr>
              <a:spLocks/>
            </p:cNvSpPr>
            <p:nvPr/>
          </p:nvSpPr>
          <p:spPr bwMode="auto">
            <a:xfrm>
              <a:off x="3717" y="2334"/>
              <a:ext cx="27" cy="63"/>
            </a:xfrm>
            <a:custGeom>
              <a:avLst/>
              <a:gdLst>
                <a:gd name="T0" fmla="*/ 13 w 15"/>
                <a:gd name="T1" fmla="*/ 32 h 34"/>
                <a:gd name="T2" fmla="*/ 11 w 15"/>
                <a:gd name="T3" fmla="*/ 11 h 34"/>
                <a:gd name="T4" fmla="*/ 4 w 15"/>
                <a:gd name="T5" fmla="*/ 6 h 34"/>
                <a:gd name="T6" fmla="*/ 13 w 15"/>
                <a:gd name="T7" fmla="*/ 32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5" h="34">
                  <a:moveTo>
                    <a:pt x="13" y="32"/>
                  </a:moveTo>
                  <a:cubicBezTo>
                    <a:pt x="15" y="34"/>
                    <a:pt x="5" y="22"/>
                    <a:pt x="11" y="11"/>
                  </a:cubicBezTo>
                  <a:cubicBezTo>
                    <a:pt x="14" y="4"/>
                    <a:pt x="7" y="0"/>
                    <a:pt x="4" y="6"/>
                  </a:cubicBezTo>
                  <a:cubicBezTo>
                    <a:pt x="0" y="13"/>
                    <a:pt x="7" y="28"/>
                    <a:pt x="13" y="3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9" name="Freeform 7970"/>
            <p:cNvSpPr>
              <a:spLocks/>
            </p:cNvSpPr>
            <p:nvPr/>
          </p:nvSpPr>
          <p:spPr bwMode="auto">
            <a:xfrm>
              <a:off x="3701" y="2340"/>
              <a:ext cx="25" cy="46"/>
            </a:xfrm>
            <a:custGeom>
              <a:avLst/>
              <a:gdLst>
                <a:gd name="T0" fmla="*/ 14 w 14"/>
                <a:gd name="T1" fmla="*/ 25 h 25"/>
                <a:gd name="T2" fmla="*/ 9 w 14"/>
                <a:gd name="T3" fmla="*/ 7 h 25"/>
                <a:gd name="T4" fmla="*/ 3 w 14"/>
                <a:gd name="T5" fmla="*/ 4 h 25"/>
                <a:gd name="T6" fmla="*/ 14 w 14"/>
                <a:gd name="T7" fmla="*/ 25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4" h="25">
                  <a:moveTo>
                    <a:pt x="14" y="25"/>
                  </a:moveTo>
                  <a:cubicBezTo>
                    <a:pt x="14" y="25"/>
                    <a:pt x="8" y="16"/>
                    <a:pt x="9" y="7"/>
                  </a:cubicBezTo>
                  <a:cubicBezTo>
                    <a:pt x="10" y="0"/>
                    <a:pt x="7" y="10"/>
                    <a:pt x="3" y="4"/>
                  </a:cubicBezTo>
                  <a:cubicBezTo>
                    <a:pt x="0" y="0"/>
                    <a:pt x="8" y="20"/>
                    <a:pt x="14" y="2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0" name="Freeform 7971"/>
            <p:cNvSpPr>
              <a:spLocks/>
            </p:cNvSpPr>
            <p:nvPr/>
          </p:nvSpPr>
          <p:spPr bwMode="auto">
            <a:xfrm>
              <a:off x="3675" y="2384"/>
              <a:ext cx="62" cy="29"/>
            </a:xfrm>
            <a:custGeom>
              <a:avLst/>
              <a:gdLst>
                <a:gd name="T0" fmla="*/ 32 w 34"/>
                <a:gd name="T1" fmla="*/ 10 h 16"/>
                <a:gd name="T2" fmla="*/ 11 w 34"/>
                <a:gd name="T3" fmla="*/ 11 h 16"/>
                <a:gd name="T4" fmla="*/ 4 w 34"/>
                <a:gd name="T5" fmla="*/ 5 h 16"/>
                <a:gd name="T6" fmla="*/ 32 w 34"/>
                <a:gd name="T7" fmla="*/ 1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4" h="16">
                  <a:moveTo>
                    <a:pt x="32" y="10"/>
                  </a:moveTo>
                  <a:cubicBezTo>
                    <a:pt x="34" y="12"/>
                    <a:pt x="21" y="4"/>
                    <a:pt x="11" y="11"/>
                  </a:cubicBezTo>
                  <a:cubicBezTo>
                    <a:pt x="5" y="16"/>
                    <a:pt x="0" y="9"/>
                    <a:pt x="4" y="5"/>
                  </a:cubicBezTo>
                  <a:cubicBezTo>
                    <a:pt x="11" y="0"/>
                    <a:pt x="27" y="4"/>
                    <a:pt x="32" y="1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1" name="Freeform 7972"/>
            <p:cNvSpPr>
              <a:spLocks/>
            </p:cNvSpPr>
            <p:nvPr/>
          </p:nvSpPr>
          <p:spPr bwMode="auto">
            <a:xfrm>
              <a:off x="3673" y="2371"/>
              <a:ext cx="49" cy="18"/>
            </a:xfrm>
            <a:custGeom>
              <a:avLst/>
              <a:gdLst>
                <a:gd name="T0" fmla="*/ 27 w 27"/>
                <a:gd name="T1" fmla="*/ 10 h 10"/>
                <a:gd name="T2" fmla="*/ 9 w 27"/>
                <a:gd name="T3" fmla="*/ 8 h 10"/>
                <a:gd name="T4" fmla="*/ 6 w 27"/>
                <a:gd name="T5" fmla="*/ 3 h 10"/>
                <a:gd name="T6" fmla="*/ 27 w 27"/>
                <a:gd name="T7" fmla="*/ 1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7" h="10">
                  <a:moveTo>
                    <a:pt x="27" y="10"/>
                  </a:moveTo>
                  <a:cubicBezTo>
                    <a:pt x="27" y="10"/>
                    <a:pt x="17" y="5"/>
                    <a:pt x="9" y="8"/>
                  </a:cubicBezTo>
                  <a:cubicBezTo>
                    <a:pt x="2" y="10"/>
                    <a:pt x="11" y="6"/>
                    <a:pt x="6" y="3"/>
                  </a:cubicBezTo>
                  <a:cubicBezTo>
                    <a:pt x="0" y="0"/>
                    <a:pt x="21" y="4"/>
                    <a:pt x="27" y="1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2" name="Freeform 7973"/>
            <p:cNvSpPr>
              <a:spLocks/>
            </p:cNvSpPr>
            <p:nvPr/>
          </p:nvSpPr>
          <p:spPr bwMode="auto">
            <a:xfrm>
              <a:off x="3684" y="2353"/>
              <a:ext cx="27" cy="23"/>
            </a:xfrm>
            <a:custGeom>
              <a:avLst/>
              <a:gdLst>
                <a:gd name="T0" fmla="*/ 15 w 15"/>
                <a:gd name="T1" fmla="*/ 13 h 13"/>
                <a:gd name="T2" fmla="*/ 8 w 15"/>
                <a:gd name="T3" fmla="*/ 0 h 13"/>
                <a:gd name="T4" fmla="*/ 0 w 15"/>
                <a:gd name="T5" fmla="*/ 0 h 13"/>
                <a:gd name="T6" fmla="*/ 1 w 15"/>
                <a:gd name="T7" fmla="*/ 8 h 13"/>
                <a:gd name="T8" fmla="*/ 15 w 15"/>
                <a:gd name="T9" fmla="*/ 13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13">
                  <a:moveTo>
                    <a:pt x="15" y="13"/>
                  </a:moveTo>
                  <a:cubicBezTo>
                    <a:pt x="15" y="13"/>
                    <a:pt x="8" y="3"/>
                    <a:pt x="8" y="0"/>
                  </a:cubicBezTo>
                  <a:cubicBezTo>
                    <a:pt x="6" y="1"/>
                    <a:pt x="0" y="0"/>
                    <a:pt x="0" y="0"/>
                  </a:cubicBezTo>
                  <a:cubicBezTo>
                    <a:pt x="0" y="0"/>
                    <a:pt x="2" y="6"/>
                    <a:pt x="1" y="8"/>
                  </a:cubicBezTo>
                  <a:cubicBezTo>
                    <a:pt x="4" y="7"/>
                    <a:pt x="15" y="13"/>
                    <a:pt x="15" y="1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3" name="Freeform 7974"/>
            <p:cNvSpPr>
              <a:spLocks/>
            </p:cNvSpPr>
            <p:nvPr/>
          </p:nvSpPr>
          <p:spPr bwMode="auto">
            <a:xfrm>
              <a:off x="3799" y="2389"/>
              <a:ext cx="40" cy="51"/>
            </a:xfrm>
            <a:custGeom>
              <a:avLst/>
              <a:gdLst>
                <a:gd name="T0" fmla="*/ 21 w 22"/>
                <a:gd name="T1" fmla="*/ 14 h 28"/>
                <a:gd name="T2" fmla="*/ 8 w 22"/>
                <a:gd name="T3" fmla="*/ 5 h 28"/>
                <a:gd name="T4" fmla="*/ 12 w 22"/>
                <a:gd name="T5" fmla="*/ 12 h 28"/>
                <a:gd name="T6" fmla="*/ 13 w 22"/>
                <a:gd name="T7" fmla="*/ 16 h 28"/>
                <a:gd name="T8" fmla="*/ 2 w 22"/>
                <a:gd name="T9" fmla="*/ 20 h 28"/>
                <a:gd name="T10" fmla="*/ 0 w 22"/>
                <a:gd name="T11" fmla="*/ 23 h 28"/>
                <a:gd name="T12" fmla="*/ 21 w 22"/>
                <a:gd name="T13" fmla="*/ 14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" h="28">
                  <a:moveTo>
                    <a:pt x="21" y="14"/>
                  </a:moveTo>
                  <a:cubicBezTo>
                    <a:pt x="22" y="6"/>
                    <a:pt x="12" y="0"/>
                    <a:pt x="8" y="5"/>
                  </a:cubicBezTo>
                  <a:cubicBezTo>
                    <a:pt x="6" y="9"/>
                    <a:pt x="10" y="12"/>
                    <a:pt x="12" y="12"/>
                  </a:cubicBezTo>
                  <a:cubicBezTo>
                    <a:pt x="12" y="12"/>
                    <a:pt x="14" y="13"/>
                    <a:pt x="13" y="16"/>
                  </a:cubicBezTo>
                  <a:cubicBezTo>
                    <a:pt x="11" y="20"/>
                    <a:pt x="7" y="22"/>
                    <a:pt x="2" y="20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8" y="28"/>
                    <a:pt x="20" y="24"/>
                    <a:pt x="21" y="1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4" name="Freeform 7975"/>
            <p:cNvSpPr>
              <a:spLocks/>
            </p:cNvSpPr>
            <p:nvPr/>
          </p:nvSpPr>
          <p:spPr bwMode="auto">
            <a:xfrm>
              <a:off x="3764" y="2369"/>
              <a:ext cx="26" cy="60"/>
            </a:xfrm>
            <a:custGeom>
              <a:avLst/>
              <a:gdLst>
                <a:gd name="T0" fmla="*/ 0 w 14"/>
                <a:gd name="T1" fmla="*/ 11 h 33"/>
                <a:gd name="T2" fmla="*/ 12 w 14"/>
                <a:gd name="T3" fmla="*/ 33 h 33"/>
                <a:gd name="T4" fmla="*/ 14 w 14"/>
                <a:gd name="T5" fmla="*/ 31 h 33"/>
                <a:gd name="T6" fmla="*/ 11 w 14"/>
                <a:gd name="T7" fmla="*/ 4 h 33"/>
                <a:gd name="T8" fmla="*/ 9 w 14"/>
                <a:gd name="T9" fmla="*/ 4 h 33"/>
                <a:gd name="T10" fmla="*/ 5 w 14"/>
                <a:gd name="T11" fmla="*/ 13 h 33"/>
                <a:gd name="T12" fmla="*/ 0 w 14"/>
                <a:gd name="T13" fmla="*/ 11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" h="33">
                  <a:moveTo>
                    <a:pt x="0" y="11"/>
                  </a:moveTo>
                  <a:cubicBezTo>
                    <a:pt x="5" y="17"/>
                    <a:pt x="5" y="25"/>
                    <a:pt x="12" y="33"/>
                  </a:cubicBezTo>
                  <a:cubicBezTo>
                    <a:pt x="14" y="31"/>
                    <a:pt x="14" y="31"/>
                    <a:pt x="14" y="31"/>
                  </a:cubicBezTo>
                  <a:cubicBezTo>
                    <a:pt x="5" y="22"/>
                    <a:pt x="8" y="8"/>
                    <a:pt x="11" y="4"/>
                  </a:cubicBezTo>
                  <a:cubicBezTo>
                    <a:pt x="11" y="4"/>
                    <a:pt x="12" y="0"/>
                    <a:pt x="9" y="4"/>
                  </a:cubicBezTo>
                  <a:cubicBezTo>
                    <a:pt x="5" y="7"/>
                    <a:pt x="5" y="13"/>
                    <a:pt x="5" y="13"/>
                  </a:cubicBezTo>
                  <a:cubicBezTo>
                    <a:pt x="5" y="13"/>
                    <a:pt x="3" y="10"/>
                    <a:pt x="0" y="1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5" name="Freeform 7976"/>
            <p:cNvSpPr>
              <a:spLocks/>
            </p:cNvSpPr>
            <p:nvPr/>
          </p:nvSpPr>
          <p:spPr bwMode="auto">
            <a:xfrm>
              <a:off x="3806" y="2426"/>
              <a:ext cx="68" cy="40"/>
            </a:xfrm>
            <a:custGeom>
              <a:avLst/>
              <a:gdLst>
                <a:gd name="T0" fmla="*/ 4 w 37"/>
                <a:gd name="T1" fmla="*/ 13 h 22"/>
                <a:gd name="T2" fmla="*/ 5 w 37"/>
                <a:gd name="T3" fmla="*/ 16 h 22"/>
                <a:gd name="T4" fmla="*/ 33 w 37"/>
                <a:gd name="T5" fmla="*/ 17 h 22"/>
                <a:gd name="T6" fmla="*/ 31 w 37"/>
                <a:gd name="T7" fmla="*/ 12 h 22"/>
                <a:gd name="T8" fmla="*/ 33 w 37"/>
                <a:gd name="T9" fmla="*/ 0 h 22"/>
                <a:gd name="T10" fmla="*/ 4 w 37"/>
                <a:gd name="T11" fmla="*/ 13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7" h="22">
                  <a:moveTo>
                    <a:pt x="4" y="13"/>
                  </a:moveTo>
                  <a:cubicBezTo>
                    <a:pt x="4" y="13"/>
                    <a:pt x="0" y="13"/>
                    <a:pt x="5" y="16"/>
                  </a:cubicBezTo>
                  <a:cubicBezTo>
                    <a:pt x="16" y="22"/>
                    <a:pt x="30" y="20"/>
                    <a:pt x="33" y="17"/>
                  </a:cubicBezTo>
                  <a:cubicBezTo>
                    <a:pt x="36" y="13"/>
                    <a:pt x="33" y="12"/>
                    <a:pt x="31" y="12"/>
                  </a:cubicBezTo>
                  <a:cubicBezTo>
                    <a:pt x="37" y="8"/>
                    <a:pt x="36" y="0"/>
                    <a:pt x="33" y="0"/>
                  </a:cubicBezTo>
                  <a:cubicBezTo>
                    <a:pt x="22" y="16"/>
                    <a:pt x="5" y="13"/>
                    <a:pt x="4" y="1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6" name="Freeform 7977"/>
            <p:cNvSpPr>
              <a:spLocks/>
            </p:cNvSpPr>
            <p:nvPr/>
          </p:nvSpPr>
          <p:spPr bwMode="auto">
            <a:xfrm>
              <a:off x="3794" y="2325"/>
              <a:ext cx="74" cy="83"/>
            </a:xfrm>
            <a:custGeom>
              <a:avLst/>
              <a:gdLst>
                <a:gd name="T0" fmla="*/ 23 w 41"/>
                <a:gd name="T1" fmla="*/ 3 h 45"/>
                <a:gd name="T2" fmla="*/ 3 w 41"/>
                <a:gd name="T3" fmla="*/ 33 h 45"/>
                <a:gd name="T4" fmla="*/ 0 w 41"/>
                <a:gd name="T5" fmla="*/ 44 h 45"/>
                <a:gd name="T6" fmla="*/ 1 w 41"/>
                <a:gd name="T7" fmla="*/ 44 h 45"/>
                <a:gd name="T8" fmla="*/ 7 w 41"/>
                <a:gd name="T9" fmla="*/ 28 h 45"/>
                <a:gd name="T10" fmla="*/ 18 w 41"/>
                <a:gd name="T11" fmla="*/ 24 h 45"/>
                <a:gd name="T12" fmla="*/ 14 w 41"/>
                <a:gd name="T13" fmla="*/ 20 h 45"/>
                <a:gd name="T14" fmla="*/ 25 w 41"/>
                <a:gd name="T15" fmla="*/ 17 h 45"/>
                <a:gd name="T16" fmla="*/ 34 w 41"/>
                <a:gd name="T17" fmla="*/ 18 h 45"/>
                <a:gd name="T18" fmla="*/ 32 w 41"/>
                <a:gd name="T19" fmla="*/ 12 h 45"/>
                <a:gd name="T20" fmla="*/ 41 w 41"/>
                <a:gd name="T21" fmla="*/ 11 h 45"/>
                <a:gd name="T22" fmla="*/ 23 w 41"/>
                <a:gd name="T23" fmla="*/ 3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1" h="45">
                  <a:moveTo>
                    <a:pt x="23" y="3"/>
                  </a:moveTo>
                  <a:cubicBezTo>
                    <a:pt x="10" y="9"/>
                    <a:pt x="5" y="25"/>
                    <a:pt x="3" y="33"/>
                  </a:cubicBezTo>
                  <a:cubicBezTo>
                    <a:pt x="1" y="40"/>
                    <a:pt x="0" y="42"/>
                    <a:pt x="0" y="44"/>
                  </a:cubicBezTo>
                  <a:cubicBezTo>
                    <a:pt x="0" y="45"/>
                    <a:pt x="1" y="44"/>
                    <a:pt x="1" y="44"/>
                  </a:cubicBezTo>
                  <a:cubicBezTo>
                    <a:pt x="1" y="40"/>
                    <a:pt x="4" y="33"/>
                    <a:pt x="7" y="28"/>
                  </a:cubicBezTo>
                  <a:cubicBezTo>
                    <a:pt x="10" y="23"/>
                    <a:pt x="18" y="25"/>
                    <a:pt x="18" y="24"/>
                  </a:cubicBezTo>
                  <a:cubicBezTo>
                    <a:pt x="18" y="23"/>
                    <a:pt x="18" y="20"/>
                    <a:pt x="14" y="20"/>
                  </a:cubicBezTo>
                  <a:cubicBezTo>
                    <a:pt x="18" y="17"/>
                    <a:pt x="20" y="16"/>
                    <a:pt x="25" y="17"/>
                  </a:cubicBezTo>
                  <a:cubicBezTo>
                    <a:pt x="30" y="18"/>
                    <a:pt x="30" y="21"/>
                    <a:pt x="34" y="18"/>
                  </a:cubicBezTo>
                  <a:cubicBezTo>
                    <a:pt x="36" y="17"/>
                    <a:pt x="36" y="13"/>
                    <a:pt x="32" y="12"/>
                  </a:cubicBezTo>
                  <a:cubicBezTo>
                    <a:pt x="34" y="10"/>
                    <a:pt x="40" y="14"/>
                    <a:pt x="41" y="11"/>
                  </a:cubicBezTo>
                  <a:cubicBezTo>
                    <a:pt x="41" y="8"/>
                    <a:pt x="33" y="0"/>
                    <a:pt x="23" y="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7" name="Freeform 7978"/>
            <p:cNvSpPr>
              <a:spLocks/>
            </p:cNvSpPr>
            <p:nvPr/>
          </p:nvSpPr>
          <p:spPr bwMode="auto">
            <a:xfrm>
              <a:off x="3794" y="2365"/>
              <a:ext cx="78" cy="86"/>
            </a:xfrm>
            <a:custGeom>
              <a:avLst/>
              <a:gdLst>
                <a:gd name="T0" fmla="*/ 25 w 43"/>
                <a:gd name="T1" fmla="*/ 1 h 47"/>
                <a:gd name="T2" fmla="*/ 28 w 43"/>
                <a:gd name="T3" fmla="*/ 8 h 47"/>
                <a:gd name="T4" fmla="*/ 15 w 43"/>
                <a:gd name="T5" fmla="*/ 12 h 47"/>
                <a:gd name="T6" fmla="*/ 29 w 43"/>
                <a:gd name="T7" fmla="*/ 25 h 47"/>
                <a:gd name="T8" fmla="*/ 5 w 43"/>
                <a:gd name="T9" fmla="*/ 38 h 47"/>
                <a:gd name="T10" fmla="*/ 2 w 43"/>
                <a:gd name="T11" fmla="*/ 37 h 47"/>
                <a:gd name="T12" fmla="*/ 0 w 43"/>
                <a:gd name="T13" fmla="*/ 39 h 47"/>
                <a:gd name="T14" fmla="*/ 28 w 43"/>
                <a:gd name="T15" fmla="*/ 40 h 47"/>
                <a:gd name="T16" fmla="*/ 42 w 43"/>
                <a:gd name="T17" fmla="*/ 15 h 47"/>
                <a:gd name="T18" fmla="*/ 39 w 43"/>
                <a:gd name="T19" fmla="*/ 13 h 47"/>
                <a:gd name="T20" fmla="*/ 25 w 43"/>
                <a:gd name="T21" fmla="*/ 1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3" h="47">
                  <a:moveTo>
                    <a:pt x="25" y="1"/>
                  </a:moveTo>
                  <a:cubicBezTo>
                    <a:pt x="24" y="3"/>
                    <a:pt x="28" y="4"/>
                    <a:pt x="28" y="8"/>
                  </a:cubicBezTo>
                  <a:cubicBezTo>
                    <a:pt x="23" y="4"/>
                    <a:pt x="12" y="6"/>
                    <a:pt x="15" y="12"/>
                  </a:cubicBezTo>
                  <a:cubicBezTo>
                    <a:pt x="22" y="11"/>
                    <a:pt x="29" y="18"/>
                    <a:pt x="29" y="25"/>
                  </a:cubicBezTo>
                  <a:cubicBezTo>
                    <a:pt x="29" y="34"/>
                    <a:pt x="15" y="43"/>
                    <a:pt x="5" y="38"/>
                  </a:cubicBezTo>
                  <a:cubicBezTo>
                    <a:pt x="4" y="38"/>
                    <a:pt x="3" y="37"/>
                    <a:pt x="2" y="37"/>
                  </a:cubicBezTo>
                  <a:cubicBezTo>
                    <a:pt x="0" y="39"/>
                    <a:pt x="0" y="39"/>
                    <a:pt x="0" y="39"/>
                  </a:cubicBezTo>
                  <a:cubicBezTo>
                    <a:pt x="8" y="45"/>
                    <a:pt x="18" y="47"/>
                    <a:pt x="28" y="40"/>
                  </a:cubicBezTo>
                  <a:cubicBezTo>
                    <a:pt x="42" y="32"/>
                    <a:pt x="42" y="20"/>
                    <a:pt x="42" y="15"/>
                  </a:cubicBezTo>
                  <a:cubicBezTo>
                    <a:pt x="43" y="11"/>
                    <a:pt x="41" y="11"/>
                    <a:pt x="39" y="13"/>
                  </a:cubicBezTo>
                  <a:cubicBezTo>
                    <a:pt x="37" y="2"/>
                    <a:pt x="27" y="0"/>
                    <a:pt x="25" y="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8" name="Freeform 7979"/>
            <p:cNvSpPr>
              <a:spLocks/>
            </p:cNvSpPr>
            <p:nvPr/>
          </p:nvSpPr>
          <p:spPr bwMode="auto">
            <a:xfrm>
              <a:off x="3686" y="2451"/>
              <a:ext cx="71" cy="86"/>
            </a:xfrm>
            <a:custGeom>
              <a:avLst/>
              <a:gdLst>
                <a:gd name="T0" fmla="*/ 17 w 39"/>
                <a:gd name="T1" fmla="*/ 18 h 47"/>
                <a:gd name="T2" fmla="*/ 22 w 39"/>
                <a:gd name="T3" fmla="*/ 21 h 47"/>
                <a:gd name="T4" fmla="*/ 23 w 39"/>
                <a:gd name="T5" fmla="*/ 10 h 47"/>
                <a:gd name="T6" fmla="*/ 38 w 39"/>
                <a:gd name="T7" fmla="*/ 1 h 47"/>
                <a:gd name="T8" fmla="*/ 38 w 39"/>
                <a:gd name="T9" fmla="*/ 0 h 47"/>
                <a:gd name="T10" fmla="*/ 27 w 39"/>
                <a:gd name="T11" fmla="*/ 5 h 47"/>
                <a:gd name="T12" fmla="*/ 2 w 39"/>
                <a:gd name="T13" fmla="*/ 30 h 47"/>
                <a:gd name="T14" fmla="*/ 13 w 39"/>
                <a:gd name="T15" fmla="*/ 46 h 47"/>
                <a:gd name="T16" fmla="*/ 12 w 39"/>
                <a:gd name="T17" fmla="*/ 37 h 47"/>
                <a:gd name="T18" fmla="*/ 18 w 39"/>
                <a:gd name="T19" fmla="*/ 39 h 47"/>
                <a:gd name="T20" fmla="*/ 16 w 39"/>
                <a:gd name="T21" fmla="*/ 30 h 47"/>
                <a:gd name="T22" fmla="*/ 17 w 39"/>
                <a:gd name="T23" fmla="*/ 18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9" h="47">
                  <a:moveTo>
                    <a:pt x="17" y="18"/>
                  </a:moveTo>
                  <a:cubicBezTo>
                    <a:pt x="18" y="22"/>
                    <a:pt x="20" y="21"/>
                    <a:pt x="22" y="21"/>
                  </a:cubicBezTo>
                  <a:cubicBezTo>
                    <a:pt x="23" y="21"/>
                    <a:pt x="19" y="14"/>
                    <a:pt x="23" y="10"/>
                  </a:cubicBezTo>
                  <a:cubicBezTo>
                    <a:pt x="28" y="6"/>
                    <a:pt x="34" y="2"/>
                    <a:pt x="38" y="1"/>
                  </a:cubicBezTo>
                  <a:cubicBezTo>
                    <a:pt x="38" y="1"/>
                    <a:pt x="39" y="0"/>
                    <a:pt x="38" y="0"/>
                  </a:cubicBezTo>
                  <a:cubicBezTo>
                    <a:pt x="36" y="1"/>
                    <a:pt x="34" y="1"/>
                    <a:pt x="27" y="5"/>
                  </a:cubicBezTo>
                  <a:cubicBezTo>
                    <a:pt x="20" y="8"/>
                    <a:pt x="5" y="16"/>
                    <a:pt x="2" y="30"/>
                  </a:cubicBezTo>
                  <a:cubicBezTo>
                    <a:pt x="0" y="41"/>
                    <a:pt x="9" y="47"/>
                    <a:pt x="13" y="46"/>
                  </a:cubicBezTo>
                  <a:cubicBezTo>
                    <a:pt x="15" y="45"/>
                    <a:pt x="10" y="39"/>
                    <a:pt x="12" y="37"/>
                  </a:cubicBezTo>
                  <a:cubicBezTo>
                    <a:pt x="14" y="41"/>
                    <a:pt x="18" y="41"/>
                    <a:pt x="18" y="39"/>
                  </a:cubicBezTo>
                  <a:cubicBezTo>
                    <a:pt x="20" y="34"/>
                    <a:pt x="17" y="34"/>
                    <a:pt x="16" y="30"/>
                  </a:cubicBezTo>
                  <a:cubicBezTo>
                    <a:pt x="14" y="25"/>
                    <a:pt x="15" y="22"/>
                    <a:pt x="17" y="1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9" name="Freeform 7980"/>
            <p:cNvSpPr>
              <a:spLocks/>
            </p:cNvSpPr>
            <p:nvPr/>
          </p:nvSpPr>
          <p:spPr bwMode="auto">
            <a:xfrm>
              <a:off x="3744" y="2453"/>
              <a:ext cx="48" cy="44"/>
            </a:xfrm>
            <a:custGeom>
              <a:avLst/>
              <a:gdLst>
                <a:gd name="T0" fmla="*/ 16 w 26"/>
                <a:gd name="T1" fmla="*/ 13 h 24"/>
                <a:gd name="T2" fmla="*/ 11 w 26"/>
                <a:gd name="T3" fmla="*/ 13 h 24"/>
                <a:gd name="T4" fmla="*/ 4 w 26"/>
                <a:gd name="T5" fmla="*/ 11 h 24"/>
                <a:gd name="T6" fmla="*/ 15 w 26"/>
                <a:gd name="T7" fmla="*/ 22 h 24"/>
                <a:gd name="T8" fmla="*/ 20 w 26"/>
                <a:gd name="T9" fmla="*/ 0 h 24"/>
                <a:gd name="T10" fmla="*/ 18 w 26"/>
                <a:gd name="T11" fmla="*/ 2 h 24"/>
                <a:gd name="T12" fmla="*/ 16 w 26"/>
                <a:gd name="T13" fmla="*/ 13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6" h="24">
                  <a:moveTo>
                    <a:pt x="16" y="13"/>
                  </a:moveTo>
                  <a:cubicBezTo>
                    <a:pt x="13" y="15"/>
                    <a:pt x="11" y="13"/>
                    <a:pt x="11" y="13"/>
                  </a:cubicBezTo>
                  <a:cubicBezTo>
                    <a:pt x="11" y="11"/>
                    <a:pt x="8" y="8"/>
                    <a:pt x="4" y="11"/>
                  </a:cubicBezTo>
                  <a:cubicBezTo>
                    <a:pt x="0" y="15"/>
                    <a:pt x="7" y="24"/>
                    <a:pt x="15" y="22"/>
                  </a:cubicBezTo>
                  <a:cubicBezTo>
                    <a:pt x="24" y="19"/>
                    <a:pt x="26" y="7"/>
                    <a:pt x="20" y="0"/>
                  </a:cubicBezTo>
                  <a:cubicBezTo>
                    <a:pt x="18" y="2"/>
                    <a:pt x="18" y="2"/>
                    <a:pt x="18" y="2"/>
                  </a:cubicBezTo>
                  <a:cubicBezTo>
                    <a:pt x="20" y="6"/>
                    <a:pt x="19" y="11"/>
                    <a:pt x="16" y="1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0" name="Freeform 7981"/>
            <p:cNvSpPr>
              <a:spLocks/>
            </p:cNvSpPr>
            <p:nvPr/>
          </p:nvSpPr>
          <p:spPr bwMode="auto">
            <a:xfrm>
              <a:off x="3722" y="2446"/>
              <a:ext cx="84" cy="86"/>
            </a:xfrm>
            <a:custGeom>
              <a:avLst/>
              <a:gdLst>
                <a:gd name="T0" fmla="*/ 41 w 46"/>
                <a:gd name="T1" fmla="*/ 28 h 47"/>
                <a:gd name="T2" fmla="*/ 35 w 46"/>
                <a:gd name="T3" fmla="*/ 0 h 47"/>
                <a:gd name="T4" fmla="*/ 33 w 46"/>
                <a:gd name="T5" fmla="*/ 3 h 47"/>
                <a:gd name="T6" fmla="*/ 35 w 46"/>
                <a:gd name="T7" fmla="*/ 5 h 47"/>
                <a:gd name="T8" fmla="*/ 26 w 46"/>
                <a:gd name="T9" fmla="*/ 31 h 47"/>
                <a:gd name="T10" fmla="*/ 11 w 46"/>
                <a:gd name="T11" fmla="*/ 19 h 47"/>
                <a:gd name="T12" fmla="*/ 9 w 46"/>
                <a:gd name="T13" fmla="*/ 33 h 47"/>
                <a:gd name="T14" fmla="*/ 2 w 46"/>
                <a:gd name="T15" fmla="*/ 32 h 47"/>
                <a:gd name="T16" fmla="*/ 16 w 46"/>
                <a:gd name="T17" fmla="*/ 43 h 47"/>
                <a:gd name="T18" fmla="*/ 19 w 46"/>
                <a:gd name="T19" fmla="*/ 46 h 47"/>
                <a:gd name="T20" fmla="*/ 41 w 46"/>
                <a:gd name="T21" fmla="*/ 28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6" h="47">
                  <a:moveTo>
                    <a:pt x="41" y="28"/>
                  </a:moveTo>
                  <a:cubicBezTo>
                    <a:pt x="46" y="17"/>
                    <a:pt x="42" y="7"/>
                    <a:pt x="35" y="0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4" y="4"/>
                    <a:pt x="35" y="5"/>
                  </a:cubicBezTo>
                  <a:cubicBezTo>
                    <a:pt x="41" y="15"/>
                    <a:pt x="35" y="30"/>
                    <a:pt x="26" y="31"/>
                  </a:cubicBezTo>
                  <a:cubicBezTo>
                    <a:pt x="19" y="32"/>
                    <a:pt x="11" y="26"/>
                    <a:pt x="11" y="19"/>
                  </a:cubicBezTo>
                  <a:cubicBezTo>
                    <a:pt x="4" y="18"/>
                    <a:pt x="4" y="29"/>
                    <a:pt x="9" y="33"/>
                  </a:cubicBezTo>
                  <a:cubicBezTo>
                    <a:pt x="5" y="34"/>
                    <a:pt x="4" y="30"/>
                    <a:pt x="2" y="32"/>
                  </a:cubicBezTo>
                  <a:cubicBezTo>
                    <a:pt x="0" y="33"/>
                    <a:pt x="5" y="43"/>
                    <a:pt x="16" y="43"/>
                  </a:cubicBezTo>
                  <a:cubicBezTo>
                    <a:pt x="15" y="46"/>
                    <a:pt x="14" y="47"/>
                    <a:pt x="19" y="46"/>
                  </a:cubicBezTo>
                  <a:cubicBezTo>
                    <a:pt x="23" y="45"/>
                    <a:pt x="35" y="42"/>
                    <a:pt x="41" y="2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1" name="Freeform 7982"/>
            <p:cNvSpPr>
              <a:spLocks/>
            </p:cNvSpPr>
            <p:nvPr/>
          </p:nvSpPr>
          <p:spPr bwMode="auto">
            <a:xfrm>
              <a:off x="3788" y="2457"/>
              <a:ext cx="35" cy="67"/>
            </a:xfrm>
            <a:custGeom>
              <a:avLst/>
              <a:gdLst>
                <a:gd name="T0" fmla="*/ 10 w 19"/>
                <a:gd name="T1" fmla="*/ 4 h 37"/>
                <a:gd name="T2" fmla="*/ 8 w 19"/>
                <a:gd name="T3" fmla="*/ 4 h 37"/>
                <a:gd name="T4" fmla="*/ 0 w 19"/>
                <a:gd name="T5" fmla="*/ 35 h 37"/>
                <a:gd name="T6" fmla="*/ 11 w 19"/>
                <a:gd name="T7" fmla="*/ 31 h 37"/>
                <a:gd name="T8" fmla="*/ 16 w 19"/>
                <a:gd name="T9" fmla="*/ 32 h 37"/>
                <a:gd name="T10" fmla="*/ 10 w 19"/>
                <a:gd name="T11" fmla="*/ 4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" h="37">
                  <a:moveTo>
                    <a:pt x="10" y="4"/>
                  </a:moveTo>
                  <a:cubicBezTo>
                    <a:pt x="7" y="0"/>
                    <a:pt x="8" y="4"/>
                    <a:pt x="8" y="4"/>
                  </a:cubicBezTo>
                  <a:cubicBezTo>
                    <a:pt x="8" y="5"/>
                    <a:pt x="14" y="21"/>
                    <a:pt x="0" y="35"/>
                  </a:cubicBezTo>
                  <a:cubicBezTo>
                    <a:pt x="0" y="37"/>
                    <a:pt x="8" y="37"/>
                    <a:pt x="11" y="31"/>
                  </a:cubicBezTo>
                  <a:cubicBezTo>
                    <a:pt x="11" y="32"/>
                    <a:pt x="13" y="36"/>
                    <a:pt x="16" y="32"/>
                  </a:cubicBezTo>
                  <a:cubicBezTo>
                    <a:pt x="19" y="28"/>
                    <a:pt x="18" y="14"/>
                    <a:pt x="10" y="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2" name="Freeform 7983"/>
            <p:cNvSpPr>
              <a:spLocks/>
            </p:cNvSpPr>
            <p:nvPr/>
          </p:nvSpPr>
          <p:spPr bwMode="auto">
            <a:xfrm>
              <a:off x="3719" y="2426"/>
              <a:ext cx="58" cy="25"/>
            </a:xfrm>
            <a:custGeom>
              <a:avLst/>
              <a:gdLst>
                <a:gd name="T0" fmla="*/ 2 w 32"/>
                <a:gd name="T1" fmla="*/ 10 h 14"/>
                <a:gd name="T2" fmla="*/ 3 w 32"/>
                <a:gd name="T3" fmla="*/ 12 h 14"/>
                <a:gd name="T4" fmla="*/ 30 w 32"/>
                <a:gd name="T5" fmla="*/ 10 h 14"/>
                <a:gd name="T6" fmla="*/ 32 w 32"/>
                <a:gd name="T7" fmla="*/ 8 h 14"/>
                <a:gd name="T8" fmla="*/ 9 w 32"/>
                <a:gd name="T9" fmla="*/ 0 h 14"/>
                <a:gd name="T10" fmla="*/ 11 w 32"/>
                <a:gd name="T11" fmla="*/ 4 h 14"/>
                <a:gd name="T12" fmla="*/ 2 w 32"/>
                <a:gd name="T13" fmla="*/ 1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14">
                  <a:moveTo>
                    <a:pt x="2" y="10"/>
                  </a:moveTo>
                  <a:cubicBezTo>
                    <a:pt x="0" y="14"/>
                    <a:pt x="3" y="12"/>
                    <a:pt x="3" y="12"/>
                  </a:cubicBezTo>
                  <a:cubicBezTo>
                    <a:pt x="7" y="8"/>
                    <a:pt x="20" y="3"/>
                    <a:pt x="30" y="10"/>
                  </a:cubicBezTo>
                  <a:cubicBezTo>
                    <a:pt x="32" y="8"/>
                    <a:pt x="32" y="8"/>
                    <a:pt x="32" y="8"/>
                  </a:cubicBezTo>
                  <a:cubicBezTo>
                    <a:pt x="23" y="2"/>
                    <a:pt x="15" y="4"/>
                    <a:pt x="9" y="0"/>
                  </a:cubicBezTo>
                  <a:cubicBezTo>
                    <a:pt x="7" y="3"/>
                    <a:pt x="11" y="4"/>
                    <a:pt x="11" y="4"/>
                  </a:cubicBezTo>
                  <a:cubicBezTo>
                    <a:pt x="11" y="4"/>
                    <a:pt x="5" y="6"/>
                    <a:pt x="2" y="1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3" name="Freeform 7984"/>
            <p:cNvSpPr>
              <a:spLocks/>
            </p:cNvSpPr>
            <p:nvPr/>
          </p:nvSpPr>
          <p:spPr bwMode="auto">
            <a:xfrm>
              <a:off x="3788" y="2440"/>
              <a:ext cx="91" cy="83"/>
            </a:xfrm>
            <a:custGeom>
              <a:avLst/>
              <a:gdLst>
                <a:gd name="T0" fmla="*/ 43 w 50"/>
                <a:gd name="T1" fmla="*/ 13 h 45"/>
                <a:gd name="T2" fmla="*/ 31 w 50"/>
                <a:gd name="T3" fmla="*/ 15 h 45"/>
                <a:gd name="T4" fmla="*/ 10 w 50"/>
                <a:gd name="T5" fmla="*/ 7 h 45"/>
                <a:gd name="T6" fmla="*/ 2 w 50"/>
                <a:gd name="T7" fmla="*/ 0 h 45"/>
                <a:gd name="T8" fmla="*/ 0 w 50"/>
                <a:gd name="T9" fmla="*/ 2 h 45"/>
                <a:gd name="T10" fmla="*/ 8 w 50"/>
                <a:gd name="T11" fmla="*/ 8 h 45"/>
                <a:gd name="T12" fmla="*/ 21 w 50"/>
                <a:gd name="T13" fmla="*/ 27 h 45"/>
                <a:gd name="T14" fmla="*/ 20 w 50"/>
                <a:gd name="T15" fmla="*/ 40 h 45"/>
                <a:gd name="T16" fmla="*/ 24 w 50"/>
                <a:gd name="T17" fmla="*/ 37 h 45"/>
                <a:gd name="T18" fmla="*/ 30 w 50"/>
                <a:gd name="T19" fmla="*/ 40 h 45"/>
                <a:gd name="T20" fmla="*/ 34 w 50"/>
                <a:gd name="T21" fmla="*/ 43 h 45"/>
                <a:gd name="T22" fmla="*/ 32 w 50"/>
                <a:gd name="T23" fmla="*/ 37 h 45"/>
                <a:gd name="T24" fmla="*/ 35 w 50"/>
                <a:gd name="T25" fmla="*/ 38 h 45"/>
                <a:gd name="T26" fmla="*/ 31 w 50"/>
                <a:gd name="T27" fmla="*/ 33 h 45"/>
                <a:gd name="T28" fmla="*/ 20 w 50"/>
                <a:gd name="T29" fmla="*/ 20 h 45"/>
                <a:gd name="T30" fmla="*/ 14 w 50"/>
                <a:gd name="T31" fmla="*/ 13 h 45"/>
                <a:gd name="T32" fmla="*/ 27 w 50"/>
                <a:gd name="T33" fmla="*/ 24 h 45"/>
                <a:gd name="T34" fmla="*/ 28 w 50"/>
                <a:gd name="T35" fmla="*/ 27 h 45"/>
                <a:gd name="T36" fmla="*/ 29 w 50"/>
                <a:gd name="T37" fmla="*/ 29 h 45"/>
                <a:gd name="T38" fmla="*/ 33 w 50"/>
                <a:gd name="T39" fmla="*/ 28 h 45"/>
                <a:gd name="T40" fmla="*/ 34 w 50"/>
                <a:gd name="T41" fmla="*/ 32 h 45"/>
                <a:gd name="T42" fmla="*/ 43 w 50"/>
                <a:gd name="T43" fmla="*/ 36 h 45"/>
                <a:gd name="T44" fmla="*/ 38 w 50"/>
                <a:gd name="T45" fmla="*/ 28 h 45"/>
                <a:gd name="T46" fmla="*/ 34 w 50"/>
                <a:gd name="T47" fmla="*/ 27 h 45"/>
                <a:gd name="T48" fmla="*/ 33 w 50"/>
                <a:gd name="T49" fmla="*/ 24 h 45"/>
                <a:gd name="T50" fmla="*/ 31 w 50"/>
                <a:gd name="T51" fmla="*/ 23 h 45"/>
                <a:gd name="T52" fmla="*/ 28 w 50"/>
                <a:gd name="T53" fmla="*/ 22 h 45"/>
                <a:gd name="T54" fmla="*/ 16 w 50"/>
                <a:gd name="T55" fmla="*/ 12 h 45"/>
                <a:gd name="T56" fmla="*/ 24 w 50"/>
                <a:gd name="T57" fmla="*/ 16 h 45"/>
                <a:gd name="T58" fmla="*/ 38 w 50"/>
                <a:gd name="T59" fmla="*/ 25 h 45"/>
                <a:gd name="T60" fmla="*/ 43 w 50"/>
                <a:gd name="T61" fmla="*/ 28 h 45"/>
                <a:gd name="T62" fmla="*/ 42 w 50"/>
                <a:gd name="T63" fmla="*/ 25 h 45"/>
                <a:gd name="T64" fmla="*/ 48 w 50"/>
                <a:gd name="T65" fmla="*/ 26 h 45"/>
                <a:gd name="T66" fmla="*/ 44 w 50"/>
                <a:gd name="T67" fmla="*/ 22 h 45"/>
                <a:gd name="T68" fmla="*/ 41 w 50"/>
                <a:gd name="T69" fmla="*/ 18 h 45"/>
                <a:gd name="T70" fmla="*/ 43 w 50"/>
                <a:gd name="T71" fmla="*/ 13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50" h="45">
                  <a:moveTo>
                    <a:pt x="43" y="13"/>
                  </a:moveTo>
                  <a:cubicBezTo>
                    <a:pt x="36" y="15"/>
                    <a:pt x="35" y="16"/>
                    <a:pt x="31" y="15"/>
                  </a:cubicBezTo>
                  <a:cubicBezTo>
                    <a:pt x="22" y="13"/>
                    <a:pt x="15" y="10"/>
                    <a:pt x="10" y="7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12" y="13"/>
                    <a:pt x="17" y="19"/>
                    <a:pt x="21" y="27"/>
                  </a:cubicBezTo>
                  <a:cubicBezTo>
                    <a:pt x="22" y="32"/>
                    <a:pt x="21" y="33"/>
                    <a:pt x="20" y="40"/>
                  </a:cubicBezTo>
                  <a:cubicBezTo>
                    <a:pt x="20" y="41"/>
                    <a:pt x="24" y="40"/>
                    <a:pt x="24" y="37"/>
                  </a:cubicBezTo>
                  <a:cubicBezTo>
                    <a:pt x="24" y="37"/>
                    <a:pt x="26" y="39"/>
                    <a:pt x="30" y="40"/>
                  </a:cubicBezTo>
                  <a:cubicBezTo>
                    <a:pt x="34" y="40"/>
                    <a:pt x="33" y="45"/>
                    <a:pt x="34" y="43"/>
                  </a:cubicBezTo>
                  <a:cubicBezTo>
                    <a:pt x="35" y="40"/>
                    <a:pt x="34" y="38"/>
                    <a:pt x="32" y="37"/>
                  </a:cubicBezTo>
                  <a:cubicBezTo>
                    <a:pt x="33" y="36"/>
                    <a:pt x="35" y="37"/>
                    <a:pt x="35" y="38"/>
                  </a:cubicBezTo>
                  <a:cubicBezTo>
                    <a:pt x="37" y="37"/>
                    <a:pt x="34" y="33"/>
                    <a:pt x="31" y="33"/>
                  </a:cubicBezTo>
                  <a:cubicBezTo>
                    <a:pt x="24" y="32"/>
                    <a:pt x="24" y="25"/>
                    <a:pt x="20" y="20"/>
                  </a:cubicBezTo>
                  <a:cubicBezTo>
                    <a:pt x="18" y="18"/>
                    <a:pt x="17" y="16"/>
                    <a:pt x="14" y="13"/>
                  </a:cubicBezTo>
                  <a:cubicBezTo>
                    <a:pt x="27" y="24"/>
                    <a:pt x="27" y="24"/>
                    <a:pt x="27" y="24"/>
                  </a:cubicBezTo>
                  <a:cubicBezTo>
                    <a:pt x="29" y="25"/>
                    <a:pt x="29" y="25"/>
                    <a:pt x="28" y="27"/>
                  </a:cubicBezTo>
                  <a:cubicBezTo>
                    <a:pt x="27" y="28"/>
                    <a:pt x="29" y="29"/>
                    <a:pt x="29" y="29"/>
                  </a:cubicBezTo>
                  <a:cubicBezTo>
                    <a:pt x="30" y="28"/>
                    <a:pt x="30" y="26"/>
                    <a:pt x="33" y="28"/>
                  </a:cubicBezTo>
                  <a:cubicBezTo>
                    <a:pt x="35" y="31"/>
                    <a:pt x="29" y="31"/>
                    <a:pt x="34" y="32"/>
                  </a:cubicBezTo>
                  <a:cubicBezTo>
                    <a:pt x="37" y="33"/>
                    <a:pt x="43" y="36"/>
                    <a:pt x="43" y="36"/>
                  </a:cubicBezTo>
                  <a:cubicBezTo>
                    <a:pt x="43" y="36"/>
                    <a:pt x="39" y="31"/>
                    <a:pt x="38" y="28"/>
                  </a:cubicBezTo>
                  <a:cubicBezTo>
                    <a:pt x="35" y="24"/>
                    <a:pt x="36" y="30"/>
                    <a:pt x="34" y="27"/>
                  </a:cubicBezTo>
                  <a:cubicBezTo>
                    <a:pt x="31" y="25"/>
                    <a:pt x="33" y="24"/>
                    <a:pt x="33" y="24"/>
                  </a:cubicBezTo>
                  <a:cubicBezTo>
                    <a:pt x="34" y="24"/>
                    <a:pt x="33" y="21"/>
                    <a:pt x="31" y="23"/>
                  </a:cubicBezTo>
                  <a:cubicBezTo>
                    <a:pt x="30" y="24"/>
                    <a:pt x="30" y="24"/>
                    <a:pt x="28" y="22"/>
                  </a:cubicBezTo>
                  <a:cubicBezTo>
                    <a:pt x="16" y="12"/>
                    <a:pt x="16" y="12"/>
                    <a:pt x="16" y="12"/>
                  </a:cubicBezTo>
                  <a:cubicBezTo>
                    <a:pt x="18" y="13"/>
                    <a:pt x="21" y="15"/>
                    <a:pt x="24" y="16"/>
                  </a:cubicBezTo>
                  <a:cubicBezTo>
                    <a:pt x="29" y="19"/>
                    <a:pt x="36" y="18"/>
                    <a:pt x="38" y="25"/>
                  </a:cubicBezTo>
                  <a:cubicBezTo>
                    <a:pt x="39" y="28"/>
                    <a:pt x="43" y="30"/>
                    <a:pt x="43" y="28"/>
                  </a:cubicBezTo>
                  <a:cubicBezTo>
                    <a:pt x="43" y="27"/>
                    <a:pt x="41" y="26"/>
                    <a:pt x="42" y="25"/>
                  </a:cubicBezTo>
                  <a:cubicBezTo>
                    <a:pt x="44" y="27"/>
                    <a:pt x="46" y="27"/>
                    <a:pt x="48" y="26"/>
                  </a:cubicBezTo>
                  <a:cubicBezTo>
                    <a:pt x="50" y="24"/>
                    <a:pt x="46" y="26"/>
                    <a:pt x="44" y="22"/>
                  </a:cubicBezTo>
                  <a:cubicBezTo>
                    <a:pt x="43" y="19"/>
                    <a:pt x="41" y="18"/>
                    <a:pt x="41" y="18"/>
                  </a:cubicBezTo>
                  <a:cubicBezTo>
                    <a:pt x="44" y="16"/>
                    <a:pt x="44" y="12"/>
                    <a:pt x="43" y="1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4" name="Freeform 7985"/>
            <p:cNvSpPr>
              <a:spLocks/>
            </p:cNvSpPr>
            <p:nvPr/>
          </p:nvSpPr>
          <p:spPr bwMode="auto">
            <a:xfrm>
              <a:off x="3688" y="2435"/>
              <a:ext cx="36" cy="31"/>
            </a:xfrm>
            <a:custGeom>
              <a:avLst/>
              <a:gdLst>
                <a:gd name="T0" fmla="*/ 7 w 20"/>
                <a:gd name="T1" fmla="*/ 16 h 17"/>
                <a:gd name="T2" fmla="*/ 9 w 20"/>
                <a:gd name="T3" fmla="*/ 12 h 17"/>
                <a:gd name="T4" fmla="*/ 14 w 20"/>
                <a:gd name="T5" fmla="*/ 12 h 17"/>
                <a:gd name="T6" fmla="*/ 20 w 20"/>
                <a:gd name="T7" fmla="*/ 2 h 17"/>
                <a:gd name="T8" fmla="*/ 13 w 20"/>
                <a:gd name="T9" fmla="*/ 1 h 17"/>
                <a:gd name="T10" fmla="*/ 5 w 20"/>
                <a:gd name="T11" fmla="*/ 5 h 17"/>
                <a:gd name="T12" fmla="*/ 7 w 20"/>
                <a:gd name="T13" fmla="*/ 16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" h="17">
                  <a:moveTo>
                    <a:pt x="7" y="16"/>
                  </a:moveTo>
                  <a:cubicBezTo>
                    <a:pt x="10" y="15"/>
                    <a:pt x="9" y="12"/>
                    <a:pt x="9" y="12"/>
                  </a:cubicBezTo>
                  <a:cubicBezTo>
                    <a:pt x="12" y="15"/>
                    <a:pt x="14" y="13"/>
                    <a:pt x="14" y="12"/>
                  </a:cubicBezTo>
                  <a:cubicBezTo>
                    <a:pt x="11" y="5"/>
                    <a:pt x="20" y="2"/>
                    <a:pt x="20" y="2"/>
                  </a:cubicBezTo>
                  <a:cubicBezTo>
                    <a:pt x="20" y="2"/>
                    <a:pt x="17" y="0"/>
                    <a:pt x="13" y="1"/>
                  </a:cubicBezTo>
                  <a:cubicBezTo>
                    <a:pt x="11" y="1"/>
                    <a:pt x="8" y="1"/>
                    <a:pt x="5" y="5"/>
                  </a:cubicBezTo>
                  <a:cubicBezTo>
                    <a:pt x="0" y="10"/>
                    <a:pt x="4" y="17"/>
                    <a:pt x="7" y="16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5" name="Freeform 7986"/>
            <p:cNvSpPr>
              <a:spLocks/>
            </p:cNvSpPr>
            <p:nvPr/>
          </p:nvSpPr>
          <p:spPr bwMode="auto">
            <a:xfrm>
              <a:off x="3803" y="2280"/>
              <a:ext cx="44" cy="64"/>
            </a:xfrm>
            <a:custGeom>
              <a:avLst/>
              <a:gdLst>
                <a:gd name="T0" fmla="*/ 14 w 24"/>
                <a:gd name="T1" fmla="*/ 18 h 35"/>
                <a:gd name="T2" fmla="*/ 13 w 24"/>
                <a:gd name="T3" fmla="*/ 14 h 35"/>
                <a:gd name="T4" fmla="*/ 7 w 24"/>
                <a:gd name="T5" fmla="*/ 11 h 35"/>
                <a:gd name="T6" fmla="*/ 16 w 24"/>
                <a:gd name="T7" fmla="*/ 18 h 35"/>
                <a:gd name="T8" fmla="*/ 6 w 24"/>
                <a:gd name="T9" fmla="*/ 34 h 35"/>
                <a:gd name="T10" fmla="*/ 10 w 24"/>
                <a:gd name="T11" fmla="*/ 31 h 35"/>
                <a:gd name="T12" fmla="*/ 19 w 24"/>
                <a:gd name="T13" fmla="*/ 24 h 35"/>
                <a:gd name="T14" fmla="*/ 20 w 24"/>
                <a:gd name="T15" fmla="*/ 8 h 35"/>
                <a:gd name="T16" fmla="*/ 0 w 24"/>
                <a:gd name="T17" fmla="*/ 13 h 35"/>
                <a:gd name="T18" fmla="*/ 14 w 24"/>
                <a:gd name="T19" fmla="*/ 18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35">
                  <a:moveTo>
                    <a:pt x="14" y="18"/>
                  </a:moveTo>
                  <a:cubicBezTo>
                    <a:pt x="16" y="15"/>
                    <a:pt x="13" y="14"/>
                    <a:pt x="13" y="14"/>
                  </a:cubicBezTo>
                  <a:cubicBezTo>
                    <a:pt x="10" y="18"/>
                    <a:pt x="5" y="14"/>
                    <a:pt x="7" y="11"/>
                  </a:cubicBezTo>
                  <a:cubicBezTo>
                    <a:pt x="10" y="9"/>
                    <a:pt x="15" y="11"/>
                    <a:pt x="16" y="18"/>
                  </a:cubicBezTo>
                  <a:cubicBezTo>
                    <a:pt x="16" y="25"/>
                    <a:pt x="7" y="28"/>
                    <a:pt x="6" y="34"/>
                  </a:cubicBezTo>
                  <a:cubicBezTo>
                    <a:pt x="6" y="35"/>
                    <a:pt x="7" y="33"/>
                    <a:pt x="10" y="31"/>
                  </a:cubicBezTo>
                  <a:cubicBezTo>
                    <a:pt x="13" y="30"/>
                    <a:pt x="17" y="28"/>
                    <a:pt x="19" y="24"/>
                  </a:cubicBezTo>
                  <a:cubicBezTo>
                    <a:pt x="23" y="19"/>
                    <a:pt x="24" y="13"/>
                    <a:pt x="20" y="8"/>
                  </a:cubicBezTo>
                  <a:cubicBezTo>
                    <a:pt x="15" y="0"/>
                    <a:pt x="1" y="1"/>
                    <a:pt x="0" y="13"/>
                  </a:cubicBezTo>
                  <a:cubicBezTo>
                    <a:pt x="0" y="24"/>
                    <a:pt x="11" y="25"/>
                    <a:pt x="14" y="1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6" name="Freeform 7987"/>
            <p:cNvSpPr>
              <a:spLocks/>
            </p:cNvSpPr>
            <p:nvPr/>
          </p:nvSpPr>
          <p:spPr bwMode="auto">
            <a:xfrm>
              <a:off x="3644" y="2415"/>
              <a:ext cx="128" cy="69"/>
            </a:xfrm>
            <a:custGeom>
              <a:avLst/>
              <a:gdLst>
                <a:gd name="T0" fmla="*/ 33 w 70"/>
                <a:gd name="T1" fmla="*/ 33 h 38"/>
                <a:gd name="T2" fmla="*/ 67 w 70"/>
                <a:gd name="T3" fmla="*/ 19 h 38"/>
                <a:gd name="T4" fmla="*/ 68 w 70"/>
                <a:gd name="T5" fmla="*/ 19 h 38"/>
                <a:gd name="T6" fmla="*/ 70 w 70"/>
                <a:gd name="T7" fmla="*/ 17 h 38"/>
                <a:gd name="T8" fmla="*/ 68 w 70"/>
                <a:gd name="T9" fmla="*/ 16 h 38"/>
                <a:gd name="T10" fmla="*/ 34 w 70"/>
                <a:gd name="T11" fmla="*/ 28 h 38"/>
                <a:gd name="T12" fmla="*/ 20 w 70"/>
                <a:gd name="T13" fmla="*/ 21 h 38"/>
                <a:gd name="T14" fmla="*/ 13 w 70"/>
                <a:gd name="T15" fmla="*/ 27 h 38"/>
                <a:gd name="T16" fmla="*/ 13 w 70"/>
                <a:gd name="T17" fmla="*/ 19 h 38"/>
                <a:gd name="T18" fmla="*/ 19 w 70"/>
                <a:gd name="T19" fmla="*/ 16 h 38"/>
                <a:gd name="T20" fmla="*/ 18 w 70"/>
                <a:gd name="T21" fmla="*/ 9 h 38"/>
                <a:gd name="T22" fmla="*/ 23 w 70"/>
                <a:gd name="T23" fmla="*/ 5 h 38"/>
                <a:gd name="T24" fmla="*/ 6 w 70"/>
                <a:gd name="T25" fmla="*/ 9 h 38"/>
                <a:gd name="T26" fmla="*/ 9 w 70"/>
                <a:gd name="T27" fmla="*/ 30 h 38"/>
                <a:gd name="T28" fmla="*/ 33 w 70"/>
                <a:gd name="T29" fmla="*/ 33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0" h="38">
                  <a:moveTo>
                    <a:pt x="33" y="33"/>
                  </a:moveTo>
                  <a:cubicBezTo>
                    <a:pt x="43" y="28"/>
                    <a:pt x="59" y="16"/>
                    <a:pt x="67" y="19"/>
                  </a:cubicBezTo>
                  <a:cubicBezTo>
                    <a:pt x="68" y="19"/>
                    <a:pt x="68" y="19"/>
                    <a:pt x="68" y="19"/>
                  </a:cubicBezTo>
                  <a:cubicBezTo>
                    <a:pt x="70" y="17"/>
                    <a:pt x="70" y="17"/>
                    <a:pt x="70" y="17"/>
                  </a:cubicBezTo>
                  <a:cubicBezTo>
                    <a:pt x="69" y="17"/>
                    <a:pt x="69" y="17"/>
                    <a:pt x="68" y="16"/>
                  </a:cubicBezTo>
                  <a:cubicBezTo>
                    <a:pt x="59" y="14"/>
                    <a:pt x="44" y="24"/>
                    <a:pt x="34" y="28"/>
                  </a:cubicBezTo>
                  <a:cubicBezTo>
                    <a:pt x="25" y="32"/>
                    <a:pt x="15" y="27"/>
                    <a:pt x="20" y="21"/>
                  </a:cubicBezTo>
                  <a:cubicBezTo>
                    <a:pt x="16" y="19"/>
                    <a:pt x="12" y="21"/>
                    <a:pt x="13" y="27"/>
                  </a:cubicBezTo>
                  <a:cubicBezTo>
                    <a:pt x="10" y="25"/>
                    <a:pt x="11" y="21"/>
                    <a:pt x="13" y="19"/>
                  </a:cubicBezTo>
                  <a:cubicBezTo>
                    <a:pt x="15" y="16"/>
                    <a:pt x="16" y="16"/>
                    <a:pt x="19" y="16"/>
                  </a:cubicBezTo>
                  <a:cubicBezTo>
                    <a:pt x="21" y="16"/>
                    <a:pt x="24" y="10"/>
                    <a:pt x="18" y="9"/>
                  </a:cubicBezTo>
                  <a:cubicBezTo>
                    <a:pt x="20" y="5"/>
                    <a:pt x="21" y="5"/>
                    <a:pt x="23" y="5"/>
                  </a:cubicBezTo>
                  <a:cubicBezTo>
                    <a:pt x="17" y="0"/>
                    <a:pt x="12" y="2"/>
                    <a:pt x="6" y="9"/>
                  </a:cubicBezTo>
                  <a:cubicBezTo>
                    <a:pt x="0" y="15"/>
                    <a:pt x="2" y="25"/>
                    <a:pt x="9" y="30"/>
                  </a:cubicBezTo>
                  <a:cubicBezTo>
                    <a:pt x="16" y="36"/>
                    <a:pt x="22" y="38"/>
                    <a:pt x="33" y="3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7" name="Freeform 7988"/>
            <p:cNvSpPr>
              <a:spLocks/>
            </p:cNvSpPr>
            <p:nvPr/>
          </p:nvSpPr>
          <p:spPr bwMode="auto">
            <a:xfrm>
              <a:off x="3635" y="2475"/>
              <a:ext cx="62" cy="46"/>
            </a:xfrm>
            <a:custGeom>
              <a:avLst/>
              <a:gdLst>
                <a:gd name="T0" fmla="*/ 10 w 34"/>
                <a:gd name="T1" fmla="*/ 23 h 25"/>
                <a:gd name="T2" fmla="*/ 25 w 34"/>
                <a:gd name="T3" fmla="*/ 19 h 25"/>
                <a:gd name="T4" fmla="*/ 32 w 34"/>
                <a:gd name="T5" fmla="*/ 9 h 25"/>
                <a:gd name="T6" fmla="*/ 33 w 34"/>
                <a:gd name="T7" fmla="*/ 4 h 25"/>
                <a:gd name="T8" fmla="*/ 19 w 34"/>
                <a:gd name="T9" fmla="*/ 16 h 25"/>
                <a:gd name="T10" fmla="*/ 11 w 34"/>
                <a:gd name="T11" fmla="*/ 9 h 25"/>
                <a:gd name="T12" fmla="*/ 15 w 34"/>
                <a:gd name="T13" fmla="*/ 14 h 25"/>
                <a:gd name="T14" fmla="*/ 19 w 34"/>
                <a:gd name="T15" fmla="*/ 15 h 25"/>
                <a:gd name="T16" fmla="*/ 11 w 34"/>
                <a:gd name="T17" fmla="*/ 2 h 25"/>
                <a:gd name="T18" fmla="*/ 10 w 34"/>
                <a:gd name="T19" fmla="*/ 23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4" h="25">
                  <a:moveTo>
                    <a:pt x="10" y="23"/>
                  </a:moveTo>
                  <a:cubicBezTo>
                    <a:pt x="16" y="25"/>
                    <a:pt x="21" y="23"/>
                    <a:pt x="25" y="19"/>
                  </a:cubicBezTo>
                  <a:cubicBezTo>
                    <a:pt x="29" y="16"/>
                    <a:pt x="30" y="11"/>
                    <a:pt x="32" y="9"/>
                  </a:cubicBezTo>
                  <a:cubicBezTo>
                    <a:pt x="33" y="6"/>
                    <a:pt x="34" y="4"/>
                    <a:pt x="33" y="4"/>
                  </a:cubicBezTo>
                  <a:cubicBezTo>
                    <a:pt x="28" y="6"/>
                    <a:pt x="26" y="15"/>
                    <a:pt x="19" y="16"/>
                  </a:cubicBezTo>
                  <a:cubicBezTo>
                    <a:pt x="12" y="17"/>
                    <a:pt x="9" y="12"/>
                    <a:pt x="11" y="9"/>
                  </a:cubicBezTo>
                  <a:cubicBezTo>
                    <a:pt x="14" y="6"/>
                    <a:pt x="19" y="10"/>
                    <a:pt x="15" y="14"/>
                  </a:cubicBezTo>
                  <a:cubicBezTo>
                    <a:pt x="15" y="14"/>
                    <a:pt x="16" y="17"/>
                    <a:pt x="19" y="15"/>
                  </a:cubicBezTo>
                  <a:cubicBezTo>
                    <a:pt x="25" y="11"/>
                    <a:pt x="22" y="0"/>
                    <a:pt x="11" y="2"/>
                  </a:cubicBezTo>
                  <a:cubicBezTo>
                    <a:pt x="0" y="5"/>
                    <a:pt x="1" y="19"/>
                    <a:pt x="10" y="2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8" name="Freeform 7989"/>
            <p:cNvSpPr>
              <a:spLocks/>
            </p:cNvSpPr>
            <p:nvPr/>
          </p:nvSpPr>
          <p:spPr bwMode="auto">
            <a:xfrm>
              <a:off x="3735" y="2393"/>
              <a:ext cx="48" cy="44"/>
            </a:xfrm>
            <a:custGeom>
              <a:avLst/>
              <a:gdLst>
                <a:gd name="T0" fmla="*/ 8 w 26"/>
                <a:gd name="T1" fmla="*/ 18 h 24"/>
                <a:gd name="T2" fmla="*/ 22 w 26"/>
                <a:gd name="T3" fmla="*/ 22 h 24"/>
                <a:gd name="T4" fmla="*/ 25 w 26"/>
                <a:gd name="T5" fmla="*/ 24 h 24"/>
                <a:gd name="T6" fmla="*/ 26 w 26"/>
                <a:gd name="T7" fmla="*/ 22 h 24"/>
                <a:gd name="T8" fmla="*/ 24 w 26"/>
                <a:gd name="T9" fmla="*/ 20 h 24"/>
                <a:gd name="T10" fmla="*/ 17 w 26"/>
                <a:gd name="T11" fmla="*/ 7 h 24"/>
                <a:gd name="T12" fmla="*/ 12 w 26"/>
                <a:gd name="T13" fmla="*/ 5 h 24"/>
                <a:gd name="T14" fmla="*/ 9 w 26"/>
                <a:gd name="T15" fmla="*/ 2 h 24"/>
                <a:gd name="T16" fmla="*/ 16 w 26"/>
                <a:gd name="T17" fmla="*/ 15 h 24"/>
                <a:gd name="T18" fmla="*/ 2 w 26"/>
                <a:gd name="T19" fmla="*/ 11 h 24"/>
                <a:gd name="T20" fmla="*/ 5 w 26"/>
                <a:gd name="T21" fmla="*/ 13 h 24"/>
                <a:gd name="T22" fmla="*/ 8 w 26"/>
                <a:gd name="T23" fmla="*/ 18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6" h="24">
                  <a:moveTo>
                    <a:pt x="8" y="18"/>
                  </a:moveTo>
                  <a:cubicBezTo>
                    <a:pt x="13" y="15"/>
                    <a:pt x="22" y="22"/>
                    <a:pt x="22" y="22"/>
                  </a:cubicBezTo>
                  <a:cubicBezTo>
                    <a:pt x="23" y="23"/>
                    <a:pt x="24" y="23"/>
                    <a:pt x="25" y="24"/>
                  </a:cubicBezTo>
                  <a:cubicBezTo>
                    <a:pt x="26" y="22"/>
                    <a:pt x="26" y="22"/>
                    <a:pt x="26" y="22"/>
                  </a:cubicBezTo>
                  <a:cubicBezTo>
                    <a:pt x="26" y="21"/>
                    <a:pt x="25" y="21"/>
                    <a:pt x="24" y="20"/>
                  </a:cubicBezTo>
                  <a:cubicBezTo>
                    <a:pt x="24" y="19"/>
                    <a:pt x="15" y="12"/>
                    <a:pt x="17" y="7"/>
                  </a:cubicBezTo>
                  <a:cubicBezTo>
                    <a:pt x="19" y="2"/>
                    <a:pt x="14" y="0"/>
                    <a:pt x="12" y="5"/>
                  </a:cubicBezTo>
                  <a:cubicBezTo>
                    <a:pt x="12" y="5"/>
                    <a:pt x="12" y="0"/>
                    <a:pt x="9" y="2"/>
                  </a:cubicBezTo>
                  <a:cubicBezTo>
                    <a:pt x="4" y="4"/>
                    <a:pt x="12" y="12"/>
                    <a:pt x="16" y="15"/>
                  </a:cubicBezTo>
                  <a:cubicBezTo>
                    <a:pt x="12" y="12"/>
                    <a:pt x="3" y="5"/>
                    <a:pt x="2" y="11"/>
                  </a:cubicBezTo>
                  <a:cubicBezTo>
                    <a:pt x="0" y="14"/>
                    <a:pt x="5" y="13"/>
                    <a:pt x="5" y="13"/>
                  </a:cubicBezTo>
                  <a:cubicBezTo>
                    <a:pt x="1" y="15"/>
                    <a:pt x="4" y="20"/>
                    <a:pt x="8" y="1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9" name="Freeform 7990"/>
            <p:cNvSpPr>
              <a:spLocks/>
            </p:cNvSpPr>
            <p:nvPr/>
          </p:nvSpPr>
          <p:spPr bwMode="auto">
            <a:xfrm>
              <a:off x="3688" y="2402"/>
              <a:ext cx="53" cy="33"/>
            </a:xfrm>
            <a:custGeom>
              <a:avLst/>
              <a:gdLst>
                <a:gd name="T0" fmla="*/ 8 w 29"/>
                <a:gd name="T1" fmla="*/ 10 h 18"/>
                <a:gd name="T2" fmla="*/ 15 w 29"/>
                <a:gd name="T3" fmla="*/ 8 h 18"/>
                <a:gd name="T4" fmla="*/ 11 w 29"/>
                <a:gd name="T5" fmla="*/ 12 h 18"/>
                <a:gd name="T6" fmla="*/ 16 w 29"/>
                <a:gd name="T7" fmla="*/ 15 h 18"/>
                <a:gd name="T8" fmla="*/ 26 w 29"/>
                <a:gd name="T9" fmla="*/ 11 h 18"/>
                <a:gd name="T10" fmla="*/ 24 w 29"/>
                <a:gd name="T11" fmla="*/ 7 h 18"/>
                <a:gd name="T12" fmla="*/ 4 w 29"/>
                <a:gd name="T13" fmla="*/ 5 h 18"/>
                <a:gd name="T14" fmla="*/ 8 w 29"/>
                <a:gd name="T15" fmla="*/ 1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9" h="18">
                  <a:moveTo>
                    <a:pt x="8" y="10"/>
                  </a:moveTo>
                  <a:cubicBezTo>
                    <a:pt x="10" y="6"/>
                    <a:pt x="15" y="8"/>
                    <a:pt x="15" y="8"/>
                  </a:cubicBezTo>
                  <a:cubicBezTo>
                    <a:pt x="15" y="8"/>
                    <a:pt x="12" y="8"/>
                    <a:pt x="11" y="12"/>
                  </a:cubicBezTo>
                  <a:cubicBezTo>
                    <a:pt x="10" y="15"/>
                    <a:pt x="15" y="18"/>
                    <a:pt x="16" y="15"/>
                  </a:cubicBezTo>
                  <a:cubicBezTo>
                    <a:pt x="17" y="12"/>
                    <a:pt x="23" y="10"/>
                    <a:pt x="26" y="11"/>
                  </a:cubicBezTo>
                  <a:cubicBezTo>
                    <a:pt x="27" y="11"/>
                    <a:pt x="29" y="12"/>
                    <a:pt x="24" y="7"/>
                  </a:cubicBezTo>
                  <a:cubicBezTo>
                    <a:pt x="20" y="3"/>
                    <a:pt x="8" y="0"/>
                    <a:pt x="4" y="5"/>
                  </a:cubicBezTo>
                  <a:cubicBezTo>
                    <a:pt x="0" y="10"/>
                    <a:pt x="6" y="14"/>
                    <a:pt x="8" y="1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0" name="Freeform 7991"/>
            <p:cNvSpPr>
              <a:spLocks/>
            </p:cNvSpPr>
            <p:nvPr/>
          </p:nvSpPr>
          <p:spPr bwMode="auto">
            <a:xfrm>
              <a:off x="3744" y="2298"/>
              <a:ext cx="70" cy="126"/>
            </a:xfrm>
            <a:custGeom>
              <a:avLst/>
              <a:gdLst>
                <a:gd name="T0" fmla="*/ 8 w 38"/>
                <a:gd name="T1" fmla="*/ 19 h 69"/>
                <a:gd name="T2" fmla="*/ 15 w 38"/>
                <a:gd name="T3" fmla="*/ 18 h 69"/>
                <a:gd name="T4" fmla="*/ 17 w 38"/>
                <a:gd name="T5" fmla="*/ 12 h 69"/>
                <a:gd name="T6" fmla="*/ 26 w 38"/>
                <a:gd name="T7" fmla="*/ 11 h 69"/>
                <a:gd name="T8" fmla="*/ 21 w 38"/>
                <a:gd name="T9" fmla="*/ 18 h 69"/>
                <a:gd name="T10" fmla="*/ 30 w 38"/>
                <a:gd name="T11" fmla="*/ 31 h 69"/>
                <a:gd name="T12" fmla="*/ 25 w 38"/>
                <a:gd name="T13" fmla="*/ 67 h 69"/>
                <a:gd name="T14" fmla="*/ 26 w 38"/>
                <a:gd name="T15" fmla="*/ 69 h 69"/>
                <a:gd name="T16" fmla="*/ 27 w 38"/>
                <a:gd name="T17" fmla="*/ 67 h 69"/>
                <a:gd name="T18" fmla="*/ 27 w 38"/>
                <a:gd name="T19" fmla="*/ 65 h 69"/>
                <a:gd name="T20" fmla="*/ 35 w 38"/>
                <a:gd name="T21" fmla="*/ 30 h 69"/>
                <a:gd name="T22" fmla="*/ 28 w 38"/>
                <a:gd name="T23" fmla="*/ 6 h 69"/>
                <a:gd name="T24" fmla="*/ 6 w 38"/>
                <a:gd name="T25" fmla="*/ 7 h 69"/>
                <a:gd name="T26" fmla="*/ 5 w 38"/>
                <a:gd name="T27" fmla="*/ 25 h 69"/>
                <a:gd name="T28" fmla="*/ 8 w 38"/>
                <a:gd name="T29" fmla="*/ 19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8" h="69">
                  <a:moveTo>
                    <a:pt x="8" y="19"/>
                  </a:moveTo>
                  <a:cubicBezTo>
                    <a:pt x="11" y="24"/>
                    <a:pt x="16" y="21"/>
                    <a:pt x="15" y="18"/>
                  </a:cubicBezTo>
                  <a:cubicBezTo>
                    <a:pt x="15" y="16"/>
                    <a:pt x="15" y="14"/>
                    <a:pt x="17" y="12"/>
                  </a:cubicBezTo>
                  <a:cubicBezTo>
                    <a:pt x="19" y="10"/>
                    <a:pt x="23" y="8"/>
                    <a:pt x="26" y="11"/>
                  </a:cubicBezTo>
                  <a:cubicBezTo>
                    <a:pt x="20" y="11"/>
                    <a:pt x="18" y="15"/>
                    <a:pt x="21" y="18"/>
                  </a:cubicBezTo>
                  <a:cubicBezTo>
                    <a:pt x="25" y="13"/>
                    <a:pt x="32" y="21"/>
                    <a:pt x="30" y="31"/>
                  </a:cubicBezTo>
                  <a:cubicBezTo>
                    <a:pt x="28" y="42"/>
                    <a:pt x="20" y="58"/>
                    <a:pt x="25" y="67"/>
                  </a:cubicBezTo>
                  <a:cubicBezTo>
                    <a:pt x="25" y="67"/>
                    <a:pt x="25" y="68"/>
                    <a:pt x="26" y="69"/>
                  </a:cubicBezTo>
                  <a:cubicBezTo>
                    <a:pt x="27" y="67"/>
                    <a:pt x="27" y="67"/>
                    <a:pt x="27" y="67"/>
                  </a:cubicBezTo>
                  <a:cubicBezTo>
                    <a:pt x="27" y="66"/>
                    <a:pt x="27" y="66"/>
                    <a:pt x="27" y="65"/>
                  </a:cubicBezTo>
                  <a:cubicBezTo>
                    <a:pt x="23" y="58"/>
                    <a:pt x="32" y="40"/>
                    <a:pt x="35" y="30"/>
                  </a:cubicBezTo>
                  <a:cubicBezTo>
                    <a:pt x="38" y="18"/>
                    <a:pt x="34" y="12"/>
                    <a:pt x="28" y="6"/>
                  </a:cubicBezTo>
                  <a:cubicBezTo>
                    <a:pt x="21" y="0"/>
                    <a:pt x="12" y="0"/>
                    <a:pt x="6" y="7"/>
                  </a:cubicBezTo>
                  <a:cubicBezTo>
                    <a:pt x="1" y="14"/>
                    <a:pt x="0" y="19"/>
                    <a:pt x="5" y="25"/>
                  </a:cubicBezTo>
                  <a:cubicBezTo>
                    <a:pt x="5" y="22"/>
                    <a:pt x="5" y="21"/>
                    <a:pt x="8" y="19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1" name="Freeform 7992"/>
            <p:cNvSpPr>
              <a:spLocks/>
            </p:cNvSpPr>
            <p:nvPr/>
          </p:nvSpPr>
          <p:spPr bwMode="auto">
            <a:xfrm>
              <a:off x="3770" y="2340"/>
              <a:ext cx="29" cy="36"/>
            </a:xfrm>
            <a:custGeom>
              <a:avLst/>
              <a:gdLst>
                <a:gd name="T0" fmla="*/ 3 w 16"/>
                <a:gd name="T1" fmla="*/ 20 h 20"/>
                <a:gd name="T2" fmla="*/ 12 w 16"/>
                <a:gd name="T3" fmla="*/ 13 h 20"/>
                <a:gd name="T4" fmla="*/ 11 w 16"/>
                <a:gd name="T5" fmla="*/ 8 h 20"/>
                <a:gd name="T6" fmla="*/ 15 w 16"/>
                <a:gd name="T7" fmla="*/ 6 h 20"/>
                <a:gd name="T8" fmla="*/ 3 w 16"/>
                <a:gd name="T9" fmla="*/ 6 h 20"/>
                <a:gd name="T10" fmla="*/ 1 w 16"/>
                <a:gd name="T11" fmla="*/ 14 h 20"/>
                <a:gd name="T12" fmla="*/ 3 w 16"/>
                <a:gd name="T13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20">
                  <a:moveTo>
                    <a:pt x="3" y="20"/>
                  </a:moveTo>
                  <a:cubicBezTo>
                    <a:pt x="3" y="20"/>
                    <a:pt x="4" y="11"/>
                    <a:pt x="12" y="13"/>
                  </a:cubicBezTo>
                  <a:cubicBezTo>
                    <a:pt x="13" y="13"/>
                    <a:pt x="15" y="10"/>
                    <a:pt x="11" y="8"/>
                  </a:cubicBezTo>
                  <a:cubicBezTo>
                    <a:pt x="11" y="8"/>
                    <a:pt x="14" y="9"/>
                    <a:pt x="15" y="6"/>
                  </a:cubicBezTo>
                  <a:cubicBezTo>
                    <a:pt x="16" y="3"/>
                    <a:pt x="8" y="0"/>
                    <a:pt x="3" y="6"/>
                  </a:cubicBezTo>
                  <a:cubicBezTo>
                    <a:pt x="0" y="9"/>
                    <a:pt x="1" y="12"/>
                    <a:pt x="1" y="14"/>
                  </a:cubicBezTo>
                  <a:cubicBezTo>
                    <a:pt x="1" y="18"/>
                    <a:pt x="3" y="20"/>
                    <a:pt x="3" y="2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2" name="Freeform 7993"/>
            <p:cNvSpPr>
              <a:spLocks/>
            </p:cNvSpPr>
            <p:nvPr/>
          </p:nvSpPr>
          <p:spPr bwMode="auto">
            <a:xfrm>
              <a:off x="3735" y="2345"/>
              <a:ext cx="37" cy="52"/>
            </a:xfrm>
            <a:custGeom>
              <a:avLst/>
              <a:gdLst>
                <a:gd name="T0" fmla="*/ 14 w 20"/>
                <a:gd name="T1" fmla="*/ 25 h 28"/>
                <a:gd name="T2" fmla="*/ 17 w 20"/>
                <a:gd name="T3" fmla="*/ 15 h 28"/>
                <a:gd name="T4" fmla="*/ 12 w 20"/>
                <a:gd name="T5" fmla="*/ 10 h 28"/>
                <a:gd name="T6" fmla="*/ 9 w 20"/>
                <a:gd name="T7" fmla="*/ 15 h 28"/>
                <a:gd name="T8" fmla="*/ 10 w 20"/>
                <a:gd name="T9" fmla="*/ 7 h 28"/>
                <a:gd name="T10" fmla="*/ 4 w 20"/>
                <a:gd name="T11" fmla="*/ 4 h 28"/>
                <a:gd name="T12" fmla="*/ 10 w 20"/>
                <a:gd name="T13" fmla="*/ 24 h 28"/>
                <a:gd name="T14" fmla="*/ 14 w 20"/>
                <a:gd name="T15" fmla="*/ 25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0" h="28">
                  <a:moveTo>
                    <a:pt x="14" y="25"/>
                  </a:moveTo>
                  <a:cubicBezTo>
                    <a:pt x="12" y="22"/>
                    <a:pt x="14" y="16"/>
                    <a:pt x="17" y="15"/>
                  </a:cubicBezTo>
                  <a:cubicBezTo>
                    <a:pt x="20" y="13"/>
                    <a:pt x="16" y="8"/>
                    <a:pt x="12" y="10"/>
                  </a:cubicBezTo>
                  <a:cubicBezTo>
                    <a:pt x="9" y="12"/>
                    <a:pt x="9" y="15"/>
                    <a:pt x="9" y="15"/>
                  </a:cubicBezTo>
                  <a:cubicBezTo>
                    <a:pt x="9" y="15"/>
                    <a:pt x="7" y="10"/>
                    <a:pt x="10" y="7"/>
                  </a:cubicBezTo>
                  <a:cubicBezTo>
                    <a:pt x="14" y="5"/>
                    <a:pt x="8" y="0"/>
                    <a:pt x="4" y="4"/>
                  </a:cubicBezTo>
                  <a:cubicBezTo>
                    <a:pt x="0" y="9"/>
                    <a:pt x="5" y="20"/>
                    <a:pt x="10" y="24"/>
                  </a:cubicBezTo>
                  <a:cubicBezTo>
                    <a:pt x="15" y="28"/>
                    <a:pt x="15" y="26"/>
                    <a:pt x="14" y="2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3" name="Freeform 7994"/>
            <p:cNvSpPr>
              <a:spLocks/>
            </p:cNvSpPr>
            <p:nvPr/>
          </p:nvSpPr>
          <p:spPr bwMode="auto">
            <a:xfrm>
              <a:off x="3728" y="2389"/>
              <a:ext cx="16" cy="15"/>
            </a:xfrm>
            <a:custGeom>
              <a:avLst/>
              <a:gdLst>
                <a:gd name="T0" fmla="*/ 9 w 9"/>
                <a:gd name="T1" fmla="*/ 8 h 8"/>
                <a:gd name="T2" fmla="*/ 8 w 9"/>
                <a:gd name="T3" fmla="*/ 4 h 8"/>
                <a:gd name="T4" fmla="*/ 0 w 9"/>
                <a:gd name="T5" fmla="*/ 0 h 8"/>
                <a:gd name="T6" fmla="*/ 5 w 9"/>
                <a:gd name="T7" fmla="*/ 7 h 8"/>
                <a:gd name="T8" fmla="*/ 9 w 9"/>
                <a:gd name="T9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8">
                  <a:moveTo>
                    <a:pt x="9" y="8"/>
                  </a:moveTo>
                  <a:cubicBezTo>
                    <a:pt x="9" y="8"/>
                    <a:pt x="7" y="5"/>
                    <a:pt x="8" y="4"/>
                  </a:cubicBezTo>
                  <a:cubicBezTo>
                    <a:pt x="6" y="4"/>
                    <a:pt x="0" y="0"/>
                    <a:pt x="0" y="0"/>
                  </a:cubicBezTo>
                  <a:cubicBezTo>
                    <a:pt x="0" y="0"/>
                    <a:pt x="5" y="5"/>
                    <a:pt x="5" y="7"/>
                  </a:cubicBezTo>
                  <a:cubicBezTo>
                    <a:pt x="6" y="7"/>
                    <a:pt x="9" y="8"/>
                    <a:pt x="9" y="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4" name="Freeform 7995"/>
            <p:cNvSpPr>
              <a:spLocks/>
            </p:cNvSpPr>
            <p:nvPr/>
          </p:nvSpPr>
          <p:spPr bwMode="auto">
            <a:xfrm>
              <a:off x="3766" y="2417"/>
              <a:ext cx="39" cy="43"/>
            </a:xfrm>
            <a:custGeom>
              <a:avLst/>
              <a:gdLst>
                <a:gd name="T0" fmla="*/ 1 w 21"/>
                <a:gd name="T1" fmla="*/ 23 h 24"/>
                <a:gd name="T2" fmla="*/ 1 w 21"/>
                <a:gd name="T3" fmla="*/ 21 h 24"/>
                <a:gd name="T4" fmla="*/ 18 w 21"/>
                <a:gd name="T5" fmla="*/ 1 h 24"/>
                <a:gd name="T6" fmla="*/ 20 w 21"/>
                <a:gd name="T7" fmla="*/ 1 h 24"/>
                <a:gd name="T8" fmla="*/ 20 w 21"/>
                <a:gd name="T9" fmla="*/ 1 h 24"/>
                <a:gd name="T10" fmla="*/ 20 w 21"/>
                <a:gd name="T11" fmla="*/ 3 h 24"/>
                <a:gd name="T12" fmla="*/ 4 w 21"/>
                <a:gd name="T13" fmla="*/ 23 h 24"/>
                <a:gd name="T14" fmla="*/ 1 w 21"/>
                <a:gd name="T15" fmla="*/ 23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1" h="24">
                  <a:moveTo>
                    <a:pt x="1" y="23"/>
                  </a:moveTo>
                  <a:cubicBezTo>
                    <a:pt x="0" y="23"/>
                    <a:pt x="0" y="21"/>
                    <a:pt x="1" y="21"/>
                  </a:cubicBezTo>
                  <a:cubicBezTo>
                    <a:pt x="18" y="1"/>
                    <a:pt x="18" y="1"/>
                    <a:pt x="18" y="1"/>
                  </a:cubicBezTo>
                  <a:cubicBezTo>
                    <a:pt x="18" y="0"/>
                    <a:pt x="20" y="0"/>
                    <a:pt x="20" y="1"/>
                  </a:cubicBezTo>
                  <a:cubicBezTo>
                    <a:pt x="20" y="1"/>
                    <a:pt x="20" y="1"/>
                    <a:pt x="20" y="1"/>
                  </a:cubicBezTo>
                  <a:cubicBezTo>
                    <a:pt x="21" y="1"/>
                    <a:pt x="21" y="2"/>
                    <a:pt x="20" y="3"/>
                  </a:cubicBezTo>
                  <a:cubicBezTo>
                    <a:pt x="4" y="23"/>
                    <a:pt x="4" y="23"/>
                    <a:pt x="4" y="23"/>
                  </a:cubicBezTo>
                  <a:cubicBezTo>
                    <a:pt x="3" y="24"/>
                    <a:pt x="2" y="24"/>
                    <a:pt x="1" y="2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5" name="Freeform 7996"/>
            <p:cNvSpPr>
              <a:spLocks/>
            </p:cNvSpPr>
            <p:nvPr/>
          </p:nvSpPr>
          <p:spPr bwMode="auto">
            <a:xfrm>
              <a:off x="3591" y="877"/>
              <a:ext cx="27" cy="62"/>
            </a:xfrm>
            <a:custGeom>
              <a:avLst/>
              <a:gdLst>
                <a:gd name="T0" fmla="*/ 10 w 15"/>
                <a:gd name="T1" fmla="*/ 1 h 34"/>
                <a:gd name="T2" fmla="*/ 11 w 15"/>
                <a:gd name="T3" fmla="*/ 23 h 34"/>
                <a:gd name="T4" fmla="*/ 5 w 15"/>
                <a:gd name="T5" fmla="*/ 29 h 34"/>
                <a:gd name="T6" fmla="*/ 10 w 15"/>
                <a:gd name="T7" fmla="*/ 1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5" h="34">
                  <a:moveTo>
                    <a:pt x="10" y="1"/>
                  </a:moveTo>
                  <a:cubicBezTo>
                    <a:pt x="11" y="0"/>
                    <a:pt x="4" y="13"/>
                    <a:pt x="11" y="23"/>
                  </a:cubicBezTo>
                  <a:cubicBezTo>
                    <a:pt x="15" y="29"/>
                    <a:pt x="9" y="34"/>
                    <a:pt x="5" y="29"/>
                  </a:cubicBezTo>
                  <a:cubicBezTo>
                    <a:pt x="0" y="22"/>
                    <a:pt x="4" y="6"/>
                    <a:pt x="10" y="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6" name="Freeform 7997"/>
            <p:cNvSpPr>
              <a:spLocks/>
            </p:cNvSpPr>
            <p:nvPr/>
          </p:nvSpPr>
          <p:spPr bwMode="auto">
            <a:xfrm>
              <a:off x="3578" y="889"/>
              <a:ext cx="18" cy="50"/>
            </a:xfrm>
            <a:custGeom>
              <a:avLst/>
              <a:gdLst>
                <a:gd name="T0" fmla="*/ 10 w 10"/>
                <a:gd name="T1" fmla="*/ 0 h 27"/>
                <a:gd name="T2" fmla="*/ 8 w 10"/>
                <a:gd name="T3" fmla="*/ 18 h 27"/>
                <a:gd name="T4" fmla="*/ 2 w 10"/>
                <a:gd name="T5" fmla="*/ 22 h 27"/>
                <a:gd name="T6" fmla="*/ 10 w 10"/>
                <a:gd name="T7" fmla="*/ 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27">
                  <a:moveTo>
                    <a:pt x="10" y="0"/>
                  </a:moveTo>
                  <a:cubicBezTo>
                    <a:pt x="10" y="0"/>
                    <a:pt x="5" y="10"/>
                    <a:pt x="8" y="18"/>
                  </a:cubicBezTo>
                  <a:cubicBezTo>
                    <a:pt x="10" y="25"/>
                    <a:pt x="5" y="16"/>
                    <a:pt x="2" y="22"/>
                  </a:cubicBezTo>
                  <a:cubicBezTo>
                    <a:pt x="0" y="27"/>
                    <a:pt x="4" y="6"/>
                    <a:pt x="10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7" name="Freeform 7998"/>
            <p:cNvSpPr>
              <a:spLocks/>
            </p:cNvSpPr>
            <p:nvPr/>
          </p:nvSpPr>
          <p:spPr bwMode="auto">
            <a:xfrm>
              <a:off x="3542" y="867"/>
              <a:ext cx="60" cy="30"/>
            </a:xfrm>
            <a:custGeom>
              <a:avLst/>
              <a:gdLst>
                <a:gd name="T0" fmla="*/ 32 w 33"/>
                <a:gd name="T1" fmla="*/ 2 h 16"/>
                <a:gd name="T2" fmla="*/ 11 w 33"/>
                <a:gd name="T3" fmla="*/ 5 h 16"/>
                <a:gd name="T4" fmla="*/ 5 w 33"/>
                <a:gd name="T5" fmla="*/ 12 h 16"/>
                <a:gd name="T6" fmla="*/ 32 w 33"/>
                <a:gd name="T7" fmla="*/ 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3" h="16">
                  <a:moveTo>
                    <a:pt x="32" y="2"/>
                  </a:moveTo>
                  <a:cubicBezTo>
                    <a:pt x="33" y="0"/>
                    <a:pt x="21" y="10"/>
                    <a:pt x="11" y="5"/>
                  </a:cubicBezTo>
                  <a:cubicBezTo>
                    <a:pt x="4" y="2"/>
                    <a:pt x="0" y="9"/>
                    <a:pt x="5" y="12"/>
                  </a:cubicBezTo>
                  <a:cubicBezTo>
                    <a:pt x="13" y="16"/>
                    <a:pt x="28" y="9"/>
                    <a:pt x="32" y="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8" name="Freeform 7999"/>
            <p:cNvSpPr>
              <a:spLocks/>
            </p:cNvSpPr>
            <p:nvPr/>
          </p:nvSpPr>
          <p:spPr bwMode="auto">
            <a:xfrm>
              <a:off x="3547" y="886"/>
              <a:ext cx="44" cy="27"/>
            </a:xfrm>
            <a:custGeom>
              <a:avLst/>
              <a:gdLst>
                <a:gd name="T0" fmla="*/ 24 w 24"/>
                <a:gd name="T1" fmla="*/ 0 h 15"/>
                <a:gd name="T2" fmla="*/ 7 w 24"/>
                <a:gd name="T3" fmla="*/ 5 h 15"/>
                <a:gd name="T4" fmla="*/ 4 w 24"/>
                <a:gd name="T5" fmla="*/ 11 h 15"/>
                <a:gd name="T6" fmla="*/ 24 w 24"/>
                <a:gd name="T7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" h="15">
                  <a:moveTo>
                    <a:pt x="24" y="0"/>
                  </a:moveTo>
                  <a:cubicBezTo>
                    <a:pt x="24" y="0"/>
                    <a:pt x="15" y="7"/>
                    <a:pt x="7" y="5"/>
                  </a:cubicBezTo>
                  <a:cubicBezTo>
                    <a:pt x="0" y="5"/>
                    <a:pt x="9" y="7"/>
                    <a:pt x="4" y="11"/>
                  </a:cubicBezTo>
                  <a:cubicBezTo>
                    <a:pt x="0" y="15"/>
                    <a:pt x="19" y="7"/>
                    <a:pt x="24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9" name="Freeform 8000"/>
            <p:cNvSpPr>
              <a:spLocks/>
            </p:cNvSpPr>
            <p:nvPr/>
          </p:nvSpPr>
          <p:spPr bwMode="auto">
            <a:xfrm>
              <a:off x="3558" y="902"/>
              <a:ext cx="24" cy="28"/>
            </a:xfrm>
            <a:custGeom>
              <a:avLst/>
              <a:gdLst>
                <a:gd name="T0" fmla="*/ 13 w 13"/>
                <a:gd name="T1" fmla="*/ 0 h 15"/>
                <a:gd name="T2" fmla="*/ 9 w 13"/>
                <a:gd name="T3" fmla="*/ 14 h 15"/>
                <a:gd name="T4" fmla="*/ 1 w 13"/>
                <a:gd name="T5" fmla="*/ 15 h 15"/>
                <a:gd name="T6" fmla="*/ 0 w 13"/>
                <a:gd name="T7" fmla="*/ 6 h 15"/>
                <a:gd name="T8" fmla="*/ 13 w 13"/>
                <a:gd name="T9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" h="15">
                  <a:moveTo>
                    <a:pt x="13" y="0"/>
                  </a:moveTo>
                  <a:cubicBezTo>
                    <a:pt x="13" y="0"/>
                    <a:pt x="8" y="10"/>
                    <a:pt x="9" y="14"/>
                  </a:cubicBezTo>
                  <a:cubicBezTo>
                    <a:pt x="6" y="13"/>
                    <a:pt x="1" y="15"/>
                    <a:pt x="1" y="15"/>
                  </a:cubicBezTo>
                  <a:cubicBezTo>
                    <a:pt x="1" y="15"/>
                    <a:pt x="2" y="9"/>
                    <a:pt x="0" y="6"/>
                  </a:cubicBezTo>
                  <a:cubicBezTo>
                    <a:pt x="4" y="7"/>
                    <a:pt x="13" y="0"/>
                    <a:pt x="13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0" name="Freeform 8001"/>
            <p:cNvSpPr>
              <a:spLocks/>
            </p:cNvSpPr>
            <p:nvPr/>
          </p:nvSpPr>
          <p:spPr bwMode="auto">
            <a:xfrm>
              <a:off x="3660" y="820"/>
              <a:ext cx="44" cy="49"/>
            </a:xfrm>
            <a:custGeom>
              <a:avLst/>
              <a:gdLst>
                <a:gd name="T0" fmla="*/ 22 w 24"/>
                <a:gd name="T1" fmla="*/ 12 h 27"/>
                <a:gd name="T2" fmla="*/ 11 w 24"/>
                <a:gd name="T3" fmla="*/ 22 h 27"/>
                <a:gd name="T4" fmla="*/ 13 w 24"/>
                <a:gd name="T5" fmla="*/ 15 h 27"/>
                <a:gd name="T6" fmla="*/ 13 w 24"/>
                <a:gd name="T7" fmla="*/ 11 h 27"/>
                <a:gd name="T8" fmla="*/ 2 w 24"/>
                <a:gd name="T9" fmla="*/ 9 h 27"/>
                <a:gd name="T10" fmla="*/ 0 w 24"/>
                <a:gd name="T11" fmla="*/ 7 h 27"/>
                <a:gd name="T12" fmla="*/ 22 w 24"/>
                <a:gd name="T13" fmla="*/ 12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27">
                  <a:moveTo>
                    <a:pt x="22" y="12"/>
                  </a:moveTo>
                  <a:cubicBezTo>
                    <a:pt x="24" y="19"/>
                    <a:pt x="15" y="27"/>
                    <a:pt x="11" y="22"/>
                  </a:cubicBezTo>
                  <a:cubicBezTo>
                    <a:pt x="8" y="19"/>
                    <a:pt x="11" y="15"/>
                    <a:pt x="13" y="15"/>
                  </a:cubicBezTo>
                  <a:cubicBezTo>
                    <a:pt x="13" y="15"/>
                    <a:pt x="15" y="14"/>
                    <a:pt x="13" y="11"/>
                  </a:cubicBezTo>
                  <a:cubicBezTo>
                    <a:pt x="11" y="8"/>
                    <a:pt x="6" y="6"/>
                    <a:pt x="2" y="9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7" y="0"/>
                    <a:pt x="19" y="2"/>
                    <a:pt x="22" y="1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1" name="Freeform 8002"/>
            <p:cNvSpPr>
              <a:spLocks/>
            </p:cNvSpPr>
            <p:nvPr/>
          </p:nvSpPr>
          <p:spPr bwMode="auto">
            <a:xfrm>
              <a:off x="3633" y="836"/>
              <a:ext cx="24" cy="59"/>
            </a:xfrm>
            <a:custGeom>
              <a:avLst/>
              <a:gdLst>
                <a:gd name="T0" fmla="*/ 0 w 13"/>
                <a:gd name="T1" fmla="*/ 23 h 32"/>
                <a:gd name="T2" fmla="*/ 7 w 13"/>
                <a:gd name="T3" fmla="*/ 0 h 32"/>
                <a:gd name="T4" fmla="*/ 10 w 13"/>
                <a:gd name="T5" fmla="*/ 1 h 32"/>
                <a:gd name="T6" fmla="*/ 12 w 13"/>
                <a:gd name="T7" fmla="*/ 29 h 32"/>
                <a:gd name="T8" fmla="*/ 9 w 13"/>
                <a:gd name="T9" fmla="*/ 29 h 32"/>
                <a:gd name="T10" fmla="*/ 4 w 13"/>
                <a:gd name="T11" fmla="*/ 21 h 32"/>
                <a:gd name="T12" fmla="*/ 0 w 13"/>
                <a:gd name="T13" fmla="*/ 23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" h="32">
                  <a:moveTo>
                    <a:pt x="0" y="23"/>
                  </a:moveTo>
                  <a:cubicBezTo>
                    <a:pt x="4" y="16"/>
                    <a:pt x="2" y="9"/>
                    <a:pt x="7" y="0"/>
                  </a:cubicBezTo>
                  <a:cubicBezTo>
                    <a:pt x="10" y="1"/>
                    <a:pt x="10" y="1"/>
                    <a:pt x="10" y="1"/>
                  </a:cubicBezTo>
                  <a:cubicBezTo>
                    <a:pt x="3" y="12"/>
                    <a:pt x="8" y="25"/>
                    <a:pt x="12" y="29"/>
                  </a:cubicBezTo>
                  <a:cubicBezTo>
                    <a:pt x="12" y="29"/>
                    <a:pt x="13" y="32"/>
                    <a:pt x="9" y="29"/>
                  </a:cubicBezTo>
                  <a:cubicBezTo>
                    <a:pt x="6" y="27"/>
                    <a:pt x="4" y="21"/>
                    <a:pt x="4" y="21"/>
                  </a:cubicBezTo>
                  <a:cubicBezTo>
                    <a:pt x="4" y="21"/>
                    <a:pt x="2" y="24"/>
                    <a:pt x="0" y="2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2" name="Freeform 8003"/>
            <p:cNvSpPr>
              <a:spLocks/>
            </p:cNvSpPr>
            <p:nvPr/>
          </p:nvSpPr>
          <p:spPr bwMode="auto">
            <a:xfrm>
              <a:off x="3664" y="791"/>
              <a:ext cx="68" cy="34"/>
            </a:xfrm>
            <a:custGeom>
              <a:avLst/>
              <a:gdLst>
                <a:gd name="T0" fmla="*/ 4 w 37"/>
                <a:gd name="T1" fmla="*/ 11 h 19"/>
                <a:gd name="T2" fmla="*/ 4 w 37"/>
                <a:gd name="T3" fmla="*/ 8 h 19"/>
                <a:gd name="T4" fmla="*/ 32 w 37"/>
                <a:gd name="T5" fmla="*/ 3 h 19"/>
                <a:gd name="T6" fmla="*/ 31 w 37"/>
                <a:gd name="T7" fmla="*/ 8 h 19"/>
                <a:gd name="T8" fmla="*/ 35 w 37"/>
                <a:gd name="T9" fmla="*/ 19 h 19"/>
                <a:gd name="T10" fmla="*/ 4 w 37"/>
                <a:gd name="T11" fmla="*/ 11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7" h="19">
                  <a:moveTo>
                    <a:pt x="4" y="11"/>
                  </a:moveTo>
                  <a:cubicBezTo>
                    <a:pt x="4" y="11"/>
                    <a:pt x="0" y="12"/>
                    <a:pt x="4" y="8"/>
                  </a:cubicBezTo>
                  <a:cubicBezTo>
                    <a:pt x="14" y="1"/>
                    <a:pt x="28" y="0"/>
                    <a:pt x="32" y="3"/>
                  </a:cubicBezTo>
                  <a:cubicBezTo>
                    <a:pt x="35" y="6"/>
                    <a:pt x="32" y="8"/>
                    <a:pt x="31" y="8"/>
                  </a:cubicBezTo>
                  <a:cubicBezTo>
                    <a:pt x="37" y="11"/>
                    <a:pt x="37" y="19"/>
                    <a:pt x="35" y="19"/>
                  </a:cubicBezTo>
                  <a:cubicBezTo>
                    <a:pt x="20" y="5"/>
                    <a:pt x="5" y="11"/>
                    <a:pt x="4" y="1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3" name="Freeform 8004"/>
            <p:cNvSpPr>
              <a:spLocks/>
            </p:cNvSpPr>
            <p:nvPr/>
          </p:nvSpPr>
          <p:spPr bwMode="auto">
            <a:xfrm>
              <a:off x="3659" y="856"/>
              <a:ext cx="84" cy="72"/>
            </a:xfrm>
            <a:custGeom>
              <a:avLst/>
              <a:gdLst>
                <a:gd name="T0" fmla="*/ 30 w 46"/>
                <a:gd name="T1" fmla="*/ 37 h 39"/>
                <a:gd name="T2" fmla="*/ 4 w 46"/>
                <a:gd name="T3" fmla="*/ 12 h 39"/>
                <a:gd name="T4" fmla="*/ 0 w 46"/>
                <a:gd name="T5" fmla="*/ 1 h 39"/>
                <a:gd name="T6" fmla="*/ 1 w 46"/>
                <a:gd name="T7" fmla="*/ 1 h 39"/>
                <a:gd name="T8" fmla="*/ 10 w 46"/>
                <a:gd name="T9" fmla="*/ 15 h 39"/>
                <a:gd name="T10" fmla="*/ 21 w 46"/>
                <a:gd name="T11" fmla="*/ 17 h 39"/>
                <a:gd name="T12" fmla="*/ 18 w 46"/>
                <a:gd name="T13" fmla="*/ 22 h 39"/>
                <a:gd name="T14" fmla="*/ 29 w 46"/>
                <a:gd name="T15" fmla="*/ 23 h 39"/>
                <a:gd name="T16" fmla="*/ 38 w 46"/>
                <a:gd name="T17" fmla="*/ 20 h 39"/>
                <a:gd name="T18" fmla="*/ 37 w 46"/>
                <a:gd name="T19" fmla="*/ 27 h 39"/>
                <a:gd name="T20" fmla="*/ 46 w 46"/>
                <a:gd name="T21" fmla="*/ 26 h 39"/>
                <a:gd name="T22" fmla="*/ 30 w 46"/>
                <a:gd name="T23" fmla="*/ 37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6" h="39">
                  <a:moveTo>
                    <a:pt x="30" y="37"/>
                  </a:moveTo>
                  <a:cubicBezTo>
                    <a:pt x="16" y="34"/>
                    <a:pt x="8" y="19"/>
                    <a:pt x="4" y="12"/>
                  </a:cubicBezTo>
                  <a:cubicBezTo>
                    <a:pt x="1" y="5"/>
                    <a:pt x="0" y="3"/>
                    <a:pt x="0" y="1"/>
                  </a:cubicBezTo>
                  <a:cubicBezTo>
                    <a:pt x="0" y="0"/>
                    <a:pt x="1" y="1"/>
                    <a:pt x="1" y="1"/>
                  </a:cubicBezTo>
                  <a:cubicBezTo>
                    <a:pt x="1" y="4"/>
                    <a:pt x="6" y="11"/>
                    <a:pt x="10" y="15"/>
                  </a:cubicBezTo>
                  <a:cubicBezTo>
                    <a:pt x="14" y="20"/>
                    <a:pt x="21" y="16"/>
                    <a:pt x="21" y="17"/>
                  </a:cubicBezTo>
                  <a:cubicBezTo>
                    <a:pt x="21" y="18"/>
                    <a:pt x="21" y="21"/>
                    <a:pt x="18" y="22"/>
                  </a:cubicBezTo>
                  <a:cubicBezTo>
                    <a:pt x="22" y="24"/>
                    <a:pt x="25" y="25"/>
                    <a:pt x="29" y="23"/>
                  </a:cubicBezTo>
                  <a:cubicBezTo>
                    <a:pt x="34" y="22"/>
                    <a:pt x="34" y="18"/>
                    <a:pt x="38" y="20"/>
                  </a:cubicBezTo>
                  <a:cubicBezTo>
                    <a:pt x="40" y="21"/>
                    <a:pt x="41" y="25"/>
                    <a:pt x="37" y="27"/>
                  </a:cubicBezTo>
                  <a:cubicBezTo>
                    <a:pt x="39" y="28"/>
                    <a:pt x="45" y="24"/>
                    <a:pt x="46" y="26"/>
                  </a:cubicBezTo>
                  <a:cubicBezTo>
                    <a:pt x="46" y="30"/>
                    <a:pt x="40" y="39"/>
                    <a:pt x="30" y="3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4" name="Freeform 8005"/>
            <p:cNvSpPr>
              <a:spLocks/>
            </p:cNvSpPr>
            <p:nvPr/>
          </p:nvSpPr>
          <p:spPr bwMode="auto">
            <a:xfrm>
              <a:off x="3653" y="807"/>
              <a:ext cx="86" cy="82"/>
            </a:xfrm>
            <a:custGeom>
              <a:avLst/>
              <a:gdLst>
                <a:gd name="T0" fmla="*/ 31 w 47"/>
                <a:gd name="T1" fmla="*/ 44 h 45"/>
                <a:gd name="T2" fmla="*/ 33 w 47"/>
                <a:gd name="T3" fmla="*/ 36 h 45"/>
                <a:gd name="T4" fmla="*/ 19 w 47"/>
                <a:gd name="T5" fmla="*/ 35 h 45"/>
                <a:gd name="T6" fmla="*/ 31 w 47"/>
                <a:gd name="T7" fmla="*/ 20 h 45"/>
                <a:gd name="T8" fmla="*/ 5 w 47"/>
                <a:gd name="T9" fmla="*/ 11 h 45"/>
                <a:gd name="T10" fmla="*/ 2 w 47"/>
                <a:gd name="T11" fmla="*/ 13 h 45"/>
                <a:gd name="T12" fmla="*/ 0 w 47"/>
                <a:gd name="T13" fmla="*/ 11 h 45"/>
                <a:gd name="T14" fmla="*/ 28 w 47"/>
                <a:gd name="T15" fmla="*/ 5 h 45"/>
                <a:gd name="T16" fmla="*/ 46 w 47"/>
                <a:gd name="T17" fmla="*/ 27 h 45"/>
                <a:gd name="T18" fmla="*/ 43 w 47"/>
                <a:gd name="T19" fmla="*/ 30 h 45"/>
                <a:gd name="T20" fmla="*/ 31 w 47"/>
                <a:gd name="T21" fmla="*/ 44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7" h="45">
                  <a:moveTo>
                    <a:pt x="31" y="44"/>
                  </a:moveTo>
                  <a:cubicBezTo>
                    <a:pt x="30" y="42"/>
                    <a:pt x="33" y="41"/>
                    <a:pt x="33" y="36"/>
                  </a:cubicBezTo>
                  <a:cubicBezTo>
                    <a:pt x="29" y="42"/>
                    <a:pt x="18" y="42"/>
                    <a:pt x="19" y="35"/>
                  </a:cubicBezTo>
                  <a:cubicBezTo>
                    <a:pt x="26" y="34"/>
                    <a:pt x="32" y="26"/>
                    <a:pt x="31" y="20"/>
                  </a:cubicBezTo>
                  <a:cubicBezTo>
                    <a:pt x="29" y="11"/>
                    <a:pt x="14" y="4"/>
                    <a:pt x="5" y="11"/>
                  </a:cubicBezTo>
                  <a:cubicBezTo>
                    <a:pt x="4" y="12"/>
                    <a:pt x="3" y="12"/>
                    <a:pt x="2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6" y="4"/>
                    <a:pt x="16" y="0"/>
                    <a:pt x="28" y="5"/>
                  </a:cubicBezTo>
                  <a:cubicBezTo>
                    <a:pt x="42" y="11"/>
                    <a:pt x="45" y="23"/>
                    <a:pt x="46" y="27"/>
                  </a:cubicBezTo>
                  <a:cubicBezTo>
                    <a:pt x="47" y="31"/>
                    <a:pt x="45" y="31"/>
                    <a:pt x="43" y="30"/>
                  </a:cubicBezTo>
                  <a:cubicBezTo>
                    <a:pt x="42" y="41"/>
                    <a:pt x="33" y="45"/>
                    <a:pt x="31" y="4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5" name="Freeform 8006"/>
            <p:cNvSpPr>
              <a:spLocks/>
            </p:cNvSpPr>
            <p:nvPr/>
          </p:nvSpPr>
          <p:spPr bwMode="auto">
            <a:xfrm>
              <a:off x="3531" y="745"/>
              <a:ext cx="82" cy="75"/>
            </a:xfrm>
            <a:custGeom>
              <a:avLst/>
              <a:gdLst>
                <a:gd name="T0" fmla="*/ 21 w 45"/>
                <a:gd name="T1" fmla="*/ 26 h 41"/>
                <a:gd name="T2" fmla="*/ 25 w 45"/>
                <a:gd name="T3" fmla="*/ 23 h 41"/>
                <a:gd name="T4" fmla="*/ 29 w 45"/>
                <a:gd name="T5" fmla="*/ 33 h 41"/>
                <a:gd name="T6" fmla="*/ 45 w 45"/>
                <a:gd name="T7" fmla="*/ 40 h 41"/>
                <a:gd name="T8" fmla="*/ 44 w 45"/>
                <a:gd name="T9" fmla="*/ 40 h 41"/>
                <a:gd name="T10" fmla="*/ 33 w 45"/>
                <a:gd name="T11" fmla="*/ 38 h 41"/>
                <a:gd name="T12" fmla="*/ 4 w 45"/>
                <a:gd name="T13" fmla="*/ 17 h 41"/>
                <a:gd name="T14" fmla="*/ 12 w 45"/>
                <a:gd name="T15" fmla="*/ 0 h 41"/>
                <a:gd name="T16" fmla="*/ 12 w 45"/>
                <a:gd name="T17" fmla="*/ 9 h 41"/>
                <a:gd name="T18" fmla="*/ 19 w 45"/>
                <a:gd name="T19" fmla="*/ 6 h 41"/>
                <a:gd name="T20" fmla="*/ 18 w 45"/>
                <a:gd name="T21" fmla="*/ 15 h 41"/>
                <a:gd name="T22" fmla="*/ 21 w 45"/>
                <a:gd name="T23" fmla="*/ 26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5" h="41">
                  <a:moveTo>
                    <a:pt x="21" y="26"/>
                  </a:moveTo>
                  <a:cubicBezTo>
                    <a:pt x="21" y="23"/>
                    <a:pt x="24" y="23"/>
                    <a:pt x="25" y="23"/>
                  </a:cubicBezTo>
                  <a:cubicBezTo>
                    <a:pt x="26" y="23"/>
                    <a:pt x="24" y="30"/>
                    <a:pt x="29" y="33"/>
                  </a:cubicBezTo>
                  <a:cubicBezTo>
                    <a:pt x="34" y="36"/>
                    <a:pt x="41" y="40"/>
                    <a:pt x="45" y="40"/>
                  </a:cubicBezTo>
                  <a:cubicBezTo>
                    <a:pt x="45" y="40"/>
                    <a:pt x="45" y="40"/>
                    <a:pt x="44" y="40"/>
                  </a:cubicBezTo>
                  <a:cubicBezTo>
                    <a:pt x="42" y="41"/>
                    <a:pt x="41" y="40"/>
                    <a:pt x="33" y="38"/>
                  </a:cubicBezTo>
                  <a:cubicBezTo>
                    <a:pt x="25" y="36"/>
                    <a:pt x="9" y="31"/>
                    <a:pt x="4" y="17"/>
                  </a:cubicBezTo>
                  <a:cubicBezTo>
                    <a:pt x="0" y="7"/>
                    <a:pt x="8" y="0"/>
                    <a:pt x="12" y="0"/>
                  </a:cubicBezTo>
                  <a:cubicBezTo>
                    <a:pt x="14" y="0"/>
                    <a:pt x="11" y="7"/>
                    <a:pt x="12" y="9"/>
                  </a:cubicBezTo>
                  <a:cubicBezTo>
                    <a:pt x="14" y="5"/>
                    <a:pt x="18" y="4"/>
                    <a:pt x="19" y="6"/>
                  </a:cubicBezTo>
                  <a:cubicBezTo>
                    <a:pt x="21" y="10"/>
                    <a:pt x="18" y="11"/>
                    <a:pt x="18" y="15"/>
                  </a:cubicBezTo>
                  <a:cubicBezTo>
                    <a:pt x="17" y="20"/>
                    <a:pt x="18" y="23"/>
                    <a:pt x="21" y="26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6" name="Freeform 8007"/>
            <p:cNvSpPr>
              <a:spLocks/>
            </p:cNvSpPr>
            <p:nvPr/>
          </p:nvSpPr>
          <p:spPr bwMode="auto">
            <a:xfrm>
              <a:off x="3596" y="774"/>
              <a:ext cx="50" cy="40"/>
            </a:xfrm>
            <a:custGeom>
              <a:avLst/>
              <a:gdLst>
                <a:gd name="T0" fmla="*/ 16 w 27"/>
                <a:gd name="T1" fmla="*/ 9 h 22"/>
                <a:gd name="T2" fmla="*/ 12 w 27"/>
                <a:gd name="T3" fmla="*/ 10 h 22"/>
                <a:gd name="T4" fmla="*/ 5 w 27"/>
                <a:gd name="T5" fmla="*/ 13 h 22"/>
                <a:gd name="T6" fmla="*/ 13 w 27"/>
                <a:gd name="T7" fmla="*/ 1 h 22"/>
                <a:gd name="T8" fmla="*/ 23 w 27"/>
                <a:gd name="T9" fmla="*/ 22 h 22"/>
                <a:gd name="T10" fmla="*/ 20 w 27"/>
                <a:gd name="T11" fmla="*/ 19 h 22"/>
                <a:gd name="T12" fmla="*/ 16 w 27"/>
                <a:gd name="T13" fmla="*/ 9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7" h="22">
                  <a:moveTo>
                    <a:pt x="16" y="9"/>
                  </a:moveTo>
                  <a:cubicBezTo>
                    <a:pt x="13" y="8"/>
                    <a:pt x="12" y="10"/>
                    <a:pt x="12" y="10"/>
                  </a:cubicBezTo>
                  <a:cubicBezTo>
                    <a:pt x="12" y="12"/>
                    <a:pt x="9" y="16"/>
                    <a:pt x="5" y="13"/>
                  </a:cubicBezTo>
                  <a:cubicBezTo>
                    <a:pt x="0" y="10"/>
                    <a:pt x="6" y="0"/>
                    <a:pt x="13" y="1"/>
                  </a:cubicBezTo>
                  <a:cubicBezTo>
                    <a:pt x="23" y="2"/>
                    <a:pt x="27" y="14"/>
                    <a:pt x="23" y="22"/>
                  </a:cubicBezTo>
                  <a:cubicBezTo>
                    <a:pt x="20" y="19"/>
                    <a:pt x="20" y="19"/>
                    <a:pt x="20" y="19"/>
                  </a:cubicBezTo>
                  <a:cubicBezTo>
                    <a:pt x="22" y="15"/>
                    <a:pt x="19" y="10"/>
                    <a:pt x="16" y="9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7" name="Freeform 8008"/>
            <p:cNvSpPr>
              <a:spLocks/>
            </p:cNvSpPr>
            <p:nvPr/>
          </p:nvSpPr>
          <p:spPr bwMode="auto">
            <a:xfrm>
              <a:off x="3571" y="741"/>
              <a:ext cx="88" cy="77"/>
            </a:xfrm>
            <a:custGeom>
              <a:avLst/>
              <a:gdLst>
                <a:gd name="T0" fmla="*/ 41 w 48"/>
                <a:gd name="T1" fmla="*/ 14 h 42"/>
                <a:gd name="T2" fmla="*/ 40 w 48"/>
                <a:gd name="T3" fmla="*/ 42 h 42"/>
                <a:gd name="T4" fmla="*/ 38 w 48"/>
                <a:gd name="T5" fmla="*/ 40 h 42"/>
                <a:gd name="T6" fmla="*/ 39 w 48"/>
                <a:gd name="T7" fmla="*/ 38 h 42"/>
                <a:gd name="T8" fmla="*/ 26 w 48"/>
                <a:gd name="T9" fmla="*/ 14 h 42"/>
                <a:gd name="T10" fmla="*/ 13 w 48"/>
                <a:gd name="T11" fmla="*/ 28 h 42"/>
                <a:gd name="T12" fmla="*/ 9 w 48"/>
                <a:gd name="T13" fmla="*/ 15 h 42"/>
                <a:gd name="T14" fmla="*/ 2 w 48"/>
                <a:gd name="T15" fmla="*/ 17 h 42"/>
                <a:gd name="T16" fmla="*/ 14 w 48"/>
                <a:gd name="T17" fmla="*/ 4 h 42"/>
                <a:gd name="T18" fmla="*/ 16 w 48"/>
                <a:gd name="T19" fmla="*/ 0 h 42"/>
                <a:gd name="T20" fmla="*/ 41 w 48"/>
                <a:gd name="T21" fmla="*/ 14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8" h="42">
                  <a:moveTo>
                    <a:pt x="41" y="14"/>
                  </a:moveTo>
                  <a:cubicBezTo>
                    <a:pt x="48" y="25"/>
                    <a:pt x="46" y="35"/>
                    <a:pt x="40" y="42"/>
                  </a:cubicBezTo>
                  <a:cubicBezTo>
                    <a:pt x="38" y="40"/>
                    <a:pt x="38" y="40"/>
                    <a:pt x="38" y="40"/>
                  </a:cubicBezTo>
                  <a:cubicBezTo>
                    <a:pt x="38" y="40"/>
                    <a:pt x="38" y="39"/>
                    <a:pt x="39" y="38"/>
                  </a:cubicBezTo>
                  <a:cubicBezTo>
                    <a:pt x="44" y="27"/>
                    <a:pt x="35" y="14"/>
                    <a:pt x="26" y="14"/>
                  </a:cubicBezTo>
                  <a:cubicBezTo>
                    <a:pt x="19" y="14"/>
                    <a:pt x="12" y="21"/>
                    <a:pt x="13" y="28"/>
                  </a:cubicBezTo>
                  <a:cubicBezTo>
                    <a:pt x="7" y="31"/>
                    <a:pt x="4" y="19"/>
                    <a:pt x="9" y="15"/>
                  </a:cubicBezTo>
                  <a:cubicBezTo>
                    <a:pt x="5" y="15"/>
                    <a:pt x="4" y="18"/>
                    <a:pt x="2" y="17"/>
                  </a:cubicBezTo>
                  <a:cubicBezTo>
                    <a:pt x="0" y="16"/>
                    <a:pt x="3" y="6"/>
                    <a:pt x="14" y="4"/>
                  </a:cubicBezTo>
                  <a:cubicBezTo>
                    <a:pt x="12" y="1"/>
                    <a:pt x="12" y="0"/>
                    <a:pt x="16" y="0"/>
                  </a:cubicBezTo>
                  <a:cubicBezTo>
                    <a:pt x="20" y="1"/>
                    <a:pt x="33" y="1"/>
                    <a:pt x="41" y="1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8" name="Freeform 8009"/>
            <p:cNvSpPr>
              <a:spLocks/>
            </p:cNvSpPr>
            <p:nvPr/>
          </p:nvSpPr>
          <p:spPr bwMode="auto">
            <a:xfrm>
              <a:off x="3633" y="740"/>
              <a:ext cx="38" cy="65"/>
            </a:xfrm>
            <a:custGeom>
              <a:avLst/>
              <a:gdLst>
                <a:gd name="T0" fmla="*/ 15 w 21"/>
                <a:gd name="T1" fmla="*/ 32 h 36"/>
                <a:gd name="T2" fmla="*/ 13 w 21"/>
                <a:gd name="T3" fmla="*/ 32 h 36"/>
                <a:gd name="T4" fmla="*/ 0 w 21"/>
                <a:gd name="T5" fmla="*/ 3 h 36"/>
                <a:gd name="T6" fmla="*/ 11 w 21"/>
                <a:gd name="T7" fmla="*/ 5 h 36"/>
                <a:gd name="T8" fmla="*/ 16 w 21"/>
                <a:gd name="T9" fmla="*/ 4 h 36"/>
                <a:gd name="T10" fmla="*/ 15 w 21"/>
                <a:gd name="T11" fmla="*/ 32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1" h="36">
                  <a:moveTo>
                    <a:pt x="15" y="32"/>
                  </a:moveTo>
                  <a:cubicBezTo>
                    <a:pt x="13" y="36"/>
                    <a:pt x="13" y="32"/>
                    <a:pt x="13" y="32"/>
                  </a:cubicBezTo>
                  <a:cubicBezTo>
                    <a:pt x="13" y="31"/>
                    <a:pt x="16" y="15"/>
                    <a:pt x="0" y="3"/>
                  </a:cubicBezTo>
                  <a:cubicBezTo>
                    <a:pt x="0" y="1"/>
                    <a:pt x="8" y="0"/>
                    <a:pt x="11" y="5"/>
                  </a:cubicBezTo>
                  <a:cubicBezTo>
                    <a:pt x="11" y="4"/>
                    <a:pt x="13" y="0"/>
                    <a:pt x="16" y="4"/>
                  </a:cubicBezTo>
                  <a:cubicBezTo>
                    <a:pt x="20" y="7"/>
                    <a:pt x="21" y="21"/>
                    <a:pt x="15" y="3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9" name="Freeform 8010"/>
            <p:cNvSpPr>
              <a:spLocks/>
            </p:cNvSpPr>
            <p:nvPr/>
          </p:nvSpPr>
          <p:spPr bwMode="auto">
            <a:xfrm>
              <a:off x="3576" y="824"/>
              <a:ext cx="61" cy="23"/>
            </a:xfrm>
            <a:custGeom>
              <a:avLst/>
              <a:gdLst>
                <a:gd name="T0" fmla="*/ 3 w 33"/>
                <a:gd name="T1" fmla="*/ 5 h 13"/>
                <a:gd name="T2" fmla="*/ 3 w 33"/>
                <a:gd name="T3" fmla="*/ 3 h 13"/>
                <a:gd name="T4" fmla="*/ 31 w 33"/>
                <a:gd name="T5" fmla="*/ 0 h 13"/>
                <a:gd name="T6" fmla="*/ 33 w 33"/>
                <a:gd name="T7" fmla="*/ 2 h 13"/>
                <a:gd name="T8" fmla="*/ 11 w 33"/>
                <a:gd name="T9" fmla="*/ 13 h 13"/>
                <a:gd name="T10" fmla="*/ 12 w 33"/>
                <a:gd name="T11" fmla="*/ 9 h 13"/>
                <a:gd name="T12" fmla="*/ 3 w 33"/>
                <a:gd name="T13" fmla="*/ 5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3" h="13">
                  <a:moveTo>
                    <a:pt x="3" y="5"/>
                  </a:moveTo>
                  <a:cubicBezTo>
                    <a:pt x="0" y="2"/>
                    <a:pt x="3" y="3"/>
                    <a:pt x="3" y="3"/>
                  </a:cubicBezTo>
                  <a:cubicBezTo>
                    <a:pt x="8" y="6"/>
                    <a:pt x="22" y="8"/>
                    <a:pt x="31" y="0"/>
                  </a:cubicBezTo>
                  <a:cubicBezTo>
                    <a:pt x="33" y="2"/>
                    <a:pt x="33" y="2"/>
                    <a:pt x="33" y="2"/>
                  </a:cubicBezTo>
                  <a:cubicBezTo>
                    <a:pt x="25" y="9"/>
                    <a:pt x="17" y="8"/>
                    <a:pt x="11" y="13"/>
                  </a:cubicBezTo>
                  <a:cubicBezTo>
                    <a:pt x="9" y="11"/>
                    <a:pt x="12" y="9"/>
                    <a:pt x="12" y="9"/>
                  </a:cubicBezTo>
                  <a:cubicBezTo>
                    <a:pt x="12" y="9"/>
                    <a:pt x="7" y="8"/>
                    <a:pt x="3" y="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0" name="Freeform 8011"/>
            <p:cNvSpPr>
              <a:spLocks/>
            </p:cNvSpPr>
            <p:nvPr/>
          </p:nvSpPr>
          <p:spPr bwMode="auto">
            <a:xfrm>
              <a:off x="3648" y="734"/>
              <a:ext cx="82" cy="90"/>
            </a:xfrm>
            <a:custGeom>
              <a:avLst/>
              <a:gdLst>
                <a:gd name="T0" fmla="*/ 39 w 45"/>
                <a:gd name="T1" fmla="*/ 30 h 49"/>
                <a:gd name="T2" fmla="*/ 27 w 45"/>
                <a:gd name="T3" fmla="*/ 29 h 49"/>
                <a:gd name="T4" fmla="*/ 8 w 45"/>
                <a:gd name="T5" fmla="*/ 41 h 49"/>
                <a:gd name="T6" fmla="*/ 1 w 45"/>
                <a:gd name="T7" fmla="*/ 49 h 49"/>
                <a:gd name="T8" fmla="*/ 0 w 45"/>
                <a:gd name="T9" fmla="*/ 48 h 49"/>
                <a:gd name="T10" fmla="*/ 7 w 45"/>
                <a:gd name="T11" fmla="*/ 40 h 49"/>
                <a:gd name="T12" fmla="*/ 15 w 45"/>
                <a:gd name="T13" fmla="*/ 19 h 49"/>
                <a:gd name="T14" fmla="*/ 12 w 45"/>
                <a:gd name="T15" fmla="*/ 7 h 49"/>
                <a:gd name="T16" fmla="*/ 17 w 45"/>
                <a:gd name="T17" fmla="*/ 9 h 49"/>
                <a:gd name="T18" fmla="*/ 22 w 45"/>
                <a:gd name="T19" fmla="*/ 5 h 49"/>
                <a:gd name="T20" fmla="*/ 26 w 45"/>
                <a:gd name="T21" fmla="*/ 2 h 49"/>
                <a:gd name="T22" fmla="*/ 24 w 45"/>
                <a:gd name="T23" fmla="*/ 7 h 49"/>
                <a:gd name="T24" fmla="*/ 28 w 45"/>
                <a:gd name="T25" fmla="*/ 6 h 49"/>
                <a:gd name="T26" fmla="*/ 25 w 45"/>
                <a:gd name="T27" fmla="*/ 12 h 49"/>
                <a:gd name="T28" fmla="*/ 16 w 45"/>
                <a:gd name="T29" fmla="*/ 26 h 49"/>
                <a:gd name="T30" fmla="*/ 12 w 45"/>
                <a:gd name="T31" fmla="*/ 34 h 49"/>
                <a:gd name="T32" fmla="*/ 22 w 45"/>
                <a:gd name="T33" fmla="*/ 21 h 49"/>
                <a:gd name="T34" fmla="*/ 23 w 45"/>
                <a:gd name="T35" fmla="*/ 18 h 49"/>
                <a:gd name="T36" fmla="*/ 24 w 45"/>
                <a:gd name="T37" fmla="*/ 16 h 49"/>
                <a:gd name="T38" fmla="*/ 27 w 45"/>
                <a:gd name="T39" fmla="*/ 16 h 49"/>
                <a:gd name="T40" fmla="*/ 27 w 45"/>
                <a:gd name="T41" fmla="*/ 12 h 49"/>
                <a:gd name="T42" fmla="*/ 36 w 45"/>
                <a:gd name="T43" fmla="*/ 6 h 49"/>
                <a:gd name="T44" fmla="*/ 32 w 45"/>
                <a:gd name="T45" fmla="*/ 16 h 49"/>
                <a:gd name="T46" fmla="*/ 28 w 45"/>
                <a:gd name="T47" fmla="*/ 17 h 49"/>
                <a:gd name="T48" fmla="*/ 28 w 45"/>
                <a:gd name="T49" fmla="*/ 20 h 49"/>
                <a:gd name="T50" fmla="*/ 27 w 45"/>
                <a:gd name="T51" fmla="*/ 22 h 49"/>
                <a:gd name="T52" fmla="*/ 24 w 45"/>
                <a:gd name="T53" fmla="*/ 23 h 49"/>
                <a:gd name="T54" fmla="*/ 13 w 45"/>
                <a:gd name="T55" fmla="*/ 35 h 49"/>
                <a:gd name="T56" fmla="*/ 20 w 45"/>
                <a:gd name="T57" fmla="*/ 30 h 49"/>
                <a:gd name="T58" fmla="*/ 33 w 45"/>
                <a:gd name="T59" fmla="*/ 18 h 49"/>
                <a:gd name="T60" fmla="*/ 38 w 45"/>
                <a:gd name="T61" fmla="*/ 14 h 49"/>
                <a:gd name="T62" fmla="*/ 37 w 45"/>
                <a:gd name="T63" fmla="*/ 18 h 49"/>
                <a:gd name="T64" fmla="*/ 42 w 45"/>
                <a:gd name="T65" fmla="*/ 16 h 49"/>
                <a:gd name="T66" fmla="*/ 39 w 45"/>
                <a:gd name="T67" fmla="*/ 20 h 49"/>
                <a:gd name="T68" fmla="*/ 37 w 45"/>
                <a:gd name="T69" fmla="*/ 25 h 49"/>
                <a:gd name="T70" fmla="*/ 39 w 45"/>
                <a:gd name="T71" fmla="*/ 3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5" h="49">
                  <a:moveTo>
                    <a:pt x="39" y="30"/>
                  </a:moveTo>
                  <a:cubicBezTo>
                    <a:pt x="33" y="29"/>
                    <a:pt x="31" y="27"/>
                    <a:pt x="27" y="29"/>
                  </a:cubicBezTo>
                  <a:cubicBezTo>
                    <a:pt x="19" y="33"/>
                    <a:pt x="12" y="37"/>
                    <a:pt x="8" y="41"/>
                  </a:cubicBezTo>
                  <a:cubicBezTo>
                    <a:pt x="1" y="49"/>
                    <a:pt x="1" y="49"/>
                    <a:pt x="1" y="49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7" y="40"/>
                    <a:pt x="7" y="40"/>
                    <a:pt x="7" y="40"/>
                  </a:cubicBezTo>
                  <a:cubicBezTo>
                    <a:pt x="10" y="35"/>
                    <a:pt x="13" y="28"/>
                    <a:pt x="15" y="19"/>
                  </a:cubicBezTo>
                  <a:cubicBezTo>
                    <a:pt x="16" y="15"/>
                    <a:pt x="14" y="13"/>
                    <a:pt x="12" y="7"/>
                  </a:cubicBezTo>
                  <a:cubicBezTo>
                    <a:pt x="12" y="6"/>
                    <a:pt x="16" y="6"/>
                    <a:pt x="17" y="9"/>
                  </a:cubicBezTo>
                  <a:cubicBezTo>
                    <a:pt x="17" y="9"/>
                    <a:pt x="18" y="7"/>
                    <a:pt x="22" y="5"/>
                  </a:cubicBezTo>
                  <a:cubicBezTo>
                    <a:pt x="26" y="4"/>
                    <a:pt x="24" y="0"/>
                    <a:pt x="26" y="2"/>
                  </a:cubicBezTo>
                  <a:cubicBezTo>
                    <a:pt x="27" y="4"/>
                    <a:pt x="27" y="6"/>
                    <a:pt x="24" y="7"/>
                  </a:cubicBezTo>
                  <a:cubicBezTo>
                    <a:pt x="25" y="8"/>
                    <a:pt x="27" y="7"/>
                    <a:pt x="28" y="6"/>
                  </a:cubicBezTo>
                  <a:cubicBezTo>
                    <a:pt x="30" y="7"/>
                    <a:pt x="28" y="11"/>
                    <a:pt x="25" y="12"/>
                  </a:cubicBezTo>
                  <a:cubicBezTo>
                    <a:pt x="18" y="14"/>
                    <a:pt x="18" y="20"/>
                    <a:pt x="16" y="26"/>
                  </a:cubicBezTo>
                  <a:cubicBezTo>
                    <a:pt x="15" y="29"/>
                    <a:pt x="13" y="31"/>
                    <a:pt x="12" y="34"/>
                  </a:cubicBezTo>
                  <a:cubicBezTo>
                    <a:pt x="22" y="21"/>
                    <a:pt x="22" y="21"/>
                    <a:pt x="22" y="21"/>
                  </a:cubicBezTo>
                  <a:cubicBezTo>
                    <a:pt x="24" y="20"/>
                    <a:pt x="24" y="19"/>
                    <a:pt x="23" y="18"/>
                  </a:cubicBezTo>
                  <a:cubicBezTo>
                    <a:pt x="21" y="17"/>
                    <a:pt x="23" y="16"/>
                    <a:pt x="24" y="16"/>
                  </a:cubicBezTo>
                  <a:cubicBezTo>
                    <a:pt x="24" y="17"/>
                    <a:pt x="25" y="19"/>
                    <a:pt x="27" y="16"/>
                  </a:cubicBezTo>
                  <a:cubicBezTo>
                    <a:pt x="29" y="13"/>
                    <a:pt x="23" y="14"/>
                    <a:pt x="27" y="12"/>
                  </a:cubicBezTo>
                  <a:cubicBezTo>
                    <a:pt x="30" y="10"/>
                    <a:pt x="36" y="6"/>
                    <a:pt x="36" y="6"/>
                  </a:cubicBezTo>
                  <a:cubicBezTo>
                    <a:pt x="36" y="6"/>
                    <a:pt x="33" y="12"/>
                    <a:pt x="32" y="16"/>
                  </a:cubicBezTo>
                  <a:cubicBezTo>
                    <a:pt x="30" y="20"/>
                    <a:pt x="30" y="14"/>
                    <a:pt x="28" y="17"/>
                  </a:cubicBezTo>
                  <a:cubicBezTo>
                    <a:pt x="26" y="19"/>
                    <a:pt x="28" y="20"/>
                    <a:pt x="28" y="20"/>
                  </a:cubicBezTo>
                  <a:cubicBezTo>
                    <a:pt x="29" y="20"/>
                    <a:pt x="28" y="23"/>
                    <a:pt x="27" y="22"/>
                  </a:cubicBezTo>
                  <a:cubicBezTo>
                    <a:pt x="25" y="20"/>
                    <a:pt x="25" y="21"/>
                    <a:pt x="24" y="23"/>
                  </a:cubicBezTo>
                  <a:cubicBezTo>
                    <a:pt x="13" y="35"/>
                    <a:pt x="13" y="35"/>
                    <a:pt x="13" y="35"/>
                  </a:cubicBezTo>
                  <a:cubicBezTo>
                    <a:pt x="15" y="33"/>
                    <a:pt x="18" y="31"/>
                    <a:pt x="20" y="30"/>
                  </a:cubicBezTo>
                  <a:cubicBezTo>
                    <a:pt x="25" y="26"/>
                    <a:pt x="32" y="26"/>
                    <a:pt x="33" y="18"/>
                  </a:cubicBezTo>
                  <a:cubicBezTo>
                    <a:pt x="33" y="15"/>
                    <a:pt x="36" y="13"/>
                    <a:pt x="38" y="14"/>
                  </a:cubicBezTo>
                  <a:cubicBezTo>
                    <a:pt x="37" y="15"/>
                    <a:pt x="36" y="17"/>
                    <a:pt x="37" y="18"/>
                  </a:cubicBezTo>
                  <a:cubicBezTo>
                    <a:pt x="38" y="15"/>
                    <a:pt x="40" y="15"/>
                    <a:pt x="42" y="16"/>
                  </a:cubicBezTo>
                  <a:cubicBezTo>
                    <a:pt x="45" y="17"/>
                    <a:pt x="40" y="16"/>
                    <a:pt x="39" y="20"/>
                  </a:cubicBezTo>
                  <a:cubicBezTo>
                    <a:pt x="39" y="24"/>
                    <a:pt x="37" y="25"/>
                    <a:pt x="37" y="25"/>
                  </a:cubicBezTo>
                  <a:cubicBezTo>
                    <a:pt x="40" y="26"/>
                    <a:pt x="41" y="30"/>
                    <a:pt x="39" y="3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1" name="Freeform 8012"/>
            <p:cNvSpPr>
              <a:spLocks/>
            </p:cNvSpPr>
            <p:nvPr/>
          </p:nvSpPr>
          <p:spPr bwMode="auto">
            <a:xfrm>
              <a:off x="3547" y="814"/>
              <a:ext cx="37" cy="30"/>
            </a:xfrm>
            <a:custGeom>
              <a:avLst/>
              <a:gdLst>
                <a:gd name="T0" fmla="*/ 5 w 20"/>
                <a:gd name="T1" fmla="*/ 1 h 16"/>
                <a:gd name="T2" fmla="*/ 8 w 20"/>
                <a:gd name="T3" fmla="*/ 5 h 16"/>
                <a:gd name="T4" fmla="*/ 12 w 20"/>
                <a:gd name="T5" fmla="*/ 4 h 16"/>
                <a:gd name="T6" fmla="*/ 20 w 20"/>
                <a:gd name="T7" fmla="*/ 13 h 16"/>
                <a:gd name="T8" fmla="*/ 14 w 20"/>
                <a:gd name="T9" fmla="*/ 15 h 16"/>
                <a:gd name="T10" fmla="*/ 5 w 20"/>
                <a:gd name="T11" fmla="*/ 13 h 16"/>
                <a:gd name="T12" fmla="*/ 5 w 20"/>
                <a:gd name="T13" fmla="*/ 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" h="16">
                  <a:moveTo>
                    <a:pt x="5" y="1"/>
                  </a:moveTo>
                  <a:cubicBezTo>
                    <a:pt x="8" y="1"/>
                    <a:pt x="8" y="5"/>
                    <a:pt x="8" y="5"/>
                  </a:cubicBezTo>
                  <a:cubicBezTo>
                    <a:pt x="10" y="1"/>
                    <a:pt x="13" y="3"/>
                    <a:pt x="12" y="4"/>
                  </a:cubicBezTo>
                  <a:cubicBezTo>
                    <a:pt x="11" y="11"/>
                    <a:pt x="20" y="13"/>
                    <a:pt x="20" y="13"/>
                  </a:cubicBezTo>
                  <a:cubicBezTo>
                    <a:pt x="20" y="13"/>
                    <a:pt x="18" y="15"/>
                    <a:pt x="14" y="15"/>
                  </a:cubicBezTo>
                  <a:cubicBezTo>
                    <a:pt x="11" y="15"/>
                    <a:pt x="9" y="16"/>
                    <a:pt x="5" y="13"/>
                  </a:cubicBezTo>
                  <a:cubicBezTo>
                    <a:pt x="0" y="8"/>
                    <a:pt x="2" y="0"/>
                    <a:pt x="5" y="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2" name="Freeform 8013"/>
            <p:cNvSpPr>
              <a:spLocks/>
            </p:cNvSpPr>
            <p:nvPr/>
          </p:nvSpPr>
          <p:spPr bwMode="auto">
            <a:xfrm>
              <a:off x="3682" y="915"/>
              <a:ext cx="46" cy="64"/>
            </a:xfrm>
            <a:custGeom>
              <a:avLst/>
              <a:gdLst>
                <a:gd name="T0" fmla="*/ 14 w 25"/>
                <a:gd name="T1" fmla="*/ 15 h 35"/>
                <a:gd name="T2" fmla="*/ 14 w 25"/>
                <a:gd name="T3" fmla="*/ 20 h 35"/>
                <a:gd name="T4" fmla="*/ 9 w 25"/>
                <a:gd name="T5" fmla="*/ 23 h 35"/>
                <a:gd name="T6" fmla="*/ 16 w 25"/>
                <a:gd name="T7" fmla="*/ 16 h 35"/>
                <a:gd name="T8" fmla="*/ 4 w 25"/>
                <a:gd name="T9" fmla="*/ 1 h 35"/>
                <a:gd name="T10" fmla="*/ 8 w 25"/>
                <a:gd name="T11" fmla="*/ 3 h 35"/>
                <a:gd name="T12" fmla="*/ 19 w 25"/>
                <a:gd name="T13" fmla="*/ 9 h 35"/>
                <a:gd name="T14" fmla="*/ 22 w 25"/>
                <a:gd name="T15" fmla="*/ 25 h 35"/>
                <a:gd name="T16" fmla="*/ 2 w 25"/>
                <a:gd name="T17" fmla="*/ 23 h 35"/>
                <a:gd name="T18" fmla="*/ 14 w 25"/>
                <a:gd name="T19" fmla="*/ 15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5" h="35">
                  <a:moveTo>
                    <a:pt x="14" y="15"/>
                  </a:moveTo>
                  <a:cubicBezTo>
                    <a:pt x="16" y="18"/>
                    <a:pt x="14" y="20"/>
                    <a:pt x="14" y="20"/>
                  </a:cubicBezTo>
                  <a:cubicBezTo>
                    <a:pt x="10" y="16"/>
                    <a:pt x="6" y="21"/>
                    <a:pt x="9" y="23"/>
                  </a:cubicBezTo>
                  <a:cubicBezTo>
                    <a:pt x="12" y="26"/>
                    <a:pt x="17" y="22"/>
                    <a:pt x="16" y="16"/>
                  </a:cubicBezTo>
                  <a:cubicBezTo>
                    <a:pt x="15" y="9"/>
                    <a:pt x="6" y="7"/>
                    <a:pt x="4" y="1"/>
                  </a:cubicBezTo>
                  <a:cubicBezTo>
                    <a:pt x="3" y="0"/>
                    <a:pt x="5" y="2"/>
                    <a:pt x="8" y="3"/>
                  </a:cubicBezTo>
                  <a:cubicBezTo>
                    <a:pt x="11" y="4"/>
                    <a:pt x="15" y="6"/>
                    <a:pt x="19" y="9"/>
                  </a:cubicBezTo>
                  <a:cubicBezTo>
                    <a:pt x="23" y="13"/>
                    <a:pt x="25" y="18"/>
                    <a:pt x="22" y="25"/>
                  </a:cubicBezTo>
                  <a:cubicBezTo>
                    <a:pt x="19" y="33"/>
                    <a:pt x="4" y="35"/>
                    <a:pt x="2" y="23"/>
                  </a:cubicBezTo>
                  <a:cubicBezTo>
                    <a:pt x="0" y="12"/>
                    <a:pt x="10" y="10"/>
                    <a:pt x="14" y="1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3" name="Freeform 8014"/>
            <p:cNvSpPr>
              <a:spLocks/>
            </p:cNvSpPr>
            <p:nvPr/>
          </p:nvSpPr>
          <p:spPr bwMode="auto">
            <a:xfrm>
              <a:off x="3505" y="800"/>
              <a:ext cx="124" cy="69"/>
            </a:xfrm>
            <a:custGeom>
              <a:avLst/>
              <a:gdLst>
                <a:gd name="T0" fmla="*/ 30 w 68"/>
                <a:gd name="T1" fmla="*/ 3 h 38"/>
                <a:gd name="T2" fmla="*/ 65 w 68"/>
                <a:gd name="T3" fmla="*/ 11 h 38"/>
                <a:gd name="T4" fmla="*/ 66 w 68"/>
                <a:gd name="T5" fmla="*/ 10 h 38"/>
                <a:gd name="T6" fmla="*/ 68 w 68"/>
                <a:gd name="T7" fmla="*/ 12 h 38"/>
                <a:gd name="T8" fmla="*/ 66 w 68"/>
                <a:gd name="T9" fmla="*/ 13 h 38"/>
                <a:gd name="T10" fmla="*/ 31 w 68"/>
                <a:gd name="T11" fmla="*/ 7 h 38"/>
                <a:gd name="T12" fmla="*/ 18 w 68"/>
                <a:gd name="T13" fmla="*/ 17 h 38"/>
                <a:gd name="T14" fmla="*/ 11 w 68"/>
                <a:gd name="T15" fmla="*/ 12 h 38"/>
                <a:gd name="T16" fmla="*/ 12 w 68"/>
                <a:gd name="T17" fmla="*/ 20 h 38"/>
                <a:gd name="T18" fmla="*/ 18 w 68"/>
                <a:gd name="T19" fmla="*/ 22 h 38"/>
                <a:gd name="T20" fmla="*/ 19 w 68"/>
                <a:gd name="T21" fmla="*/ 29 h 38"/>
                <a:gd name="T22" fmla="*/ 24 w 68"/>
                <a:gd name="T23" fmla="*/ 32 h 38"/>
                <a:gd name="T24" fmla="*/ 7 w 68"/>
                <a:gd name="T25" fmla="*/ 31 h 38"/>
                <a:gd name="T26" fmla="*/ 6 w 68"/>
                <a:gd name="T27" fmla="*/ 10 h 38"/>
                <a:gd name="T28" fmla="*/ 30 w 68"/>
                <a:gd name="T29" fmla="*/ 3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68" h="38">
                  <a:moveTo>
                    <a:pt x="30" y="3"/>
                  </a:moveTo>
                  <a:cubicBezTo>
                    <a:pt x="39" y="6"/>
                    <a:pt x="58" y="15"/>
                    <a:pt x="65" y="11"/>
                  </a:cubicBezTo>
                  <a:cubicBezTo>
                    <a:pt x="65" y="11"/>
                    <a:pt x="66" y="10"/>
                    <a:pt x="66" y="10"/>
                  </a:cubicBezTo>
                  <a:cubicBezTo>
                    <a:pt x="68" y="12"/>
                    <a:pt x="68" y="12"/>
                    <a:pt x="68" y="12"/>
                  </a:cubicBezTo>
                  <a:cubicBezTo>
                    <a:pt x="68" y="12"/>
                    <a:pt x="67" y="13"/>
                    <a:pt x="66" y="13"/>
                  </a:cubicBezTo>
                  <a:cubicBezTo>
                    <a:pt x="58" y="17"/>
                    <a:pt x="42" y="9"/>
                    <a:pt x="31" y="7"/>
                  </a:cubicBezTo>
                  <a:cubicBezTo>
                    <a:pt x="21" y="6"/>
                    <a:pt x="13" y="12"/>
                    <a:pt x="18" y="17"/>
                  </a:cubicBezTo>
                  <a:cubicBezTo>
                    <a:pt x="15" y="20"/>
                    <a:pt x="11" y="18"/>
                    <a:pt x="11" y="12"/>
                  </a:cubicBezTo>
                  <a:cubicBezTo>
                    <a:pt x="8" y="14"/>
                    <a:pt x="10" y="18"/>
                    <a:pt x="12" y="20"/>
                  </a:cubicBezTo>
                  <a:cubicBezTo>
                    <a:pt x="14" y="22"/>
                    <a:pt x="16" y="23"/>
                    <a:pt x="18" y="22"/>
                  </a:cubicBezTo>
                  <a:cubicBezTo>
                    <a:pt x="21" y="22"/>
                    <a:pt x="24" y="27"/>
                    <a:pt x="19" y="29"/>
                  </a:cubicBezTo>
                  <a:cubicBezTo>
                    <a:pt x="21" y="33"/>
                    <a:pt x="22" y="32"/>
                    <a:pt x="24" y="32"/>
                  </a:cubicBezTo>
                  <a:cubicBezTo>
                    <a:pt x="19" y="38"/>
                    <a:pt x="13" y="37"/>
                    <a:pt x="7" y="31"/>
                  </a:cubicBezTo>
                  <a:cubicBezTo>
                    <a:pt x="0" y="26"/>
                    <a:pt x="0" y="16"/>
                    <a:pt x="6" y="10"/>
                  </a:cubicBezTo>
                  <a:cubicBezTo>
                    <a:pt x="12" y="3"/>
                    <a:pt x="18" y="0"/>
                    <a:pt x="30" y="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4" name="Freeform 8015"/>
            <p:cNvSpPr>
              <a:spLocks/>
            </p:cNvSpPr>
            <p:nvPr/>
          </p:nvSpPr>
          <p:spPr bwMode="auto">
            <a:xfrm>
              <a:off x="3485" y="767"/>
              <a:ext cx="66" cy="42"/>
            </a:xfrm>
            <a:custGeom>
              <a:avLst/>
              <a:gdLst>
                <a:gd name="T0" fmla="*/ 8 w 36"/>
                <a:gd name="T1" fmla="*/ 3 h 23"/>
                <a:gd name="T2" fmla="*/ 24 w 36"/>
                <a:gd name="T3" fmla="*/ 4 h 23"/>
                <a:gd name="T4" fmla="*/ 32 w 36"/>
                <a:gd name="T5" fmla="*/ 14 h 23"/>
                <a:gd name="T6" fmla="*/ 35 w 36"/>
                <a:gd name="T7" fmla="*/ 18 h 23"/>
                <a:gd name="T8" fmla="*/ 19 w 36"/>
                <a:gd name="T9" fmla="*/ 8 h 23"/>
                <a:gd name="T10" fmla="*/ 12 w 36"/>
                <a:gd name="T11" fmla="*/ 16 h 23"/>
                <a:gd name="T12" fmla="*/ 15 w 36"/>
                <a:gd name="T13" fmla="*/ 11 h 23"/>
                <a:gd name="T14" fmla="*/ 19 w 36"/>
                <a:gd name="T15" fmla="*/ 10 h 23"/>
                <a:gd name="T16" fmla="*/ 13 w 36"/>
                <a:gd name="T17" fmla="*/ 23 h 23"/>
                <a:gd name="T18" fmla="*/ 8 w 36"/>
                <a:gd name="T19" fmla="*/ 3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6" h="23">
                  <a:moveTo>
                    <a:pt x="8" y="3"/>
                  </a:moveTo>
                  <a:cubicBezTo>
                    <a:pt x="14" y="0"/>
                    <a:pt x="19" y="1"/>
                    <a:pt x="24" y="4"/>
                  </a:cubicBezTo>
                  <a:cubicBezTo>
                    <a:pt x="28" y="7"/>
                    <a:pt x="30" y="11"/>
                    <a:pt x="32" y="14"/>
                  </a:cubicBezTo>
                  <a:cubicBezTo>
                    <a:pt x="34" y="16"/>
                    <a:pt x="36" y="18"/>
                    <a:pt x="35" y="18"/>
                  </a:cubicBezTo>
                  <a:cubicBezTo>
                    <a:pt x="29" y="16"/>
                    <a:pt x="25" y="8"/>
                    <a:pt x="19" y="8"/>
                  </a:cubicBezTo>
                  <a:cubicBezTo>
                    <a:pt x="12" y="8"/>
                    <a:pt x="9" y="14"/>
                    <a:pt x="12" y="16"/>
                  </a:cubicBezTo>
                  <a:cubicBezTo>
                    <a:pt x="15" y="19"/>
                    <a:pt x="19" y="14"/>
                    <a:pt x="15" y="11"/>
                  </a:cubicBezTo>
                  <a:cubicBezTo>
                    <a:pt x="15" y="11"/>
                    <a:pt x="16" y="8"/>
                    <a:pt x="19" y="10"/>
                  </a:cubicBezTo>
                  <a:cubicBezTo>
                    <a:pt x="25" y="13"/>
                    <a:pt x="24" y="23"/>
                    <a:pt x="13" y="23"/>
                  </a:cubicBezTo>
                  <a:cubicBezTo>
                    <a:pt x="2" y="23"/>
                    <a:pt x="0" y="8"/>
                    <a:pt x="8" y="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5" name="Freeform 8016"/>
            <p:cNvSpPr>
              <a:spLocks/>
            </p:cNvSpPr>
            <p:nvPr/>
          </p:nvSpPr>
          <p:spPr bwMode="auto">
            <a:xfrm>
              <a:off x="3600" y="829"/>
              <a:ext cx="44" cy="48"/>
            </a:xfrm>
            <a:custGeom>
              <a:avLst/>
              <a:gdLst>
                <a:gd name="T0" fmla="*/ 7 w 24"/>
                <a:gd name="T1" fmla="*/ 9 h 26"/>
                <a:gd name="T2" fmla="*/ 20 w 24"/>
                <a:gd name="T3" fmla="*/ 2 h 26"/>
                <a:gd name="T4" fmla="*/ 22 w 24"/>
                <a:gd name="T5" fmla="*/ 0 h 26"/>
                <a:gd name="T6" fmla="*/ 24 w 24"/>
                <a:gd name="T7" fmla="*/ 2 h 26"/>
                <a:gd name="T8" fmla="*/ 22 w 24"/>
                <a:gd name="T9" fmla="*/ 4 h 26"/>
                <a:gd name="T10" fmla="*/ 17 w 24"/>
                <a:gd name="T11" fmla="*/ 18 h 26"/>
                <a:gd name="T12" fmla="*/ 13 w 24"/>
                <a:gd name="T13" fmla="*/ 21 h 26"/>
                <a:gd name="T14" fmla="*/ 10 w 24"/>
                <a:gd name="T15" fmla="*/ 25 h 26"/>
                <a:gd name="T16" fmla="*/ 15 w 24"/>
                <a:gd name="T17" fmla="*/ 10 h 26"/>
                <a:gd name="T18" fmla="*/ 1 w 24"/>
                <a:gd name="T19" fmla="*/ 18 h 26"/>
                <a:gd name="T20" fmla="*/ 4 w 24"/>
                <a:gd name="T21" fmla="*/ 14 h 26"/>
                <a:gd name="T22" fmla="*/ 7 w 24"/>
                <a:gd name="T23" fmla="*/ 9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" h="26">
                  <a:moveTo>
                    <a:pt x="7" y="9"/>
                  </a:moveTo>
                  <a:cubicBezTo>
                    <a:pt x="12" y="11"/>
                    <a:pt x="19" y="3"/>
                    <a:pt x="20" y="2"/>
                  </a:cubicBezTo>
                  <a:cubicBezTo>
                    <a:pt x="20" y="2"/>
                    <a:pt x="21" y="1"/>
                    <a:pt x="22" y="0"/>
                  </a:cubicBezTo>
                  <a:cubicBezTo>
                    <a:pt x="24" y="2"/>
                    <a:pt x="24" y="2"/>
                    <a:pt x="24" y="2"/>
                  </a:cubicBezTo>
                  <a:cubicBezTo>
                    <a:pt x="23" y="3"/>
                    <a:pt x="23" y="3"/>
                    <a:pt x="22" y="4"/>
                  </a:cubicBezTo>
                  <a:cubicBezTo>
                    <a:pt x="22" y="5"/>
                    <a:pt x="14" y="14"/>
                    <a:pt x="17" y="18"/>
                  </a:cubicBezTo>
                  <a:cubicBezTo>
                    <a:pt x="20" y="23"/>
                    <a:pt x="15" y="25"/>
                    <a:pt x="13" y="21"/>
                  </a:cubicBezTo>
                  <a:cubicBezTo>
                    <a:pt x="13" y="21"/>
                    <a:pt x="13" y="26"/>
                    <a:pt x="10" y="25"/>
                  </a:cubicBezTo>
                  <a:cubicBezTo>
                    <a:pt x="5" y="23"/>
                    <a:pt x="12" y="14"/>
                    <a:pt x="15" y="10"/>
                  </a:cubicBezTo>
                  <a:cubicBezTo>
                    <a:pt x="12" y="14"/>
                    <a:pt x="4" y="22"/>
                    <a:pt x="1" y="18"/>
                  </a:cubicBezTo>
                  <a:cubicBezTo>
                    <a:pt x="0" y="15"/>
                    <a:pt x="4" y="14"/>
                    <a:pt x="4" y="14"/>
                  </a:cubicBezTo>
                  <a:cubicBezTo>
                    <a:pt x="0" y="13"/>
                    <a:pt x="2" y="7"/>
                    <a:pt x="7" y="9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6" name="Freeform 8017"/>
            <p:cNvSpPr>
              <a:spLocks/>
            </p:cNvSpPr>
            <p:nvPr/>
          </p:nvSpPr>
          <p:spPr bwMode="auto">
            <a:xfrm>
              <a:off x="3551" y="842"/>
              <a:ext cx="51" cy="35"/>
            </a:xfrm>
            <a:custGeom>
              <a:avLst/>
              <a:gdLst>
                <a:gd name="T0" fmla="*/ 8 w 28"/>
                <a:gd name="T1" fmla="*/ 9 h 19"/>
                <a:gd name="T2" fmla="*/ 16 w 28"/>
                <a:gd name="T3" fmla="*/ 10 h 19"/>
                <a:gd name="T4" fmla="*/ 11 w 28"/>
                <a:gd name="T5" fmla="*/ 7 h 19"/>
                <a:gd name="T6" fmla="*/ 15 w 28"/>
                <a:gd name="T7" fmla="*/ 3 h 19"/>
                <a:gd name="T8" fmla="*/ 26 w 28"/>
                <a:gd name="T9" fmla="*/ 6 h 19"/>
                <a:gd name="T10" fmla="*/ 25 w 28"/>
                <a:gd name="T11" fmla="*/ 9 h 19"/>
                <a:gd name="T12" fmla="*/ 5 w 28"/>
                <a:gd name="T13" fmla="*/ 15 h 19"/>
                <a:gd name="T14" fmla="*/ 8 w 28"/>
                <a:gd name="T15" fmla="*/ 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19">
                  <a:moveTo>
                    <a:pt x="8" y="9"/>
                  </a:moveTo>
                  <a:cubicBezTo>
                    <a:pt x="11" y="13"/>
                    <a:pt x="16" y="10"/>
                    <a:pt x="16" y="10"/>
                  </a:cubicBezTo>
                  <a:cubicBezTo>
                    <a:pt x="16" y="10"/>
                    <a:pt x="13" y="11"/>
                    <a:pt x="11" y="7"/>
                  </a:cubicBezTo>
                  <a:cubicBezTo>
                    <a:pt x="9" y="4"/>
                    <a:pt x="14" y="0"/>
                    <a:pt x="15" y="3"/>
                  </a:cubicBezTo>
                  <a:cubicBezTo>
                    <a:pt x="17" y="6"/>
                    <a:pt x="23" y="7"/>
                    <a:pt x="26" y="6"/>
                  </a:cubicBezTo>
                  <a:cubicBezTo>
                    <a:pt x="27" y="5"/>
                    <a:pt x="28" y="4"/>
                    <a:pt x="25" y="9"/>
                  </a:cubicBezTo>
                  <a:cubicBezTo>
                    <a:pt x="21" y="14"/>
                    <a:pt x="10" y="19"/>
                    <a:pt x="5" y="15"/>
                  </a:cubicBezTo>
                  <a:cubicBezTo>
                    <a:pt x="0" y="11"/>
                    <a:pt x="5" y="6"/>
                    <a:pt x="8" y="9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7" name="Freeform 8018"/>
            <p:cNvSpPr>
              <a:spLocks/>
            </p:cNvSpPr>
            <p:nvPr/>
          </p:nvSpPr>
          <p:spPr bwMode="auto">
            <a:xfrm>
              <a:off x="3622" y="840"/>
              <a:ext cx="69" cy="130"/>
            </a:xfrm>
            <a:custGeom>
              <a:avLst/>
              <a:gdLst>
                <a:gd name="T0" fmla="*/ 8 w 38"/>
                <a:gd name="T1" fmla="*/ 53 h 71"/>
                <a:gd name="T2" fmla="*/ 15 w 38"/>
                <a:gd name="T3" fmla="*/ 52 h 71"/>
                <a:gd name="T4" fmla="*/ 18 w 38"/>
                <a:gd name="T5" fmla="*/ 58 h 71"/>
                <a:gd name="T6" fmla="*/ 27 w 38"/>
                <a:gd name="T7" fmla="*/ 57 h 71"/>
                <a:gd name="T8" fmla="*/ 21 w 38"/>
                <a:gd name="T9" fmla="*/ 51 h 71"/>
                <a:gd name="T10" fmla="*/ 28 w 38"/>
                <a:gd name="T11" fmla="*/ 37 h 71"/>
                <a:gd name="T12" fmla="*/ 16 w 38"/>
                <a:gd name="T13" fmla="*/ 3 h 71"/>
                <a:gd name="T14" fmla="*/ 17 w 38"/>
                <a:gd name="T15" fmla="*/ 0 h 71"/>
                <a:gd name="T16" fmla="*/ 19 w 38"/>
                <a:gd name="T17" fmla="*/ 2 h 71"/>
                <a:gd name="T18" fmla="*/ 18 w 38"/>
                <a:gd name="T19" fmla="*/ 4 h 71"/>
                <a:gd name="T20" fmla="*/ 32 w 38"/>
                <a:gd name="T21" fmla="*/ 37 h 71"/>
                <a:gd name="T22" fmla="*/ 30 w 38"/>
                <a:gd name="T23" fmla="*/ 62 h 71"/>
                <a:gd name="T24" fmla="*/ 8 w 38"/>
                <a:gd name="T25" fmla="*/ 65 h 71"/>
                <a:gd name="T26" fmla="*/ 4 w 38"/>
                <a:gd name="T27" fmla="*/ 48 h 71"/>
                <a:gd name="T28" fmla="*/ 8 w 38"/>
                <a:gd name="T29" fmla="*/ 53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8" h="71">
                  <a:moveTo>
                    <a:pt x="8" y="53"/>
                  </a:moveTo>
                  <a:cubicBezTo>
                    <a:pt x="10" y="47"/>
                    <a:pt x="15" y="49"/>
                    <a:pt x="15" y="52"/>
                  </a:cubicBezTo>
                  <a:cubicBezTo>
                    <a:pt x="16" y="54"/>
                    <a:pt x="16" y="56"/>
                    <a:pt x="18" y="58"/>
                  </a:cubicBezTo>
                  <a:cubicBezTo>
                    <a:pt x="21" y="59"/>
                    <a:pt x="25" y="60"/>
                    <a:pt x="27" y="57"/>
                  </a:cubicBezTo>
                  <a:cubicBezTo>
                    <a:pt x="21" y="58"/>
                    <a:pt x="19" y="54"/>
                    <a:pt x="21" y="51"/>
                  </a:cubicBezTo>
                  <a:cubicBezTo>
                    <a:pt x="26" y="55"/>
                    <a:pt x="31" y="46"/>
                    <a:pt x="28" y="37"/>
                  </a:cubicBezTo>
                  <a:cubicBezTo>
                    <a:pt x="24" y="26"/>
                    <a:pt x="13" y="12"/>
                    <a:pt x="16" y="3"/>
                  </a:cubicBezTo>
                  <a:cubicBezTo>
                    <a:pt x="16" y="2"/>
                    <a:pt x="17" y="1"/>
                    <a:pt x="17" y="0"/>
                  </a:cubicBezTo>
                  <a:cubicBezTo>
                    <a:pt x="19" y="2"/>
                    <a:pt x="19" y="2"/>
                    <a:pt x="19" y="2"/>
                  </a:cubicBezTo>
                  <a:cubicBezTo>
                    <a:pt x="19" y="3"/>
                    <a:pt x="19" y="3"/>
                    <a:pt x="18" y="4"/>
                  </a:cubicBezTo>
                  <a:cubicBezTo>
                    <a:pt x="16" y="11"/>
                    <a:pt x="28" y="28"/>
                    <a:pt x="32" y="37"/>
                  </a:cubicBezTo>
                  <a:cubicBezTo>
                    <a:pt x="38" y="48"/>
                    <a:pt x="35" y="54"/>
                    <a:pt x="30" y="62"/>
                  </a:cubicBezTo>
                  <a:cubicBezTo>
                    <a:pt x="25" y="69"/>
                    <a:pt x="15" y="71"/>
                    <a:pt x="8" y="65"/>
                  </a:cubicBezTo>
                  <a:cubicBezTo>
                    <a:pt x="2" y="59"/>
                    <a:pt x="0" y="53"/>
                    <a:pt x="4" y="48"/>
                  </a:cubicBezTo>
                  <a:cubicBezTo>
                    <a:pt x="5" y="50"/>
                    <a:pt x="5" y="51"/>
                    <a:pt x="8" y="5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8" name="Freeform 8019"/>
            <p:cNvSpPr>
              <a:spLocks/>
            </p:cNvSpPr>
            <p:nvPr/>
          </p:nvSpPr>
          <p:spPr bwMode="auto">
            <a:xfrm>
              <a:off x="3642" y="889"/>
              <a:ext cx="31" cy="35"/>
            </a:xfrm>
            <a:custGeom>
              <a:avLst/>
              <a:gdLst>
                <a:gd name="T0" fmla="*/ 2 w 17"/>
                <a:gd name="T1" fmla="*/ 0 h 19"/>
                <a:gd name="T2" fmla="*/ 12 w 17"/>
                <a:gd name="T3" fmla="*/ 6 h 19"/>
                <a:gd name="T4" fmla="*/ 12 w 17"/>
                <a:gd name="T5" fmla="*/ 10 h 19"/>
                <a:gd name="T6" fmla="*/ 16 w 17"/>
                <a:gd name="T7" fmla="*/ 12 h 19"/>
                <a:gd name="T8" fmla="*/ 4 w 17"/>
                <a:gd name="T9" fmla="*/ 14 h 19"/>
                <a:gd name="T10" fmla="*/ 1 w 17"/>
                <a:gd name="T11" fmla="*/ 6 h 19"/>
                <a:gd name="T12" fmla="*/ 2 w 17"/>
                <a:gd name="T13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19">
                  <a:moveTo>
                    <a:pt x="2" y="0"/>
                  </a:moveTo>
                  <a:cubicBezTo>
                    <a:pt x="2" y="0"/>
                    <a:pt x="5" y="9"/>
                    <a:pt x="12" y="6"/>
                  </a:cubicBezTo>
                  <a:cubicBezTo>
                    <a:pt x="13" y="5"/>
                    <a:pt x="15" y="8"/>
                    <a:pt x="12" y="10"/>
                  </a:cubicBezTo>
                  <a:cubicBezTo>
                    <a:pt x="12" y="10"/>
                    <a:pt x="15" y="9"/>
                    <a:pt x="16" y="12"/>
                  </a:cubicBezTo>
                  <a:cubicBezTo>
                    <a:pt x="17" y="15"/>
                    <a:pt x="10" y="19"/>
                    <a:pt x="4" y="14"/>
                  </a:cubicBezTo>
                  <a:cubicBezTo>
                    <a:pt x="1" y="12"/>
                    <a:pt x="1" y="9"/>
                    <a:pt x="1" y="6"/>
                  </a:cubicBezTo>
                  <a:cubicBezTo>
                    <a:pt x="0" y="2"/>
                    <a:pt x="2" y="0"/>
                    <a:pt x="2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9" name="Freeform 8020"/>
            <p:cNvSpPr>
              <a:spLocks/>
            </p:cNvSpPr>
            <p:nvPr/>
          </p:nvSpPr>
          <p:spPr bwMode="auto">
            <a:xfrm>
              <a:off x="3609" y="873"/>
              <a:ext cx="33" cy="53"/>
            </a:xfrm>
            <a:custGeom>
              <a:avLst/>
              <a:gdLst>
                <a:gd name="T0" fmla="*/ 11 w 18"/>
                <a:gd name="T1" fmla="*/ 3 h 29"/>
                <a:gd name="T2" fmla="*/ 15 w 18"/>
                <a:gd name="T3" fmla="*/ 13 h 29"/>
                <a:gd name="T4" fmla="*/ 11 w 18"/>
                <a:gd name="T5" fmla="*/ 18 h 29"/>
                <a:gd name="T6" fmla="*/ 8 w 18"/>
                <a:gd name="T7" fmla="*/ 13 h 29"/>
                <a:gd name="T8" fmla="*/ 10 w 18"/>
                <a:gd name="T9" fmla="*/ 21 h 29"/>
                <a:gd name="T10" fmla="*/ 5 w 18"/>
                <a:gd name="T11" fmla="*/ 25 h 29"/>
                <a:gd name="T12" fmla="*/ 7 w 18"/>
                <a:gd name="T13" fmla="*/ 4 h 29"/>
                <a:gd name="T14" fmla="*/ 11 w 18"/>
                <a:gd name="T15" fmla="*/ 3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8" h="29">
                  <a:moveTo>
                    <a:pt x="11" y="3"/>
                  </a:moveTo>
                  <a:cubicBezTo>
                    <a:pt x="9" y="6"/>
                    <a:pt x="12" y="12"/>
                    <a:pt x="15" y="13"/>
                  </a:cubicBezTo>
                  <a:cubicBezTo>
                    <a:pt x="18" y="13"/>
                    <a:pt x="15" y="19"/>
                    <a:pt x="11" y="18"/>
                  </a:cubicBezTo>
                  <a:cubicBezTo>
                    <a:pt x="8" y="16"/>
                    <a:pt x="8" y="13"/>
                    <a:pt x="8" y="13"/>
                  </a:cubicBezTo>
                  <a:cubicBezTo>
                    <a:pt x="8" y="13"/>
                    <a:pt x="6" y="19"/>
                    <a:pt x="10" y="21"/>
                  </a:cubicBezTo>
                  <a:cubicBezTo>
                    <a:pt x="14" y="23"/>
                    <a:pt x="9" y="29"/>
                    <a:pt x="5" y="25"/>
                  </a:cubicBezTo>
                  <a:cubicBezTo>
                    <a:pt x="0" y="21"/>
                    <a:pt x="3" y="9"/>
                    <a:pt x="7" y="4"/>
                  </a:cubicBezTo>
                  <a:cubicBezTo>
                    <a:pt x="12" y="0"/>
                    <a:pt x="11" y="2"/>
                    <a:pt x="11" y="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0" name="Freeform 8021"/>
            <p:cNvSpPr>
              <a:spLocks/>
            </p:cNvSpPr>
            <p:nvPr/>
          </p:nvSpPr>
          <p:spPr bwMode="auto">
            <a:xfrm>
              <a:off x="3596" y="869"/>
              <a:ext cx="15" cy="17"/>
            </a:xfrm>
            <a:custGeom>
              <a:avLst/>
              <a:gdLst>
                <a:gd name="T0" fmla="*/ 8 w 8"/>
                <a:gd name="T1" fmla="*/ 0 h 9"/>
                <a:gd name="T2" fmla="*/ 7 w 8"/>
                <a:gd name="T3" fmla="*/ 4 h 9"/>
                <a:gd name="T4" fmla="*/ 0 w 8"/>
                <a:gd name="T5" fmla="*/ 9 h 9"/>
                <a:gd name="T6" fmla="*/ 4 w 8"/>
                <a:gd name="T7" fmla="*/ 1 h 9"/>
                <a:gd name="T8" fmla="*/ 8 w 8"/>
                <a:gd name="T9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9">
                  <a:moveTo>
                    <a:pt x="8" y="0"/>
                  </a:moveTo>
                  <a:cubicBezTo>
                    <a:pt x="8" y="0"/>
                    <a:pt x="6" y="3"/>
                    <a:pt x="7" y="4"/>
                  </a:cubicBezTo>
                  <a:cubicBezTo>
                    <a:pt x="5" y="4"/>
                    <a:pt x="0" y="9"/>
                    <a:pt x="0" y="9"/>
                  </a:cubicBezTo>
                  <a:cubicBezTo>
                    <a:pt x="0" y="9"/>
                    <a:pt x="4" y="3"/>
                    <a:pt x="4" y="1"/>
                  </a:cubicBezTo>
                  <a:cubicBezTo>
                    <a:pt x="5" y="1"/>
                    <a:pt x="8" y="0"/>
                    <a:pt x="8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1" name="Freeform 8022"/>
            <p:cNvSpPr>
              <a:spLocks/>
            </p:cNvSpPr>
            <p:nvPr/>
          </p:nvSpPr>
          <p:spPr bwMode="auto">
            <a:xfrm>
              <a:off x="3624" y="809"/>
              <a:ext cx="44" cy="36"/>
            </a:xfrm>
            <a:custGeom>
              <a:avLst/>
              <a:gdLst>
                <a:gd name="T0" fmla="*/ 0 w 24"/>
                <a:gd name="T1" fmla="*/ 0 h 20"/>
                <a:gd name="T2" fmla="*/ 0 w 24"/>
                <a:gd name="T3" fmla="*/ 3 h 20"/>
                <a:gd name="T4" fmla="*/ 20 w 24"/>
                <a:gd name="T5" fmla="*/ 20 h 20"/>
                <a:gd name="T6" fmla="*/ 23 w 24"/>
                <a:gd name="T7" fmla="*/ 19 h 20"/>
                <a:gd name="T8" fmla="*/ 23 w 24"/>
                <a:gd name="T9" fmla="*/ 19 h 20"/>
                <a:gd name="T10" fmla="*/ 23 w 24"/>
                <a:gd name="T11" fmla="*/ 17 h 20"/>
                <a:gd name="T12" fmla="*/ 3 w 24"/>
                <a:gd name="T13" fmla="*/ 0 h 20"/>
                <a:gd name="T14" fmla="*/ 0 w 24"/>
                <a:gd name="T15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4" h="20">
                  <a:moveTo>
                    <a:pt x="0" y="0"/>
                  </a:moveTo>
                  <a:cubicBezTo>
                    <a:pt x="0" y="1"/>
                    <a:pt x="0" y="2"/>
                    <a:pt x="0" y="3"/>
                  </a:cubicBezTo>
                  <a:cubicBezTo>
                    <a:pt x="20" y="20"/>
                    <a:pt x="20" y="20"/>
                    <a:pt x="20" y="20"/>
                  </a:cubicBezTo>
                  <a:cubicBezTo>
                    <a:pt x="21" y="20"/>
                    <a:pt x="22" y="20"/>
                    <a:pt x="23" y="19"/>
                  </a:cubicBezTo>
                  <a:cubicBezTo>
                    <a:pt x="23" y="19"/>
                    <a:pt x="23" y="19"/>
                    <a:pt x="23" y="19"/>
                  </a:cubicBezTo>
                  <a:cubicBezTo>
                    <a:pt x="24" y="19"/>
                    <a:pt x="23" y="17"/>
                    <a:pt x="23" y="17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2" y="0"/>
                    <a:pt x="1" y="0"/>
                    <a:pt x="0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2" name="Freeform 8023"/>
            <p:cNvSpPr>
              <a:spLocks/>
            </p:cNvSpPr>
            <p:nvPr/>
          </p:nvSpPr>
          <p:spPr bwMode="auto">
            <a:xfrm>
              <a:off x="3695" y="979"/>
              <a:ext cx="119" cy="1301"/>
            </a:xfrm>
            <a:custGeom>
              <a:avLst/>
              <a:gdLst>
                <a:gd name="T0" fmla="*/ 41 w 65"/>
                <a:gd name="T1" fmla="*/ 438 h 712"/>
                <a:gd name="T2" fmla="*/ 28 w 65"/>
                <a:gd name="T3" fmla="*/ 285 h 712"/>
                <a:gd name="T4" fmla="*/ 3 w 65"/>
                <a:gd name="T5" fmla="*/ 0 h 712"/>
                <a:gd name="T6" fmla="*/ 0 w 65"/>
                <a:gd name="T7" fmla="*/ 0 h 712"/>
                <a:gd name="T8" fmla="*/ 25 w 65"/>
                <a:gd name="T9" fmla="*/ 285 h 712"/>
                <a:gd name="T10" fmla="*/ 39 w 65"/>
                <a:gd name="T11" fmla="*/ 439 h 712"/>
                <a:gd name="T12" fmla="*/ 63 w 65"/>
                <a:gd name="T13" fmla="*/ 712 h 712"/>
                <a:gd name="T14" fmla="*/ 65 w 65"/>
                <a:gd name="T15" fmla="*/ 712 h 712"/>
                <a:gd name="T16" fmla="*/ 41 w 65"/>
                <a:gd name="T17" fmla="*/ 438 h 7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5" h="712">
                  <a:moveTo>
                    <a:pt x="41" y="438"/>
                  </a:moveTo>
                  <a:cubicBezTo>
                    <a:pt x="28" y="285"/>
                    <a:pt x="28" y="285"/>
                    <a:pt x="28" y="285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2" y="0"/>
                    <a:pt x="1" y="0"/>
                    <a:pt x="0" y="0"/>
                  </a:cubicBezTo>
                  <a:cubicBezTo>
                    <a:pt x="25" y="285"/>
                    <a:pt x="25" y="285"/>
                    <a:pt x="25" y="285"/>
                  </a:cubicBezTo>
                  <a:cubicBezTo>
                    <a:pt x="39" y="439"/>
                    <a:pt x="39" y="439"/>
                    <a:pt x="39" y="439"/>
                  </a:cubicBezTo>
                  <a:cubicBezTo>
                    <a:pt x="63" y="712"/>
                    <a:pt x="63" y="712"/>
                    <a:pt x="63" y="712"/>
                  </a:cubicBezTo>
                  <a:cubicBezTo>
                    <a:pt x="64" y="712"/>
                    <a:pt x="64" y="712"/>
                    <a:pt x="65" y="712"/>
                  </a:cubicBezTo>
                  <a:lnTo>
                    <a:pt x="41" y="438"/>
                  </a:ln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3" name="Freeform 8024"/>
            <p:cNvSpPr>
              <a:spLocks/>
            </p:cNvSpPr>
            <p:nvPr/>
          </p:nvSpPr>
          <p:spPr bwMode="auto">
            <a:xfrm>
              <a:off x="3706" y="973"/>
              <a:ext cx="128" cy="1308"/>
            </a:xfrm>
            <a:custGeom>
              <a:avLst/>
              <a:gdLst>
                <a:gd name="T0" fmla="*/ 25 w 70"/>
                <a:gd name="T1" fmla="*/ 288 h 716"/>
                <a:gd name="T2" fmla="*/ 39 w 70"/>
                <a:gd name="T3" fmla="*/ 441 h 716"/>
                <a:gd name="T4" fmla="*/ 63 w 70"/>
                <a:gd name="T5" fmla="*/ 715 h 716"/>
                <a:gd name="T6" fmla="*/ 70 w 70"/>
                <a:gd name="T7" fmla="*/ 716 h 716"/>
                <a:gd name="T8" fmla="*/ 46 w 70"/>
                <a:gd name="T9" fmla="*/ 440 h 716"/>
                <a:gd name="T10" fmla="*/ 33 w 70"/>
                <a:gd name="T11" fmla="*/ 287 h 716"/>
                <a:gd name="T12" fmla="*/ 7 w 70"/>
                <a:gd name="T13" fmla="*/ 0 h 716"/>
                <a:gd name="T14" fmla="*/ 0 w 70"/>
                <a:gd name="T15" fmla="*/ 2 h 716"/>
                <a:gd name="T16" fmla="*/ 25 w 70"/>
                <a:gd name="T17" fmla="*/ 288 h 7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716">
                  <a:moveTo>
                    <a:pt x="25" y="288"/>
                  </a:moveTo>
                  <a:cubicBezTo>
                    <a:pt x="39" y="441"/>
                    <a:pt x="39" y="441"/>
                    <a:pt x="39" y="441"/>
                  </a:cubicBezTo>
                  <a:cubicBezTo>
                    <a:pt x="63" y="715"/>
                    <a:pt x="63" y="715"/>
                    <a:pt x="63" y="715"/>
                  </a:cubicBezTo>
                  <a:cubicBezTo>
                    <a:pt x="65" y="715"/>
                    <a:pt x="68" y="715"/>
                    <a:pt x="70" y="716"/>
                  </a:cubicBezTo>
                  <a:cubicBezTo>
                    <a:pt x="46" y="440"/>
                    <a:pt x="46" y="440"/>
                    <a:pt x="46" y="440"/>
                  </a:cubicBezTo>
                  <a:cubicBezTo>
                    <a:pt x="33" y="287"/>
                    <a:pt x="33" y="287"/>
                    <a:pt x="33" y="287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5" y="1"/>
                    <a:pt x="3" y="2"/>
                    <a:pt x="0" y="2"/>
                  </a:cubicBezTo>
                  <a:lnTo>
                    <a:pt x="25" y="288"/>
                  </a:ln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4" name="Freeform 8025"/>
            <p:cNvSpPr>
              <a:spLocks/>
            </p:cNvSpPr>
            <p:nvPr/>
          </p:nvSpPr>
          <p:spPr bwMode="auto">
            <a:xfrm>
              <a:off x="1416" y="1068"/>
              <a:ext cx="29" cy="61"/>
            </a:xfrm>
            <a:custGeom>
              <a:avLst/>
              <a:gdLst>
                <a:gd name="T0" fmla="*/ 2 w 16"/>
                <a:gd name="T1" fmla="*/ 1 h 33"/>
                <a:gd name="T2" fmla="*/ 5 w 16"/>
                <a:gd name="T3" fmla="*/ 22 h 33"/>
                <a:gd name="T4" fmla="*/ 12 w 16"/>
                <a:gd name="T5" fmla="*/ 28 h 33"/>
                <a:gd name="T6" fmla="*/ 2 w 16"/>
                <a:gd name="T7" fmla="*/ 1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33">
                  <a:moveTo>
                    <a:pt x="2" y="1"/>
                  </a:moveTo>
                  <a:cubicBezTo>
                    <a:pt x="0" y="0"/>
                    <a:pt x="10" y="12"/>
                    <a:pt x="5" y="22"/>
                  </a:cubicBezTo>
                  <a:cubicBezTo>
                    <a:pt x="2" y="29"/>
                    <a:pt x="9" y="33"/>
                    <a:pt x="12" y="28"/>
                  </a:cubicBezTo>
                  <a:cubicBezTo>
                    <a:pt x="16" y="20"/>
                    <a:pt x="9" y="5"/>
                    <a:pt x="2" y="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5" name="Freeform 8026"/>
            <p:cNvSpPr>
              <a:spLocks/>
            </p:cNvSpPr>
            <p:nvPr/>
          </p:nvSpPr>
          <p:spPr bwMode="auto">
            <a:xfrm>
              <a:off x="1434" y="1079"/>
              <a:ext cx="28" cy="46"/>
            </a:xfrm>
            <a:custGeom>
              <a:avLst/>
              <a:gdLst>
                <a:gd name="T0" fmla="*/ 0 w 15"/>
                <a:gd name="T1" fmla="*/ 0 h 25"/>
                <a:gd name="T2" fmla="*/ 5 w 15"/>
                <a:gd name="T3" fmla="*/ 17 h 25"/>
                <a:gd name="T4" fmla="*/ 11 w 15"/>
                <a:gd name="T5" fmla="*/ 20 h 25"/>
                <a:gd name="T6" fmla="*/ 0 w 15"/>
                <a:gd name="T7" fmla="*/ 0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5" h="25">
                  <a:moveTo>
                    <a:pt x="0" y="0"/>
                  </a:moveTo>
                  <a:cubicBezTo>
                    <a:pt x="0" y="0"/>
                    <a:pt x="7" y="9"/>
                    <a:pt x="5" y="17"/>
                  </a:cubicBezTo>
                  <a:cubicBezTo>
                    <a:pt x="5" y="25"/>
                    <a:pt x="7" y="15"/>
                    <a:pt x="11" y="20"/>
                  </a:cubicBezTo>
                  <a:cubicBezTo>
                    <a:pt x="15" y="25"/>
                    <a:pt x="7" y="5"/>
                    <a:pt x="0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6" name="Freeform 8027"/>
            <p:cNvSpPr>
              <a:spLocks/>
            </p:cNvSpPr>
            <p:nvPr/>
          </p:nvSpPr>
          <p:spPr bwMode="auto">
            <a:xfrm>
              <a:off x="1425" y="1052"/>
              <a:ext cx="62" cy="29"/>
            </a:xfrm>
            <a:custGeom>
              <a:avLst/>
              <a:gdLst>
                <a:gd name="T0" fmla="*/ 1 w 34"/>
                <a:gd name="T1" fmla="*/ 6 h 16"/>
                <a:gd name="T2" fmla="*/ 23 w 34"/>
                <a:gd name="T3" fmla="*/ 4 h 16"/>
                <a:gd name="T4" fmla="*/ 29 w 34"/>
                <a:gd name="T5" fmla="*/ 10 h 16"/>
                <a:gd name="T6" fmla="*/ 1 w 34"/>
                <a:gd name="T7" fmla="*/ 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4" h="16">
                  <a:moveTo>
                    <a:pt x="1" y="6"/>
                  </a:moveTo>
                  <a:cubicBezTo>
                    <a:pt x="0" y="4"/>
                    <a:pt x="13" y="11"/>
                    <a:pt x="23" y="4"/>
                  </a:cubicBezTo>
                  <a:cubicBezTo>
                    <a:pt x="29" y="0"/>
                    <a:pt x="34" y="6"/>
                    <a:pt x="29" y="10"/>
                  </a:cubicBezTo>
                  <a:cubicBezTo>
                    <a:pt x="22" y="16"/>
                    <a:pt x="6" y="11"/>
                    <a:pt x="1" y="6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7" name="Freeform 8028"/>
            <p:cNvSpPr>
              <a:spLocks/>
            </p:cNvSpPr>
            <p:nvPr/>
          </p:nvSpPr>
          <p:spPr bwMode="auto">
            <a:xfrm>
              <a:off x="1438" y="1074"/>
              <a:ext cx="49" cy="20"/>
            </a:xfrm>
            <a:custGeom>
              <a:avLst/>
              <a:gdLst>
                <a:gd name="T0" fmla="*/ 0 w 27"/>
                <a:gd name="T1" fmla="*/ 0 h 11"/>
                <a:gd name="T2" fmla="*/ 18 w 27"/>
                <a:gd name="T3" fmla="*/ 2 h 11"/>
                <a:gd name="T4" fmla="*/ 22 w 27"/>
                <a:gd name="T5" fmla="*/ 8 h 11"/>
                <a:gd name="T6" fmla="*/ 0 w 27"/>
                <a:gd name="T7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7" h="11">
                  <a:moveTo>
                    <a:pt x="0" y="0"/>
                  </a:moveTo>
                  <a:cubicBezTo>
                    <a:pt x="0" y="0"/>
                    <a:pt x="10" y="5"/>
                    <a:pt x="18" y="2"/>
                  </a:cubicBezTo>
                  <a:cubicBezTo>
                    <a:pt x="25" y="0"/>
                    <a:pt x="16" y="5"/>
                    <a:pt x="22" y="8"/>
                  </a:cubicBezTo>
                  <a:cubicBezTo>
                    <a:pt x="27" y="11"/>
                    <a:pt x="6" y="6"/>
                    <a:pt x="0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8" name="Freeform 8029"/>
            <p:cNvSpPr>
              <a:spLocks/>
            </p:cNvSpPr>
            <p:nvPr/>
          </p:nvSpPr>
          <p:spPr bwMode="auto">
            <a:xfrm>
              <a:off x="1451" y="1088"/>
              <a:ext cx="27" cy="24"/>
            </a:xfrm>
            <a:custGeom>
              <a:avLst/>
              <a:gdLst>
                <a:gd name="T0" fmla="*/ 0 w 15"/>
                <a:gd name="T1" fmla="*/ 0 h 13"/>
                <a:gd name="T2" fmla="*/ 6 w 15"/>
                <a:gd name="T3" fmla="*/ 13 h 13"/>
                <a:gd name="T4" fmla="*/ 15 w 15"/>
                <a:gd name="T5" fmla="*/ 12 h 13"/>
                <a:gd name="T6" fmla="*/ 14 w 15"/>
                <a:gd name="T7" fmla="*/ 4 h 13"/>
                <a:gd name="T8" fmla="*/ 0 w 15"/>
                <a:gd name="T9" fmla="*/ 0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13">
                  <a:moveTo>
                    <a:pt x="0" y="0"/>
                  </a:moveTo>
                  <a:cubicBezTo>
                    <a:pt x="0" y="0"/>
                    <a:pt x="7" y="9"/>
                    <a:pt x="6" y="13"/>
                  </a:cubicBezTo>
                  <a:cubicBezTo>
                    <a:pt x="9" y="11"/>
                    <a:pt x="15" y="12"/>
                    <a:pt x="15" y="12"/>
                  </a:cubicBezTo>
                  <a:cubicBezTo>
                    <a:pt x="15" y="12"/>
                    <a:pt x="12" y="7"/>
                    <a:pt x="14" y="4"/>
                  </a:cubicBezTo>
                  <a:cubicBezTo>
                    <a:pt x="10" y="5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9" name="Freeform 8030"/>
            <p:cNvSpPr>
              <a:spLocks/>
            </p:cNvSpPr>
            <p:nvPr/>
          </p:nvSpPr>
          <p:spPr bwMode="auto">
            <a:xfrm>
              <a:off x="1323" y="1025"/>
              <a:ext cx="40" cy="49"/>
            </a:xfrm>
            <a:custGeom>
              <a:avLst/>
              <a:gdLst>
                <a:gd name="T0" fmla="*/ 1 w 22"/>
                <a:gd name="T1" fmla="*/ 14 h 27"/>
                <a:gd name="T2" fmla="*/ 13 w 22"/>
                <a:gd name="T3" fmla="*/ 22 h 27"/>
                <a:gd name="T4" fmla="*/ 10 w 22"/>
                <a:gd name="T5" fmla="*/ 16 h 27"/>
                <a:gd name="T6" fmla="*/ 9 w 22"/>
                <a:gd name="T7" fmla="*/ 11 h 27"/>
                <a:gd name="T8" fmla="*/ 19 w 22"/>
                <a:gd name="T9" fmla="*/ 7 h 27"/>
                <a:gd name="T10" fmla="*/ 22 w 22"/>
                <a:gd name="T11" fmla="*/ 5 h 27"/>
                <a:gd name="T12" fmla="*/ 1 w 22"/>
                <a:gd name="T13" fmla="*/ 14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" h="27">
                  <a:moveTo>
                    <a:pt x="1" y="14"/>
                  </a:moveTo>
                  <a:cubicBezTo>
                    <a:pt x="0" y="21"/>
                    <a:pt x="10" y="27"/>
                    <a:pt x="13" y="22"/>
                  </a:cubicBezTo>
                  <a:cubicBezTo>
                    <a:pt x="16" y="18"/>
                    <a:pt x="12" y="15"/>
                    <a:pt x="10" y="16"/>
                  </a:cubicBezTo>
                  <a:cubicBezTo>
                    <a:pt x="10" y="16"/>
                    <a:pt x="8" y="14"/>
                    <a:pt x="9" y="11"/>
                  </a:cubicBezTo>
                  <a:cubicBezTo>
                    <a:pt x="10" y="8"/>
                    <a:pt x="15" y="6"/>
                    <a:pt x="19" y="7"/>
                  </a:cubicBezTo>
                  <a:cubicBezTo>
                    <a:pt x="22" y="5"/>
                    <a:pt x="22" y="5"/>
                    <a:pt x="22" y="5"/>
                  </a:cubicBezTo>
                  <a:cubicBezTo>
                    <a:pt x="13" y="0"/>
                    <a:pt x="2" y="4"/>
                    <a:pt x="1" y="1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40" name="Freeform 8031"/>
            <p:cNvSpPr>
              <a:spLocks/>
            </p:cNvSpPr>
            <p:nvPr/>
          </p:nvSpPr>
          <p:spPr bwMode="auto">
            <a:xfrm>
              <a:off x="1372" y="1034"/>
              <a:ext cx="24" cy="60"/>
            </a:xfrm>
            <a:custGeom>
              <a:avLst/>
              <a:gdLst>
                <a:gd name="T0" fmla="*/ 13 w 13"/>
                <a:gd name="T1" fmla="*/ 22 h 33"/>
                <a:gd name="T2" fmla="*/ 2 w 13"/>
                <a:gd name="T3" fmla="*/ 0 h 33"/>
                <a:gd name="T4" fmla="*/ 0 w 13"/>
                <a:gd name="T5" fmla="*/ 2 h 33"/>
                <a:gd name="T6" fmla="*/ 2 w 13"/>
                <a:gd name="T7" fmla="*/ 30 h 33"/>
                <a:gd name="T8" fmla="*/ 5 w 13"/>
                <a:gd name="T9" fmla="*/ 30 h 33"/>
                <a:gd name="T10" fmla="*/ 9 w 13"/>
                <a:gd name="T11" fmla="*/ 21 h 33"/>
                <a:gd name="T12" fmla="*/ 13 w 13"/>
                <a:gd name="T13" fmla="*/ 22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" h="33">
                  <a:moveTo>
                    <a:pt x="13" y="22"/>
                  </a:moveTo>
                  <a:cubicBezTo>
                    <a:pt x="8" y="16"/>
                    <a:pt x="9" y="8"/>
                    <a:pt x="2" y="0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8" y="11"/>
                    <a:pt x="6" y="25"/>
                    <a:pt x="2" y="30"/>
                  </a:cubicBezTo>
                  <a:cubicBezTo>
                    <a:pt x="2" y="30"/>
                    <a:pt x="2" y="33"/>
                    <a:pt x="5" y="30"/>
                  </a:cubicBezTo>
                  <a:cubicBezTo>
                    <a:pt x="8" y="27"/>
                    <a:pt x="9" y="21"/>
                    <a:pt x="9" y="21"/>
                  </a:cubicBezTo>
                  <a:cubicBezTo>
                    <a:pt x="9" y="21"/>
                    <a:pt x="11" y="24"/>
                    <a:pt x="13" y="2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41" name="Freeform 8032"/>
            <p:cNvSpPr>
              <a:spLocks/>
            </p:cNvSpPr>
            <p:nvPr/>
          </p:nvSpPr>
          <p:spPr bwMode="auto">
            <a:xfrm>
              <a:off x="1288" y="999"/>
              <a:ext cx="66" cy="38"/>
            </a:xfrm>
            <a:custGeom>
              <a:avLst/>
              <a:gdLst>
                <a:gd name="T0" fmla="*/ 32 w 36"/>
                <a:gd name="T1" fmla="*/ 8 h 21"/>
                <a:gd name="T2" fmla="*/ 32 w 36"/>
                <a:gd name="T3" fmla="*/ 6 h 21"/>
                <a:gd name="T4" fmla="*/ 4 w 36"/>
                <a:gd name="T5" fmla="*/ 5 h 21"/>
                <a:gd name="T6" fmla="*/ 5 w 36"/>
                <a:gd name="T7" fmla="*/ 10 h 21"/>
                <a:gd name="T8" fmla="*/ 3 w 36"/>
                <a:gd name="T9" fmla="*/ 21 h 21"/>
                <a:gd name="T10" fmla="*/ 32 w 36"/>
                <a:gd name="T11" fmla="*/ 8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6" h="21">
                  <a:moveTo>
                    <a:pt x="32" y="8"/>
                  </a:moveTo>
                  <a:cubicBezTo>
                    <a:pt x="32" y="8"/>
                    <a:pt x="36" y="8"/>
                    <a:pt x="32" y="6"/>
                  </a:cubicBezTo>
                  <a:cubicBezTo>
                    <a:pt x="21" y="0"/>
                    <a:pt x="7" y="1"/>
                    <a:pt x="4" y="5"/>
                  </a:cubicBezTo>
                  <a:cubicBezTo>
                    <a:pt x="0" y="8"/>
                    <a:pt x="4" y="10"/>
                    <a:pt x="5" y="10"/>
                  </a:cubicBezTo>
                  <a:cubicBezTo>
                    <a:pt x="0" y="14"/>
                    <a:pt x="1" y="21"/>
                    <a:pt x="3" y="21"/>
                  </a:cubicBezTo>
                  <a:cubicBezTo>
                    <a:pt x="15" y="5"/>
                    <a:pt x="31" y="8"/>
                    <a:pt x="32" y="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42" name="Freeform 8033"/>
            <p:cNvSpPr>
              <a:spLocks/>
            </p:cNvSpPr>
            <p:nvPr/>
          </p:nvSpPr>
          <p:spPr bwMode="auto">
            <a:xfrm>
              <a:off x="1294" y="1057"/>
              <a:ext cx="73" cy="83"/>
            </a:xfrm>
            <a:custGeom>
              <a:avLst/>
              <a:gdLst>
                <a:gd name="T0" fmla="*/ 17 w 40"/>
                <a:gd name="T1" fmla="*/ 41 h 45"/>
                <a:gd name="T2" fmla="*/ 38 w 40"/>
                <a:gd name="T3" fmla="*/ 12 h 45"/>
                <a:gd name="T4" fmla="*/ 40 w 40"/>
                <a:gd name="T5" fmla="*/ 1 h 45"/>
                <a:gd name="T6" fmla="*/ 40 w 40"/>
                <a:gd name="T7" fmla="*/ 1 h 45"/>
                <a:gd name="T8" fmla="*/ 33 w 40"/>
                <a:gd name="T9" fmla="*/ 17 h 45"/>
                <a:gd name="T10" fmla="*/ 23 w 40"/>
                <a:gd name="T11" fmla="*/ 20 h 45"/>
                <a:gd name="T12" fmla="*/ 26 w 40"/>
                <a:gd name="T13" fmla="*/ 24 h 45"/>
                <a:gd name="T14" fmla="*/ 15 w 40"/>
                <a:gd name="T15" fmla="*/ 28 h 45"/>
                <a:gd name="T16" fmla="*/ 6 w 40"/>
                <a:gd name="T17" fmla="*/ 26 h 45"/>
                <a:gd name="T18" fmla="*/ 8 w 40"/>
                <a:gd name="T19" fmla="*/ 33 h 45"/>
                <a:gd name="T20" fmla="*/ 0 w 40"/>
                <a:gd name="T21" fmla="*/ 33 h 45"/>
                <a:gd name="T22" fmla="*/ 17 w 40"/>
                <a:gd name="T23" fmla="*/ 41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0" h="45">
                  <a:moveTo>
                    <a:pt x="17" y="41"/>
                  </a:moveTo>
                  <a:cubicBezTo>
                    <a:pt x="31" y="36"/>
                    <a:pt x="36" y="20"/>
                    <a:pt x="38" y="12"/>
                  </a:cubicBezTo>
                  <a:cubicBezTo>
                    <a:pt x="40" y="5"/>
                    <a:pt x="40" y="3"/>
                    <a:pt x="40" y="1"/>
                  </a:cubicBezTo>
                  <a:cubicBezTo>
                    <a:pt x="40" y="0"/>
                    <a:pt x="40" y="1"/>
                    <a:pt x="40" y="1"/>
                  </a:cubicBezTo>
                  <a:cubicBezTo>
                    <a:pt x="40" y="4"/>
                    <a:pt x="36" y="12"/>
                    <a:pt x="33" y="17"/>
                  </a:cubicBezTo>
                  <a:cubicBezTo>
                    <a:pt x="30" y="22"/>
                    <a:pt x="23" y="19"/>
                    <a:pt x="23" y="20"/>
                  </a:cubicBezTo>
                  <a:cubicBezTo>
                    <a:pt x="23" y="21"/>
                    <a:pt x="23" y="24"/>
                    <a:pt x="26" y="24"/>
                  </a:cubicBezTo>
                  <a:cubicBezTo>
                    <a:pt x="23" y="27"/>
                    <a:pt x="20" y="28"/>
                    <a:pt x="15" y="28"/>
                  </a:cubicBezTo>
                  <a:cubicBezTo>
                    <a:pt x="11" y="27"/>
                    <a:pt x="10" y="24"/>
                    <a:pt x="6" y="26"/>
                  </a:cubicBezTo>
                  <a:cubicBezTo>
                    <a:pt x="4" y="27"/>
                    <a:pt x="5" y="31"/>
                    <a:pt x="8" y="33"/>
                  </a:cubicBezTo>
                  <a:cubicBezTo>
                    <a:pt x="7" y="34"/>
                    <a:pt x="0" y="31"/>
                    <a:pt x="0" y="33"/>
                  </a:cubicBezTo>
                  <a:cubicBezTo>
                    <a:pt x="0" y="37"/>
                    <a:pt x="7" y="45"/>
                    <a:pt x="17" y="4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43" name="Freeform 8034"/>
            <p:cNvSpPr>
              <a:spLocks/>
            </p:cNvSpPr>
            <p:nvPr/>
          </p:nvSpPr>
          <p:spPr bwMode="auto">
            <a:xfrm>
              <a:off x="1290" y="1014"/>
              <a:ext cx="77" cy="85"/>
            </a:xfrm>
            <a:custGeom>
              <a:avLst/>
              <a:gdLst>
                <a:gd name="T0" fmla="*/ 17 w 42"/>
                <a:gd name="T1" fmla="*/ 45 h 47"/>
                <a:gd name="T2" fmla="*/ 15 w 42"/>
                <a:gd name="T3" fmla="*/ 38 h 47"/>
                <a:gd name="T4" fmla="*/ 28 w 42"/>
                <a:gd name="T5" fmla="*/ 34 h 47"/>
                <a:gd name="T6" fmla="*/ 14 w 42"/>
                <a:gd name="T7" fmla="*/ 22 h 47"/>
                <a:gd name="T8" fmla="*/ 38 w 42"/>
                <a:gd name="T9" fmla="*/ 8 h 47"/>
                <a:gd name="T10" fmla="*/ 40 w 42"/>
                <a:gd name="T11" fmla="*/ 10 h 47"/>
                <a:gd name="T12" fmla="*/ 42 w 42"/>
                <a:gd name="T13" fmla="*/ 7 h 47"/>
                <a:gd name="T14" fmla="*/ 14 w 42"/>
                <a:gd name="T15" fmla="*/ 6 h 47"/>
                <a:gd name="T16" fmla="*/ 0 w 42"/>
                <a:gd name="T17" fmla="*/ 31 h 47"/>
                <a:gd name="T18" fmla="*/ 4 w 42"/>
                <a:gd name="T19" fmla="*/ 34 h 47"/>
                <a:gd name="T20" fmla="*/ 17 w 42"/>
                <a:gd name="T21" fmla="*/ 45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2" h="47">
                  <a:moveTo>
                    <a:pt x="17" y="45"/>
                  </a:moveTo>
                  <a:cubicBezTo>
                    <a:pt x="18" y="43"/>
                    <a:pt x="15" y="42"/>
                    <a:pt x="15" y="38"/>
                  </a:cubicBezTo>
                  <a:cubicBezTo>
                    <a:pt x="19" y="43"/>
                    <a:pt x="31" y="41"/>
                    <a:pt x="28" y="34"/>
                  </a:cubicBezTo>
                  <a:cubicBezTo>
                    <a:pt x="21" y="35"/>
                    <a:pt x="14" y="28"/>
                    <a:pt x="14" y="22"/>
                  </a:cubicBezTo>
                  <a:cubicBezTo>
                    <a:pt x="14" y="13"/>
                    <a:pt x="27" y="3"/>
                    <a:pt x="38" y="8"/>
                  </a:cubicBezTo>
                  <a:cubicBezTo>
                    <a:pt x="39" y="9"/>
                    <a:pt x="40" y="9"/>
                    <a:pt x="40" y="10"/>
                  </a:cubicBezTo>
                  <a:cubicBezTo>
                    <a:pt x="42" y="7"/>
                    <a:pt x="42" y="7"/>
                    <a:pt x="42" y="7"/>
                  </a:cubicBezTo>
                  <a:cubicBezTo>
                    <a:pt x="35" y="2"/>
                    <a:pt x="24" y="0"/>
                    <a:pt x="14" y="6"/>
                  </a:cubicBezTo>
                  <a:cubicBezTo>
                    <a:pt x="1" y="15"/>
                    <a:pt x="1" y="27"/>
                    <a:pt x="0" y="31"/>
                  </a:cubicBezTo>
                  <a:cubicBezTo>
                    <a:pt x="0" y="36"/>
                    <a:pt x="1" y="35"/>
                    <a:pt x="4" y="34"/>
                  </a:cubicBezTo>
                  <a:cubicBezTo>
                    <a:pt x="6" y="44"/>
                    <a:pt x="16" y="47"/>
                    <a:pt x="17" y="4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44" name="Freeform 8035"/>
            <p:cNvSpPr>
              <a:spLocks/>
            </p:cNvSpPr>
            <p:nvPr/>
          </p:nvSpPr>
          <p:spPr bwMode="auto">
            <a:xfrm>
              <a:off x="1405" y="928"/>
              <a:ext cx="71" cy="84"/>
            </a:xfrm>
            <a:custGeom>
              <a:avLst/>
              <a:gdLst>
                <a:gd name="T0" fmla="*/ 22 w 39"/>
                <a:gd name="T1" fmla="*/ 28 h 46"/>
                <a:gd name="T2" fmla="*/ 17 w 39"/>
                <a:gd name="T3" fmla="*/ 25 h 46"/>
                <a:gd name="T4" fmla="*/ 15 w 39"/>
                <a:gd name="T5" fmla="*/ 36 h 46"/>
                <a:gd name="T6" fmla="*/ 1 w 39"/>
                <a:gd name="T7" fmla="*/ 45 h 46"/>
                <a:gd name="T8" fmla="*/ 1 w 39"/>
                <a:gd name="T9" fmla="*/ 46 h 46"/>
                <a:gd name="T10" fmla="*/ 12 w 39"/>
                <a:gd name="T11" fmla="*/ 42 h 46"/>
                <a:gd name="T12" fmla="*/ 37 w 39"/>
                <a:gd name="T13" fmla="*/ 16 h 46"/>
                <a:gd name="T14" fmla="*/ 26 w 39"/>
                <a:gd name="T15" fmla="*/ 1 h 46"/>
                <a:gd name="T16" fmla="*/ 27 w 39"/>
                <a:gd name="T17" fmla="*/ 9 h 46"/>
                <a:gd name="T18" fmla="*/ 20 w 39"/>
                <a:gd name="T19" fmla="*/ 8 h 46"/>
                <a:gd name="T20" fmla="*/ 23 w 39"/>
                <a:gd name="T21" fmla="*/ 17 h 46"/>
                <a:gd name="T22" fmla="*/ 22 w 39"/>
                <a:gd name="T23" fmla="*/ 28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9" h="46">
                  <a:moveTo>
                    <a:pt x="22" y="28"/>
                  </a:moveTo>
                  <a:cubicBezTo>
                    <a:pt x="21" y="25"/>
                    <a:pt x="18" y="25"/>
                    <a:pt x="17" y="25"/>
                  </a:cubicBezTo>
                  <a:cubicBezTo>
                    <a:pt x="16" y="25"/>
                    <a:pt x="20" y="32"/>
                    <a:pt x="15" y="36"/>
                  </a:cubicBezTo>
                  <a:cubicBezTo>
                    <a:pt x="11" y="40"/>
                    <a:pt x="4" y="45"/>
                    <a:pt x="1" y="45"/>
                  </a:cubicBezTo>
                  <a:cubicBezTo>
                    <a:pt x="1" y="45"/>
                    <a:pt x="0" y="46"/>
                    <a:pt x="1" y="46"/>
                  </a:cubicBezTo>
                  <a:cubicBezTo>
                    <a:pt x="3" y="46"/>
                    <a:pt x="5" y="45"/>
                    <a:pt x="12" y="42"/>
                  </a:cubicBezTo>
                  <a:cubicBezTo>
                    <a:pt x="19" y="38"/>
                    <a:pt x="34" y="31"/>
                    <a:pt x="37" y="16"/>
                  </a:cubicBezTo>
                  <a:cubicBezTo>
                    <a:pt x="39" y="6"/>
                    <a:pt x="30" y="0"/>
                    <a:pt x="26" y="1"/>
                  </a:cubicBezTo>
                  <a:cubicBezTo>
                    <a:pt x="24" y="1"/>
                    <a:pt x="28" y="7"/>
                    <a:pt x="27" y="9"/>
                  </a:cubicBezTo>
                  <a:cubicBezTo>
                    <a:pt x="25" y="6"/>
                    <a:pt x="21" y="6"/>
                    <a:pt x="20" y="8"/>
                  </a:cubicBezTo>
                  <a:cubicBezTo>
                    <a:pt x="18" y="13"/>
                    <a:pt x="22" y="12"/>
                    <a:pt x="23" y="17"/>
                  </a:cubicBezTo>
                  <a:cubicBezTo>
                    <a:pt x="25" y="21"/>
                    <a:pt x="24" y="24"/>
                    <a:pt x="22" y="2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45" name="Freeform 8036"/>
            <p:cNvSpPr>
              <a:spLocks/>
            </p:cNvSpPr>
            <p:nvPr/>
          </p:nvSpPr>
          <p:spPr bwMode="auto">
            <a:xfrm>
              <a:off x="1369" y="966"/>
              <a:ext cx="49" cy="46"/>
            </a:xfrm>
            <a:custGeom>
              <a:avLst/>
              <a:gdLst>
                <a:gd name="T0" fmla="*/ 11 w 27"/>
                <a:gd name="T1" fmla="*/ 11 h 25"/>
                <a:gd name="T2" fmla="*/ 15 w 27"/>
                <a:gd name="T3" fmla="*/ 11 h 25"/>
                <a:gd name="T4" fmla="*/ 22 w 27"/>
                <a:gd name="T5" fmla="*/ 13 h 25"/>
                <a:gd name="T6" fmla="*/ 12 w 27"/>
                <a:gd name="T7" fmla="*/ 3 h 25"/>
                <a:gd name="T8" fmla="*/ 7 w 27"/>
                <a:gd name="T9" fmla="*/ 25 h 25"/>
                <a:gd name="T10" fmla="*/ 9 w 27"/>
                <a:gd name="T11" fmla="*/ 22 h 25"/>
                <a:gd name="T12" fmla="*/ 11 w 27"/>
                <a:gd name="T13" fmla="*/ 1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7" h="25">
                  <a:moveTo>
                    <a:pt x="11" y="11"/>
                  </a:moveTo>
                  <a:cubicBezTo>
                    <a:pt x="14" y="9"/>
                    <a:pt x="15" y="11"/>
                    <a:pt x="15" y="11"/>
                  </a:cubicBezTo>
                  <a:cubicBezTo>
                    <a:pt x="15" y="14"/>
                    <a:pt x="19" y="17"/>
                    <a:pt x="22" y="13"/>
                  </a:cubicBezTo>
                  <a:cubicBezTo>
                    <a:pt x="27" y="9"/>
                    <a:pt x="19" y="0"/>
                    <a:pt x="12" y="3"/>
                  </a:cubicBezTo>
                  <a:cubicBezTo>
                    <a:pt x="2" y="6"/>
                    <a:pt x="0" y="18"/>
                    <a:pt x="7" y="25"/>
                  </a:cubicBezTo>
                  <a:cubicBezTo>
                    <a:pt x="9" y="22"/>
                    <a:pt x="9" y="22"/>
                    <a:pt x="9" y="22"/>
                  </a:cubicBezTo>
                  <a:cubicBezTo>
                    <a:pt x="6" y="18"/>
                    <a:pt x="8" y="13"/>
                    <a:pt x="11" y="1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46" name="Freeform 8037"/>
            <p:cNvSpPr>
              <a:spLocks/>
            </p:cNvSpPr>
            <p:nvPr/>
          </p:nvSpPr>
          <p:spPr bwMode="auto">
            <a:xfrm>
              <a:off x="1356" y="931"/>
              <a:ext cx="82" cy="86"/>
            </a:xfrm>
            <a:custGeom>
              <a:avLst/>
              <a:gdLst>
                <a:gd name="T0" fmla="*/ 5 w 45"/>
                <a:gd name="T1" fmla="*/ 20 h 47"/>
                <a:gd name="T2" fmla="*/ 11 w 45"/>
                <a:gd name="T3" fmla="*/ 47 h 47"/>
                <a:gd name="T4" fmla="*/ 13 w 45"/>
                <a:gd name="T5" fmla="*/ 45 h 47"/>
                <a:gd name="T6" fmla="*/ 11 w 45"/>
                <a:gd name="T7" fmla="*/ 43 h 47"/>
                <a:gd name="T8" fmla="*/ 20 w 45"/>
                <a:gd name="T9" fmla="*/ 16 h 47"/>
                <a:gd name="T10" fmla="*/ 35 w 45"/>
                <a:gd name="T11" fmla="*/ 28 h 47"/>
                <a:gd name="T12" fmla="*/ 36 w 45"/>
                <a:gd name="T13" fmla="*/ 15 h 47"/>
                <a:gd name="T14" fmla="*/ 44 w 45"/>
                <a:gd name="T15" fmla="*/ 16 h 47"/>
                <a:gd name="T16" fmla="*/ 30 w 45"/>
                <a:gd name="T17" fmla="*/ 4 h 47"/>
                <a:gd name="T18" fmla="*/ 27 w 45"/>
                <a:gd name="T19" fmla="*/ 1 h 47"/>
                <a:gd name="T20" fmla="*/ 5 w 45"/>
                <a:gd name="T21" fmla="*/ 20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5" h="47">
                  <a:moveTo>
                    <a:pt x="5" y="20"/>
                  </a:moveTo>
                  <a:cubicBezTo>
                    <a:pt x="0" y="31"/>
                    <a:pt x="4" y="41"/>
                    <a:pt x="11" y="47"/>
                  </a:cubicBezTo>
                  <a:cubicBezTo>
                    <a:pt x="13" y="45"/>
                    <a:pt x="13" y="45"/>
                    <a:pt x="13" y="45"/>
                  </a:cubicBezTo>
                  <a:cubicBezTo>
                    <a:pt x="12" y="44"/>
                    <a:pt x="12" y="43"/>
                    <a:pt x="11" y="43"/>
                  </a:cubicBezTo>
                  <a:cubicBezTo>
                    <a:pt x="4" y="33"/>
                    <a:pt x="11" y="18"/>
                    <a:pt x="20" y="16"/>
                  </a:cubicBezTo>
                  <a:cubicBezTo>
                    <a:pt x="26" y="16"/>
                    <a:pt x="34" y="21"/>
                    <a:pt x="35" y="28"/>
                  </a:cubicBezTo>
                  <a:cubicBezTo>
                    <a:pt x="42" y="30"/>
                    <a:pt x="42" y="18"/>
                    <a:pt x="36" y="15"/>
                  </a:cubicBezTo>
                  <a:cubicBezTo>
                    <a:pt x="41" y="14"/>
                    <a:pt x="42" y="17"/>
                    <a:pt x="44" y="16"/>
                  </a:cubicBezTo>
                  <a:cubicBezTo>
                    <a:pt x="45" y="14"/>
                    <a:pt x="41" y="5"/>
                    <a:pt x="30" y="4"/>
                  </a:cubicBezTo>
                  <a:cubicBezTo>
                    <a:pt x="31" y="2"/>
                    <a:pt x="31" y="0"/>
                    <a:pt x="27" y="1"/>
                  </a:cubicBezTo>
                  <a:cubicBezTo>
                    <a:pt x="23" y="3"/>
                    <a:pt x="11" y="5"/>
                    <a:pt x="5" y="2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47" name="Freeform 8038"/>
            <p:cNvSpPr>
              <a:spLocks/>
            </p:cNvSpPr>
            <p:nvPr/>
          </p:nvSpPr>
          <p:spPr bwMode="auto">
            <a:xfrm>
              <a:off x="1340" y="939"/>
              <a:ext cx="34" cy="67"/>
            </a:xfrm>
            <a:custGeom>
              <a:avLst/>
              <a:gdLst>
                <a:gd name="T0" fmla="*/ 8 w 19"/>
                <a:gd name="T1" fmla="*/ 33 h 37"/>
                <a:gd name="T2" fmla="*/ 11 w 19"/>
                <a:gd name="T3" fmla="*/ 33 h 37"/>
                <a:gd name="T4" fmla="*/ 19 w 19"/>
                <a:gd name="T5" fmla="*/ 3 h 37"/>
                <a:gd name="T6" fmla="*/ 8 w 19"/>
                <a:gd name="T7" fmla="*/ 7 h 37"/>
                <a:gd name="T8" fmla="*/ 3 w 19"/>
                <a:gd name="T9" fmla="*/ 6 h 37"/>
                <a:gd name="T10" fmla="*/ 8 w 19"/>
                <a:gd name="T11" fmla="*/ 33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" h="37">
                  <a:moveTo>
                    <a:pt x="8" y="33"/>
                  </a:moveTo>
                  <a:cubicBezTo>
                    <a:pt x="12" y="37"/>
                    <a:pt x="11" y="33"/>
                    <a:pt x="11" y="33"/>
                  </a:cubicBezTo>
                  <a:cubicBezTo>
                    <a:pt x="11" y="33"/>
                    <a:pt x="5" y="17"/>
                    <a:pt x="19" y="3"/>
                  </a:cubicBezTo>
                  <a:cubicBezTo>
                    <a:pt x="18" y="0"/>
                    <a:pt x="11" y="1"/>
                    <a:pt x="8" y="7"/>
                  </a:cubicBezTo>
                  <a:cubicBezTo>
                    <a:pt x="8" y="5"/>
                    <a:pt x="6" y="2"/>
                    <a:pt x="3" y="6"/>
                  </a:cubicBezTo>
                  <a:cubicBezTo>
                    <a:pt x="0" y="9"/>
                    <a:pt x="1" y="24"/>
                    <a:pt x="8" y="3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48" name="Freeform 8039"/>
            <p:cNvSpPr>
              <a:spLocks/>
            </p:cNvSpPr>
            <p:nvPr/>
          </p:nvSpPr>
          <p:spPr bwMode="auto">
            <a:xfrm>
              <a:off x="1385" y="1014"/>
              <a:ext cx="59" cy="23"/>
            </a:xfrm>
            <a:custGeom>
              <a:avLst/>
              <a:gdLst>
                <a:gd name="T0" fmla="*/ 29 w 32"/>
                <a:gd name="T1" fmla="*/ 4 h 13"/>
                <a:gd name="T2" fmla="*/ 29 w 32"/>
                <a:gd name="T3" fmla="*/ 1 h 13"/>
                <a:gd name="T4" fmla="*/ 1 w 32"/>
                <a:gd name="T5" fmla="*/ 4 h 13"/>
                <a:gd name="T6" fmla="*/ 0 w 32"/>
                <a:gd name="T7" fmla="*/ 6 h 13"/>
                <a:gd name="T8" fmla="*/ 23 w 32"/>
                <a:gd name="T9" fmla="*/ 13 h 13"/>
                <a:gd name="T10" fmla="*/ 21 w 32"/>
                <a:gd name="T11" fmla="*/ 9 h 13"/>
                <a:gd name="T12" fmla="*/ 29 w 32"/>
                <a:gd name="T13" fmla="*/ 4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13">
                  <a:moveTo>
                    <a:pt x="29" y="4"/>
                  </a:moveTo>
                  <a:cubicBezTo>
                    <a:pt x="32" y="0"/>
                    <a:pt x="29" y="1"/>
                    <a:pt x="29" y="1"/>
                  </a:cubicBezTo>
                  <a:cubicBezTo>
                    <a:pt x="25" y="5"/>
                    <a:pt x="12" y="10"/>
                    <a:pt x="1" y="4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9" y="11"/>
                    <a:pt x="16" y="9"/>
                    <a:pt x="23" y="13"/>
                  </a:cubicBezTo>
                  <a:cubicBezTo>
                    <a:pt x="24" y="11"/>
                    <a:pt x="21" y="9"/>
                    <a:pt x="21" y="9"/>
                  </a:cubicBezTo>
                  <a:cubicBezTo>
                    <a:pt x="21" y="9"/>
                    <a:pt x="27" y="8"/>
                    <a:pt x="29" y="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49" name="Freeform 8040"/>
            <p:cNvSpPr>
              <a:spLocks/>
            </p:cNvSpPr>
            <p:nvPr/>
          </p:nvSpPr>
          <p:spPr bwMode="auto">
            <a:xfrm>
              <a:off x="1283" y="942"/>
              <a:ext cx="89" cy="81"/>
            </a:xfrm>
            <a:custGeom>
              <a:avLst/>
              <a:gdLst>
                <a:gd name="T0" fmla="*/ 7 w 49"/>
                <a:gd name="T1" fmla="*/ 32 h 44"/>
                <a:gd name="T2" fmla="*/ 19 w 49"/>
                <a:gd name="T3" fmla="*/ 29 h 44"/>
                <a:gd name="T4" fmla="*/ 40 w 49"/>
                <a:gd name="T5" fmla="*/ 38 h 44"/>
                <a:gd name="T6" fmla="*/ 48 w 49"/>
                <a:gd name="T7" fmla="*/ 44 h 44"/>
                <a:gd name="T8" fmla="*/ 49 w 49"/>
                <a:gd name="T9" fmla="*/ 43 h 44"/>
                <a:gd name="T10" fmla="*/ 41 w 49"/>
                <a:gd name="T11" fmla="*/ 36 h 44"/>
                <a:gd name="T12" fmla="*/ 29 w 49"/>
                <a:gd name="T13" fmla="*/ 17 h 44"/>
                <a:gd name="T14" fmla="*/ 30 w 49"/>
                <a:gd name="T15" fmla="*/ 5 h 44"/>
                <a:gd name="T16" fmla="*/ 25 w 49"/>
                <a:gd name="T17" fmla="*/ 8 h 44"/>
                <a:gd name="T18" fmla="*/ 20 w 49"/>
                <a:gd name="T19" fmla="*/ 5 h 44"/>
                <a:gd name="T20" fmla="*/ 16 w 49"/>
                <a:gd name="T21" fmla="*/ 2 h 44"/>
                <a:gd name="T22" fmla="*/ 18 w 49"/>
                <a:gd name="T23" fmla="*/ 7 h 44"/>
                <a:gd name="T24" fmla="*/ 14 w 49"/>
                <a:gd name="T25" fmla="*/ 7 h 44"/>
                <a:gd name="T26" fmla="*/ 18 w 49"/>
                <a:gd name="T27" fmla="*/ 12 h 44"/>
                <a:gd name="T28" fmla="*/ 30 w 49"/>
                <a:gd name="T29" fmla="*/ 24 h 44"/>
                <a:gd name="T30" fmla="*/ 35 w 49"/>
                <a:gd name="T31" fmla="*/ 31 h 44"/>
                <a:gd name="T32" fmla="*/ 23 w 49"/>
                <a:gd name="T33" fmla="*/ 21 h 44"/>
                <a:gd name="T34" fmla="*/ 22 w 49"/>
                <a:gd name="T35" fmla="*/ 18 h 44"/>
                <a:gd name="T36" fmla="*/ 20 w 49"/>
                <a:gd name="T37" fmla="*/ 16 h 44"/>
                <a:gd name="T38" fmla="*/ 17 w 49"/>
                <a:gd name="T39" fmla="*/ 16 h 44"/>
                <a:gd name="T40" fmla="*/ 16 w 49"/>
                <a:gd name="T41" fmla="*/ 12 h 44"/>
                <a:gd name="T42" fmla="*/ 6 w 49"/>
                <a:gd name="T43" fmla="*/ 8 h 44"/>
                <a:gd name="T44" fmla="*/ 12 w 49"/>
                <a:gd name="T45" fmla="*/ 17 h 44"/>
                <a:gd name="T46" fmla="*/ 16 w 49"/>
                <a:gd name="T47" fmla="*/ 17 h 44"/>
                <a:gd name="T48" fmla="*/ 16 w 49"/>
                <a:gd name="T49" fmla="*/ 21 h 44"/>
                <a:gd name="T50" fmla="*/ 18 w 49"/>
                <a:gd name="T51" fmla="*/ 22 h 44"/>
                <a:gd name="T52" fmla="*/ 21 w 49"/>
                <a:gd name="T53" fmla="*/ 22 h 44"/>
                <a:gd name="T54" fmla="*/ 34 w 49"/>
                <a:gd name="T55" fmla="*/ 33 h 44"/>
                <a:gd name="T56" fmla="*/ 26 w 49"/>
                <a:gd name="T57" fmla="*/ 28 h 44"/>
                <a:gd name="T58" fmla="*/ 12 w 49"/>
                <a:gd name="T59" fmla="*/ 20 h 44"/>
                <a:gd name="T60" fmla="*/ 6 w 49"/>
                <a:gd name="T61" fmla="*/ 16 h 44"/>
                <a:gd name="T62" fmla="*/ 7 w 49"/>
                <a:gd name="T63" fmla="*/ 20 h 44"/>
                <a:gd name="T64" fmla="*/ 2 w 49"/>
                <a:gd name="T65" fmla="*/ 19 h 44"/>
                <a:gd name="T66" fmla="*/ 5 w 49"/>
                <a:gd name="T67" fmla="*/ 22 h 44"/>
                <a:gd name="T68" fmla="*/ 9 w 49"/>
                <a:gd name="T69" fmla="*/ 27 h 44"/>
                <a:gd name="T70" fmla="*/ 7 w 49"/>
                <a:gd name="T71" fmla="*/ 32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9" h="44">
                  <a:moveTo>
                    <a:pt x="7" y="32"/>
                  </a:moveTo>
                  <a:cubicBezTo>
                    <a:pt x="13" y="30"/>
                    <a:pt x="15" y="28"/>
                    <a:pt x="19" y="29"/>
                  </a:cubicBezTo>
                  <a:cubicBezTo>
                    <a:pt x="28" y="31"/>
                    <a:pt x="35" y="35"/>
                    <a:pt x="40" y="38"/>
                  </a:cubicBezTo>
                  <a:cubicBezTo>
                    <a:pt x="48" y="44"/>
                    <a:pt x="48" y="44"/>
                    <a:pt x="48" y="44"/>
                  </a:cubicBezTo>
                  <a:cubicBezTo>
                    <a:pt x="49" y="43"/>
                    <a:pt x="49" y="43"/>
                    <a:pt x="49" y="43"/>
                  </a:cubicBezTo>
                  <a:cubicBezTo>
                    <a:pt x="41" y="36"/>
                    <a:pt x="41" y="36"/>
                    <a:pt x="41" y="36"/>
                  </a:cubicBezTo>
                  <a:cubicBezTo>
                    <a:pt x="37" y="32"/>
                    <a:pt x="32" y="26"/>
                    <a:pt x="29" y="17"/>
                  </a:cubicBezTo>
                  <a:cubicBezTo>
                    <a:pt x="27" y="13"/>
                    <a:pt x="29" y="11"/>
                    <a:pt x="30" y="5"/>
                  </a:cubicBezTo>
                  <a:cubicBezTo>
                    <a:pt x="30" y="4"/>
                    <a:pt x="26" y="4"/>
                    <a:pt x="25" y="8"/>
                  </a:cubicBezTo>
                  <a:cubicBezTo>
                    <a:pt x="25" y="8"/>
                    <a:pt x="24" y="5"/>
                    <a:pt x="20" y="5"/>
                  </a:cubicBezTo>
                  <a:cubicBezTo>
                    <a:pt x="16" y="4"/>
                    <a:pt x="17" y="0"/>
                    <a:pt x="16" y="2"/>
                  </a:cubicBezTo>
                  <a:cubicBezTo>
                    <a:pt x="15" y="4"/>
                    <a:pt x="15" y="6"/>
                    <a:pt x="18" y="7"/>
                  </a:cubicBezTo>
                  <a:cubicBezTo>
                    <a:pt x="17" y="8"/>
                    <a:pt x="15" y="7"/>
                    <a:pt x="14" y="7"/>
                  </a:cubicBezTo>
                  <a:cubicBezTo>
                    <a:pt x="13" y="8"/>
                    <a:pt x="15" y="11"/>
                    <a:pt x="18" y="12"/>
                  </a:cubicBezTo>
                  <a:cubicBezTo>
                    <a:pt x="26" y="13"/>
                    <a:pt x="26" y="19"/>
                    <a:pt x="30" y="24"/>
                  </a:cubicBezTo>
                  <a:cubicBezTo>
                    <a:pt x="31" y="27"/>
                    <a:pt x="33" y="29"/>
                    <a:pt x="35" y="31"/>
                  </a:cubicBezTo>
                  <a:cubicBezTo>
                    <a:pt x="23" y="21"/>
                    <a:pt x="23" y="21"/>
                    <a:pt x="23" y="21"/>
                  </a:cubicBezTo>
                  <a:cubicBezTo>
                    <a:pt x="21" y="19"/>
                    <a:pt x="20" y="19"/>
                    <a:pt x="22" y="18"/>
                  </a:cubicBezTo>
                  <a:cubicBezTo>
                    <a:pt x="23" y="16"/>
                    <a:pt x="20" y="15"/>
                    <a:pt x="20" y="16"/>
                  </a:cubicBezTo>
                  <a:cubicBezTo>
                    <a:pt x="20" y="16"/>
                    <a:pt x="19" y="18"/>
                    <a:pt x="17" y="16"/>
                  </a:cubicBezTo>
                  <a:cubicBezTo>
                    <a:pt x="14" y="14"/>
                    <a:pt x="20" y="14"/>
                    <a:pt x="16" y="12"/>
                  </a:cubicBezTo>
                  <a:cubicBezTo>
                    <a:pt x="12" y="11"/>
                    <a:pt x="6" y="8"/>
                    <a:pt x="6" y="8"/>
                  </a:cubicBezTo>
                  <a:cubicBezTo>
                    <a:pt x="6" y="8"/>
                    <a:pt x="10" y="14"/>
                    <a:pt x="12" y="17"/>
                  </a:cubicBezTo>
                  <a:cubicBezTo>
                    <a:pt x="14" y="21"/>
                    <a:pt x="13" y="15"/>
                    <a:pt x="16" y="17"/>
                  </a:cubicBezTo>
                  <a:cubicBezTo>
                    <a:pt x="18" y="19"/>
                    <a:pt x="17" y="20"/>
                    <a:pt x="16" y="21"/>
                  </a:cubicBezTo>
                  <a:cubicBezTo>
                    <a:pt x="16" y="21"/>
                    <a:pt x="17" y="23"/>
                    <a:pt x="18" y="22"/>
                  </a:cubicBezTo>
                  <a:cubicBezTo>
                    <a:pt x="19" y="20"/>
                    <a:pt x="19" y="21"/>
                    <a:pt x="21" y="22"/>
                  </a:cubicBezTo>
                  <a:cubicBezTo>
                    <a:pt x="34" y="33"/>
                    <a:pt x="34" y="33"/>
                    <a:pt x="34" y="33"/>
                  </a:cubicBezTo>
                  <a:cubicBezTo>
                    <a:pt x="31" y="31"/>
                    <a:pt x="29" y="30"/>
                    <a:pt x="26" y="28"/>
                  </a:cubicBezTo>
                  <a:cubicBezTo>
                    <a:pt x="20" y="26"/>
                    <a:pt x="14" y="27"/>
                    <a:pt x="12" y="20"/>
                  </a:cubicBezTo>
                  <a:cubicBezTo>
                    <a:pt x="11" y="16"/>
                    <a:pt x="7" y="15"/>
                    <a:pt x="6" y="16"/>
                  </a:cubicBezTo>
                  <a:cubicBezTo>
                    <a:pt x="7" y="17"/>
                    <a:pt x="8" y="19"/>
                    <a:pt x="7" y="20"/>
                  </a:cubicBezTo>
                  <a:cubicBezTo>
                    <a:pt x="6" y="18"/>
                    <a:pt x="4" y="17"/>
                    <a:pt x="2" y="19"/>
                  </a:cubicBezTo>
                  <a:cubicBezTo>
                    <a:pt x="0" y="20"/>
                    <a:pt x="4" y="18"/>
                    <a:pt x="5" y="22"/>
                  </a:cubicBezTo>
                  <a:cubicBezTo>
                    <a:pt x="7" y="26"/>
                    <a:pt x="9" y="27"/>
                    <a:pt x="9" y="27"/>
                  </a:cubicBezTo>
                  <a:cubicBezTo>
                    <a:pt x="6" y="28"/>
                    <a:pt x="6" y="32"/>
                    <a:pt x="7" y="3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50" name="Freeform 8041"/>
            <p:cNvSpPr>
              <a:spLocks/>
            </p:cNvSpPr>
            <p:nvPr/>
          </p:nvSpPr>
          <p:spPr bwMode="auto">
            <a:xfrm>
              <a:off x="1438" y="997"/>
              <a:ext cx="35" cy="31"/>
            </a:xfrm>
            <a:custGeom>
              <a:avLst/>
              <a:gdLst>
                <a:gd name="T0" fmla="*/ 12 w 19"/>
                <a:gd name="T1" fmla="*/ 1 h 17"/>
                <a:gd name="T2" fmla="*/ 10 w 19"/>
                <a:gd name="T3" fmla="*/ 5 h 17"/>
                <a:gd name="T4" fmla="*/ 6 w 19"/>
                <a:gd name="T5" fmla="*/ 6 h 17"/>
                <a:gd name="T6" fmla="*/ 0 w 19"/>
                <a:gd name="T7" fmla="*/ 15 h 17"/>
                <a:gd name="T8" fmla="*/ 6 w 19"/>
                <a:gd name="T9" fmla="*/ 17 h 17"/>
                <a:gd name="T10" fmla="*/ 14 w 19"/>
                <a:gd name="T11" fmla="*/ 13 h 17"/>
                <a:gd name="T12" fmla="*/ 12 w 19"/>
                <a:gd name="T13" fmla="*/ 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" h="17">
                  <a:moveTo>
                    <a:pt x="12" y="1"/>
                  </a:moveTo>
                  <a:cubicBezTo>
                    <a:pt x="9" y="2"/>
                    <a:pt x="10" y="5"/>
                    <a:pt x="10" y="5"/>
                  </a:cubicBezTo>
                  <a:cubicBezTo>
                    <a:pt x="8" y="2"/>
                    <a:pt x="5" y="4"/>
                    <a:pt x="6" y="6"/>
                  </a:cubicBezTo>
                  <a:cubicBezTo>
                    <a:pt x="9" y="13"/>
                    <a:pt x="0" y="15"/>
                    <a:pt x="0" y="15"/>
                  </a:cubicBezTo>
                  <a:cubicBezTo>
                    <a:pt x="0" y="15"/>
                    <a:pt x="2" y="17"/>
                    <a:pt x="6" y="17"/>
                  </a:cubicBezTo>
                  <a:cubicBezTo>
                    <a:pt x="9" y="16"/>
                    <a:pt x="12" y="16"/>
                    <a:pt x="14" y="13"/>
                  </a:cubicBezTo>
                  <a:cubicBezTo>
                    <a:pt x="19" y="7"/>
                    <a:pt x="15" y="0"/>
                    <a:pt x="12" y="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51" name="Freeform 8042"/>
            <p:cNvSpPr>
              <a:spLocks/>
            </p:cNvSpPr>
            <p:nvPr/>
          </p:nvSpPr>
          <p:spPr bwMode="auto">
            <a:xfrm>
              <a:off x="1316" y="1120"/>
              <a:ext cx="42" cy="65"/>
            </a:xfrm>
            <a:custGeom>
              <a:avLst/>
              <a:gdLst>
                <a:gd name="T0" fmla="*/ 10 w 23"/>
                <a:gd name="T1" fmla="*/ 17 h 36"/>
                <a:gd name="T2" fmla="*/ 11 w 23"/>
                <a:gd name="T3" fmla="*/ 21 h 36"/>
                <a:gd name="T4" fmla="*/ 16 w 23"/>
                <a:gd name="T5" fmla="*/ 24 h 36"/>
                <a:gd name="T6" fmla="*/ 8 w 23"/>
                <a:gd name="T7" fmla="*/ 18 h 36"/>
                <a:gd name="T8" fmla="*/ 18 w 23"/>
                <a:gd name="T9" fmla="*/ 2 h 36"/>
                <a:gd name="T10" fmla="*/ 14 w 23"/>
                <a:gd name="T11" fmla="*/ 4 h 36"/>
                <a:gd name="T12" fmla="*/ 4 w 23"/>
                <a:gd name="T13" fmla="*/ 12 h 36"/>
                <a:gd name="T14" fmla="*/ 3 w 23"/>
                <a:gd name="T15" fmla="*/ 28 h 36"/>
                <a:gd name="T16" fmla="*/ 23 w 23"/>
                <a:gd name="T17" fmla="*/ 23 h 36"/>
                <a:gd name="T18" fmla="*/ 10 w 23"/>
                <a:gd name="T19" fmla="*/ 17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3" h="36">
                  <a:moveTo>
                    <a:pt x="10" y="17"/>
                  </a:moveTo>
                  <a:cubicBezTo>
                    <a:pt x="8" y="20"/>
                    <a:pt x="11" y="21"/>
                    <a:pt x="11" y="21"/>
                  </a:cubicBezTo>
                  <a:cubicBezTo>
                    <a:pt x="14" y="17"/>
                    <a:pt x="19" y="21"/>
                    <a:pt x="16" y="24"/>
                  </a:cubicBezTo>
                  <a:cubicBezTo>
                    <a:pt x="14" y="27"/>
                    <a:pt x="8" y="24"/>
                    <a:pt x="8" y="18"/>
                  </a:cubicBezTo>
                  <a:cubicBezTo>
                    <a:pt x="8" y="11"/>
                    <a:pt x="16" y="7"/>
                    <a:pt x="18" y="2"/>
                  </a:cubicBezTo>
                  <a:cubicBezTo>
                    <a:pt x="18" y="0"/>
                    <a:pt x="16" y="2"/>
                    <a:pt x="14" y="4"/>
                  </a:cubicBezTo>
                  <a:cubicBezTo>
                    <a:pt x="11" y="6"/>
                    <a:pt x="7" y="8"/>
                    <a:pt x="4" y="12"/>
                  </a:cubicBezTo>
                  <a:cubicBezTo>
                    <a:pt x="1" y="17"/>
                    <a:pt x="0" y="22"/>
                    <a:pt x="3" y="28"/>
                  </a:cubicBezTo>
                  <a:cubicBezTo>
                    <a:pt x="8" y="36"/>
                    <a:pt x="23" y="35"/>
                    <a:pt x="23" y="23"/>
                  </a:cubicBezTo>
                  <a:cubicBezTo>
                    <a:pt x="23" y="12"/>
                    <a:pt x="13" y="11"/>
                    <a:pt x="10" y="1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52" name="Freeform 8043"/>
            <p:cNvSpPr>
              <a:spLocks/>
            </p:cNvSpPr>
            <p:nvPr/>
          </p:nvSpPr>
          <p:spPr bwMode="auto">
            <a:xfrm>
              <a:off x="1389" y="981"/>
              <a:ext cx="129" cy="67"/>
            </a:xfrm>
            <a:custGeom>
              <a:avLst/>
              <a:gdLst>
                <a:gd name="T0" fmla="*/ 37 w 71"/>
                <a:gd name="T1" fmla="*/ 5 h 37"/>
                <a:gd name="T2" fmla="*/ 4 w 71"/>
                <a:gd name="T3" fmla="*/ 19 h 37"/>
                <a:gd name="T4" fmla="*/ 2 w 71"/>
                <a:gd name="T5" fmla="*/ 18 h 37"/>
                <a:gd name="T6" fmla="*/ 0 w 71"/>
                <a:gd name="T7" fmla="*/ 20 h 37"/>
                <a:gd name="T8" fmla="*/ 3 w 71"/>
                <a:gd name="T9" fmla="*/ 21 h 37"/>
                <a:gd name="T10" fmla="*/ 37 w 71"/>
                <a:gd name="T11" fmla="*/ 9 h 37"/>
                <a:gd name="T12" fmla="*/ 51 w 71"/>
                <a:gd name="T13" fmla="*/ 17 h 37"/>
                <a:gd name="T14" fmla="*/ 57 w 71"/>
                <a:gd name="T15" fmla="*/ 10 h 37"/>
                <a:gd name="T16" fmla="*/ 57 w 71"/>
                <a:gd name="T17" fmla="*/ 19 h 37"/>
                <a:gd name="T18" fmla="*/ 52 w 71"/>
                <a:gd name="T19" fmla="*/ 22 h 37"/>
                <a:gd name="T20" fmla="*/ 53 w 71"/>
                <a:gd name="T21" fmla="*/ 29 h 37"/>
                <a:gd name="T22" fmla="*/ 47 w 71"/>
                <a:gd name="T23" fmla="*/ 33 h 37"/>
                <a:gd name="T24" fmla="*/ 65 w 71"/>
                <a:gd name="T25" fmla="*/ 29 h 37"/>
                <a:gd name="T26" fmla="*/ 62 w 71"/>
                <a:gd name="T27" fmla="*/ 7 h 37"/>
                <a:gd name="T28" fmla="*/ 37 w 71"/>
                <a:gd name="T29" fmla="*/ 5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1" h="37">
                  <a:moveTo>
                    <a:pt x="37" y="5"/>
                  </a:moveTo>
                  <a:cubicBezTo>
                    <a:pt x="28" y="9"/>
                    <a:pt x="11" y="21"/>
                    <a:pt x="4" y="19"/>
                  </a:cubicBezTo>
                  <a:cubicBezTo>
                    <a:pt x="3" y="19"/>
                    <a:pt x="3" y="18"/>
                    <a:pt x="2" y="18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1" y="21"/>
                    <a:pt x="2" y="21"/>
                    <a:pt x="3" y="21"/>
                  </a:cubicBezTo>
                  <a:cubicBezTo>
                    <a:pt x="12" y="24"/>
                    <a:pt x="26" y="13"/>
                    <a:pt x="37" y="9"/>
                  </a:cubicBezTo>
                  <a:cubicBezTo>
                    <a:pt x="46" y="6"/>
                    <a:pt x="55" y="11"/>
                    <a:pt x="51" y="17"/>
                  </a:cubicBezTo>
                  <a:cubicBezTo>
                    <a:pt x="54" y="19"/>
                    <a:pt x="58" y="16"/>
                    <a:pt x="57" y="10"/>
                  </a:cubicBezTo>
                  <a:cubicBezTo>
                    <a:pt x="60" y="12"/>
                    <a:pt x="59" y="16"/>
                    <a:pt x="57" y="19"/>
                  </a:cubicBezTo>
                  <a:cubicBezTo>
                    <a:pt x="56" y="21"/>
                    <a:pt x="54" y="22"/>
                    <a:pt x="52" y="22"/>
                  </a:cubicBezTo>
                  <a:cubicBezTo>
                    <a:pt x="49" y="22"/>
                    <a:pt x="47" y="27"/>
                    <a:pt x="53" y="29"/>
                  </a:cubicBezTo>
                  <a:cubicBezTo>
                    <a:pt x="51" y="32"/>
                    <a:pt x="50" y="32"/>
                    <a:pt x="47" y="33"/>
                  </a:cubicBezTo>
                  <a:cubicBezTo>
                    <a:pt x="53" y="37"/>
                    <a:pt x="59" y="35"/>
                    <a:pt x="65" y="29"/>
                  </a:cubicBezTo>
                  <a:cubicBezTo>
                    <a:pt x="71" y="22"/>
                    <a:pt x="69" y="13"/>
                    <a:pt x="62" y="7"/>
                  </a:cubicBezTo>
                  <a:cubicBezTo>
                    <a:pt x="54" y="2"/>
                    <a:pt x="48" y="0"/>
                    <a:pt x="37" y="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53" name="Freeform 8044"/>
            <p:cNvSpPr>
              <a:spLocks/>
            </p:cNvSpPr>
            <p:nvPr/>
          </p:nvSpPr>
          <p:spPr bwMode="auto">
            <a:xfrm>
              <a:off x="1464" y="942"/>
              <a:ext cx="64" cy="46"/>
            </a:xfrm>
            <a:custGeom>
              <a:avLst/>
              <a:gdLst>
                <a:gd name="T0" fmla="*/ 25 w 35"/>
                <a:gd name="T1" fmla="*/ 3 h 25"/>
                <a:gd name="T2" fmla="*/ 9 w 35"/>
                <a:gd name="T3" fmla="*/ 6 h 25"/>
                <a:gd name="T4" fmla="*/ 3 w 35"/>
                <a:gd name="T5" fmla="*/ 17 h 25"/>
                <a:gd name="T6" fmla="*/ 1 w 35"/>
                <a:gd name="T7" fmla="*/ 21 h 25"/>
                <a:gd name="T8" fmla="*/ 16 w 35"/>
                <a:gd name="T9" fmla="*/ 9 h 25"/>
                <a:gd name="T10" fmla="*/ 23 w 35"/>
                <a:gd name="T11" fmla="*/ 16 h 25"/>
                <a:gd name="T12" fmla="*/ 20 w 35"/>
                <a:gd name="T13" fmla="*/ 11 h 25"/>
                <a:gd name="T14" fmla="*/ 15 w 35"/>
                <a:gd name="T15" fmla="*/ 11 h 25"/>
                <a:gd name="T16" fmla="*/ 23 w 35"/>
                <a:gd name="T17" fmla="*/ 23 h 25"/>
                <a:gd name="T18" fmla="*/ 25 w 35"/>
                <a:gd name="T19" fmla="*/ 3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5" h="25">
                  <a:moveTo>
                    <a:pt x="25" y="3"/>
                  </a:moveTo>
                  <a:cubicBezTo>
                    <a:pt x="18" y="0"/>
                    <a:pt x="13" y="2"/>
                    <a:pt x="9" y="6"/>
                  </a:cubicBezTo>
                  <a:cubicBezTo>
                    <a:pt x="6" y="10"/>
                    <a:pt x="4" y="14"/>
                    <a:pt x="3" y="17"/>
                  </a:cubicBezTo>
                  <a:cubicBezTo>
                    <a:pt x="2" y="20"/>
                    <a:pt x="0" y="22"/>
                    <a:pt x="1" y="21"/>
                  </a:cubicBezTo>
                  <a:cubicBezTo>
                    <a:pt x="7" y="19"/>
                    <a:pt x="9" y="10"/>
                    <a:pt x="16" y="9"/>
                  </a:cubicBezTo>
                  <a:cubicBezTo>
                    <a:pt x="22" y="8"/>
                    <a:pt x="26" y="13"/>
                    <a:pt x="23" y="16"/>
                  </a:cubicBezTo>
                  <a:cubicBezTo>
                    <a:pt x="21" y="19"/>
                    <a:pt x="16" y="15"/>
                    <a:pt x="20" y="11"/>
                  </a:cubicBezTo>
                  <a:cubicBezTo>
                    <a:pt x="20" y="11"/>
                    <a:pt x="18" y="9"/>
                    <a:pt x="15" y="11"/>
                  </a:cubicBezTo>
                  <a:cubicBezTo>
                    <a:pt x="10" y="15"/>
                    <a:pt x="12" y="25"/>
                    <a:pt x="23" y="23"/>
                  </a:cubicBezTo>
                  <a:cubicBezTo>
                    <a:pt x="35" y="21"/>
                    <a:pt x="33" y="6"/>
                    <a:pt x="25" y="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54" name="Freeform 8045"/>
            <p:cNvSpPr>
              <a:spLocks/>
            </p:cNvSpPr>
            <p:nvPr/>
          </p:nvSpPr>
          <p:spPr bwMode="auto">
            <a:xfrm>
              <a:off x="1378" y="1028"/>
              <a:ext cx="47" cy="44"/>
            </a:xfrm>
            <a:custGeom>
              <a:avLst/>
              <a:gdLst>
                <a:gd name="T0" fmla="*/ 18 w 26"/>
                <a:gd name="T1" fmla="*/ 6 h 24"/>
                <a:gd name="T2" fmla="*/ 4 w 26"/>
                <a:gd name="T3" fmla="*/ 1 h 24"/>
                <a:gd name="T4" fmla="*/ 2 w 26"/>
                <a:gd name="T5" fmla="*/ 0 h 24"/>
                <a:gd name="T6" fmla="*/ 0 w 26"/>
                <a:gd name="T7" fmla="*/ 2 h 24"/>
                <a:gd name="T8" fmla="*/ 2 w 26"/>
                <a:gd name="T9" fmla="*/ 3 h 24"/>
                <a:gd name="T10" fmla="*/ 9 w 26"/>
                <a:gd name="T11" fmla="*/ 17 h 24"/>
                <a:gd name="T12" fmla="*/ 14 w 26"/>
                <a:gd name="T13" fmla="*/ 19 h 24"/>
                <a:gd name="T14" fmla="*/ 18 w 26"/>
                <a:gd name="T15" fmla="*/ 22 h 24"/>
                <a:gd name="T16" fmla="*/ 10 w 26"/>
                <a:gd name="T17" fmla="*/ 8 h 24"/>
                <a:gd name="T18" fmla="*/ 25 w 26"/>
                <a:gd name="T19" fmla="*/ 13 h 24"/>
                <a:gd name="T20" fmla="*/ 21 w 26"/>
                <a:gd name="T21" fmla="*/ 10 h 24"/>
                <a:gd name="T22" fmla="*/ 18 w 26"/>
                <a:gd name="T23" fmla="*/ 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6" h="24">
                  <a:moveTo>
                    <a:pt x="18" y="6"/>
                  </a:moveTo>
                  <a:cubicBezTo>
                    <a:pt x="14" y="9"/>
                    <a:pt x="5" y="2"/>
                    <a:pt x="4" y="1"/>
                  </a:cubicBezTo>
                  <a:cubicBezTo>
                    <a:pt x="3" y="1"/>
                    <a:pt x="3" y="0"/>
                    <a:pt x="2" y="0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1" y="2"/>
                    <a:pt x="2" y="3"/>
                    <a:pt x="2" y="3"/>
                  </a:cubicBezTo>
                  <a:cubicBezTo>
                    <a:pt x="3" y="4"/>
                    <a:pt x="11" y="11"/>
                    <a:pt x="9" y="17"/>
                  </a:cubicBezTo>
                  <a:cubicBezTo>
                    <a:pt x="7" y="22"/>
                    <a:pt x="13" y="23"/>
                    <a:pt x="14" y="19"/>
                  </a:cubicBezTo>
                  <a:cubicBezTo>
                    <a:pt x="14" y="19"/>
                    <a:pt x="15" y="24"/>
                    <a:pt x="18" y="22"/>
                  </a:cubicBezTo>
                  <a:cubicBezTo>
                    <a:pt x="22" y="19"/>
                    <a:pt x="14" y="11"/>
                    <a:pt x="10" y="8"/>
                  </a:cubicBezTo>
                  <a:cubicBezTo>
                    <a:pt x="14" y="11"/>
                    <a:pt x="23" y="18"/>
                    <a:pt x="25" y="13"/>
                  </a:cubicBezTo>
                  <a:cubicBezTo>
                    <a:pt x="26" y="10"/>
                    <a:pt x="21" y="10"/>
                    <a:pt x="21" y="10"/>
                  </a:cubicBezTo>
                  <a:cubicBezTo>
                    <a:pt x="25" y="8"/>
                    <a:pt x="23" y="3"/>
                    <a:pt x="18" y="6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55" name="Freeform 8046"/>
            <p:cNvSpPr>
              <a:spLocks/>
            </p:cNvSpPr>
            <p:nvPr/>
          </p:nvSpPr>
          <p:spPr bwMode="auto">
            <a:xfrm>
              <a:off x="1422" y="1028"/>
              <a:ext cx="53" cy="33"/>
            </a:xfrm>
            <a:custGeom>
              <a:avLst/>
              <a:gdLst>
                <a:gd name="T0" fmla="*/ 21 w 29"/>
                <a:gd name="T1" fmla="*/ 8 h 18"/>
                <a:gd name="T2" fmla="*/ 13 w 29"/>
                <a:gd name="T3" fmla="*/ 11 h 18"/>
                <a:gd name="T4" fmla="*/ 18 w 29"/>
                <a:gd name="T5" fmla="*/ 7 h 18"/>
                <a:gd name="T6" fmla="*/ 12 w 29"/>
                <a:gd name="T7" fmla="*/ 3 h 18"/>
                <a:gd name="T8" fmla="*/ 3 w 29"/>
                <a:gd name="T9" fmla="*/ 8 h 18"/>
                <a:gd name="T10" fmla="*/ 4 w 29"/>
                <a:gd name="T11" fmla="*/ 11 h 18"/>
                <a:gd name="T12" fmla="*/ 25 w 29"/>
                <a:gd name="T13" fmla="*/ 14 h 18"/>
                <a:gd name="T14" fmla="*/ 21 w 29"/>
                <a:gd name="T15" fmla="*/ 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9" h="18">
                  <a:moveTo>
                    <a:pt x="21" y="8"/>
                  </a:moveTo>
                  <a:cubicBezTo>
                    <a:pt x="19" y="12"/>
                    <a:pt x="13" y="11"/>
                    <a:pt x="13" y="11"/>
                  </a:cubicBezTo>
                  <a:cubicBezTo>
                    <a:pt x="13" y="11"/>
                    <a:pt x="16" y="10"/>
                    <a:pt x="18" y="7"/>
                  </a:cubicBezTo>
                  <a:cubicBezTo>
                    <a:pt x="19" y="3"/>
                    <a:pt x="13" y="0"/>
                    <a:pt x="12" y="3"/>
                  </a:cubicBezTo>
                  <a:cubicBezTo>
                    <a:pt x="12" y="6"/>
                    <a:pt x="6" y="9"/>
                    <a:pt x="3" y="8"/>
                  </a:cubicBezTo>
                  <a:cubicBezTo>
                    <a:pt x="2" y="7"/>
                    <a:pt x="0" y="7"/>
                    <a:pt x="4" y="11"/>
                  </a:cubicBezTo>
                  <a:cubicBezTo>
                    <a:pt x="9" y="16"/>
                    <a:pt x="21" y="18"/>
                    <a:pt x="25" y="14"/>
                  </a:cubicBezTo>
                  <a:cubicBezTo>
                    <a:pt x="29" y="9"/>
                    <a:pt x="23" y="4"/>
                    <a:pt x="21" y="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56" name="Freeform 8047"/>
            <p:cNvSpPr>
              <a:spLocks/>
            </p:cNvSpPr>
            <p:nvPr/>
          </p:nvSpPr>
          <p:spPr bwMode="auto">
            <a:xfrm>
              <a:off x="1349" y="1041"/>
              <a:ext cx="69" cy="126"/>
            </a:xfrm>
            <a:custGeom>
              <a:avLst/>
              <a:gdLst>
                <a:gd name="T0" fmla="*/ 29 w 38"/>
                <a:gd name="T1" fmla="*/ 50 h 69"/>
                <a:gd name="T2" fmla="*/ 22 w 38"/>
                <a:gd name="T3" fmla="*/ 50 h 69"/>
                <a:gd name="T4" fmla="*/ 20 w 38"/>
                <a:gd name="T5" fmla="*/ 56 h 69"/>
                <a:gd name="T6" fmla="*/ 12 w 38"/>
                <a:gd name="T7" fmla="*/ 58 h 69"/>
                <a:gd name="T8" fmla="*/ 17 w 38"/>
                <a:gd name="T9" fmla="*/ 50 h 69"/>
                <a:gd name="T10" fmla="*/ 7 w 38"/>
                <a:gd name="T11" fmla="*/ 38 h 69"/>
                <a:gd name="T12" fmla="*/ 13 w 38"/>
                <a:gd name="T13" fmla="*/ 2 h 69"/>
                <a:gd name="T14" fmla="*/ 12 w 38"/>
                <a:gd name="T15" fmla="*/ 0 h 69"/>
                <a:gd name="T16" fmla="*/ 10 w 38"/>
                <a:gd name="T17" fmla="*/ 2 h 69"/>
                <a:gd name="T18" fmla="*/ 11 w 38"/>
                <a:gd name="T19" fmla="*/ 3 h 69"/>
                <a:gd name="T20" fmla="*/ 3 w 38"/>
                <a:gd name="T21" fmla="*/ 39 h 69"/>
                <a:gd name="T22" fmla="*/ 10 w 38"/>
                <a:gd name="T23" fmla="*/ 62 h 69"/>
                <a:gd name="T24" fmla="*/ 31 w 38"/>
                <a:gd name="T25" fmla="*/ 62 h 69"/>
                <a:gd name="T26" fmla="*/ 32 w 38"/>
                <a:gd name="T27" fmla="*/ 44 h 69"/>
                <a:gd name="T28" fmla="*/ 29 w 38"/>
                <a:gd name="T29" fmla="*/ 50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8" h="69">
                  <a:moveTo>
                    <a:pt x="29" y="50"/>
                  </a:moveTo>
                  <a:cubicBezTo>
                    <a:pt x="27" y="44"/>
                    <a:pt x="22" y="48"/>
                    <a:pt x="22" y="50"/>
                  </a:cubicBezTo>
                  <a:cubicBezTo>
                    <a:pt x="23" y="53"/>
                    <a:pt x="22" y="54"/>
                    <a:pt x="20" y="56"/>
                  </a:cubicBezTo>
                  <a:cubicBezTo>
                    <a:pt x="18" y="58"/>
                    <a:pt x="14" y="60"/>
                    <a:pt x="12" y="58"/>
                  </a:cubicBezTo>
                  <a:cubicBezTo>
                    <a:pt x="18" y="58"/>
                    <a:pt x="20" y="53"/>
                    <a:pt x="17" y="50"/>
                  </a:cubicBezTo>
                  <a:cubicBezTo>
                    <a:pt x="12" y="56"/>
                    <a:pt x="5" y="47"/>
                    <a:pt x="7" y="38"/>
                  </a:cubicBezTo>
                  <a:cubicBezTo>
                    <a:pt x="9" y="26"/>
                    <a:pt x="17" y="11"/>
                    <a:pt x="13" y="2"/>
                  </a:cubicBezTo>
                  <a:cubicBezTo>
                    <a:pt x="13" y="1"/>
                    <a:pt x="12" y="0"/>
                    <a:pt x="12" y="0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0" y="2"/>
                    <a:pt x="11" y="3"/>
                    <a:pt x="11" y="3"/>
                  </a:cubicBezTo>
                  <a:cubicBezTo>
                    <a:pt x="15" y="10"/>
                    <a:pt x="6" y="29"/>
                    <a:pt x="3" y="39"/>
                  </a:cubicBezTo>
                  <a:cubicBezTo>
                    <a:pt x="0" y="50"/>
                    <a:pt x="3" y="56"/>
                    <a:pt x="10" y="62"/>
                  </a:cubicBezTo>
                  <a:cubicBezTo>
                    <a:pt x="16" y="69"/>
                    <a:pt x="26" y="69"/>
                    <a:pt x="31" y="62"/>
                  </a:cubicBezTo>
                  <a:cubicBezTo>
                    <a:pt x="37" y="55"/>
                    <a:pt x="38" y="49"/>
                    <a:pt x="32" y="44"/>
                  </a:cubicBezTo>
                  <a:cubicBezTo>
                    <a:pt x="32" y="46"/>
                    <a:pt x="33" y="47"/>
                    <a:pt x="29" y="5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57" name="Freeform 8048"/>
            <p:cNvSpPr>
              <a:spLocks/>
            </p:cNvSpPr>
            <p:nvPr/>
          </p:nvSpPr>
          <p:spPr bwMode="auto">
            <a:xfrm>
              <a:off x="1363" y="1087"/>
              <a:ext cx="29" cy="38"/>
            </a:xfrm>
            <a:custGeom>
              <a:avLst/>
              <a:gdLst>
                <a:gd name="T0" fmla="*/ 13 w 16"/>
                <a:gd name="T1" fmla="*/ 0 h 21"/>
                <a:gd name="T2" fmla="*/ 4 w 16"/>
                <a:gd name="T3" fmla="*/ 8 h 21"/>
                <a:gd name="T4" fmla="*/ 4 w 16"/>
                <a:gd name="T5" fmla="*/ 12 h 21"/>
                <a:gd name="T6" fmla="*/ 1 w 16"/>
                <a:gd name="T7" fmla="*/ 15 h 21"/>
                <a:gd name="T8" fmla="*/ 13 w 16"/>
                <a:gd name="T9" fmla="*/ 15 h 21"/>
                <a:gd name="T10" fmla="*/ 15 w 16"/>
                <a:gd name="T11" fmla="*/ 6 h 21"/>
                <a:gd name="T12" fmla="*/ 13 w 16"/>
                <a:gd name="T13" fmla="*/ 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21">
                  <a:moveTo>
                    <a:pt x="13" y="0"/>
                  </a:moveTo>
                  <a:cubicBezTo>
                    <a:pt x="13" y="0"/>
                    <a:pt x="11" y="9"/>
                    <a:pt x="4" y="8"/>
                  </a:cubicBezTo>
                  <a:cubicBezTo>
                    <a:pt x="3" y="7"/>
                    <a:pt x="1" y="10"/>
                    <a:pt x="4" y="12"/>
                  </a:cubicBezTo>
                  <a:cubicBezTo>
                    <a:pt x="4" y="12"/>
                    <a:pt x="1" y="12"/>
                    <a:pt x="1" y="15"/>
                  </a:cubicBezTo>
                  <a:cubicBezTo>
                    <a:pt x="0" y="18"/>
                    <a:pt x="8" y="21"/>
                    <a:pt x="13" y="15"/>
                  </a:cubicBezTo>
                  <a:cubicBezTo>
                    <a:pt x="16" y="12"/>
                    <a:pt x="15" y="9"/>
                    <a:pt x="15" y="6"/>
                  </a:cubicBezTo>
                  <a:cubicBezTo>
                    <a:pt x="15" y="2"/>
                    <a:pt x="13" y="0"/>
                    <a:pt x="13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58" name="Freeform 8049"/>
            <p:cNvSpPr>
              <a:spLocks/>
            </p:cNvSpPr>
            <p:nvPr/>
          </p:nvSpPr>
          <p:spPr bwMode="auto">
            <a:xfrm>
              <a:off x="1391" y="1068"/>
              <a:ext cx="34" cy="52"/>
            </a:xfrm>
            <a:custGeom>
              <a:avLst/>
              <a:gdLst>
                <a:gd name="T0" fmla="*/ 6 w 19"/>
                <a:gd name="T1" fmla="*/ 3 h 28"/>
                <a:gd name="T2" fmla="*/ 3 w 19"/>
                <a:gd name="T3" fmla="*/ 13 h 28"/>
                <a:gd name="T4" fmla="*/ 7 w 19"/>
                <a:gd name="T5" fmla="*/ 17 h 28"/>
                <a:gd name="T6" fmla="*/ 10 w 19"/>
                <a:gd name="T7" fmla="*/ 12 h 28"/>
                <a:gd name="T8" fmla="*/ 9 w 19"/>
                <a:gd name="T9" fmla="*/ 20 h 28"/>
                <a:gd name="T10" fmla="*/ 15 w 19"/>
                <a:gd name="T11" fmla="*/ 23 h 28"/>
                <a:gd name="T12" fmla="*/ 9 w 19"/>
                <a:gd name="T13" fmla="*/ 4 h 28"/>
                <a:gd name="T14" fmla="*/ 6 w 19"/>
                <a:gd name="T15" fmla="*/ 3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9" h="28">
                  <a:moveTo>
                    <a:pt x="6" y="3"/>
                  </a:moveTo>
                  <a:cubicBezTo>
                    <a:pt x="7" y="5"/>
                    <a:pt x="6" y="11"/>
                    <a:pt x="3" y="13"/>
                  </a:cubicBezTo>
                  <a:cubicBezTo>
                    <a:pt x="0" y="14"/>
                    <a:pt x="4" y="19"/>
                    <a:pt x="7" y="17"/>
                  </a:cubicBezTo>
                  <a:cubicBezTo>
                    <a:pt x="11" y="15"/>
                    <a:pt x="10" y="12"/>
                    <a:pt x="10" y="12"/>
                  </a:cubicBezTo>
                  <a:cubicBezTo>
                    <a:pt x="10" y="12"/>
                    <a:pt x="13" y="17"/>
                    <a:pt x="9" y="20"/>
                  </a:cubicBezTo>
                  <a:cubicBezTo>
                    <a:pt x="6" y="23"/>
                    <a:pt x="11" y="28"/>
                    <a:pt x="15" y="23"/>
                  </a:cubicBezTo>
                  <a:cubicBezTo>
                    <a:pt x="19" y="19"/>
                    <a:pt x="14" y="7"/>
                    <a:pt x="9" y="4"/>
                  </a:cubicBezTo>
                  <a:cubicBezTo>
                    <a:pt x="4" y="0"/>
                    <a:pt x="5" y="2"/>
                    <a:pt x="6" y="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59" name="Freeform 8050"/>
            <p:cNvSpPr>
              <a:spLocks/>
            </p:cNvSpPr>
            <p:nvPr/>
          </p:nvSpPr>
          <p:spPr bwMode="auto">
            <a:xfrm>
              <a:off x="1418" y="1061"/>
              <a:ext cx="16" cy="13"/>
            </a:xfrm>
            <a:custGeom>
              <a:avLst/>
              <a:gdLst>
                <a:gd name="T0" fmla="*/ 0 w 9"/>
                <a:gd name="T1" fmla="*/ 0 h 7"/>
                <a:gd name="T2" fmla="*/ 1 w 9"/>
                <a:gd name="T3" fmla="*/ 4 h 7"/>
                <a:gd name="T4" fmla="*/ 9 w 9"/>
                <a:gd name="T5" fmla="*/ 7 h 7"/>
                <a:gd name="T6" fmla="*/ 4 w 9"/>
                <a:gd name="T7" fmla="*/ 0 h 7"/>
                <a:gd name="T8" fmla="*/ 0 w 9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7">
                  <a:moveTo>
                    <a:pt x="0" y="0"/>
                  </a:moveTo>
                  <a:cubicBezTo>
                    <a:pt x="0" y="0"/>
                    <a:pt x="1" y="2"/>
                    <a:pt x="1" y="4"/>
                  </a:cubicBezTo>
                  <a:cubicBezTo>
                    <a:pt x="3" y="4"/>
                    <a:pt x="9" y="7"/>
                    <a:pt x="9" y="7"/>
                  </a:cubicBezTo>
                  <a:cubicBezTo>
                    <a:pt x="9" y="7"/>
                    <a:pt x="4" y="2"/>
                    <a:pt x="4" y="0"/>
                  </a:cubicBezTo>
                  <a:cubicBezTo>
                    <a:pt x="3" y="1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0" name="Freeform 8051"/>
            <p:cNvSpPr>
              <a:spLocks/>
            </p:cNvSpPr>
            <p:nvPr/>
          </p:nvSpPr>
          <p:spPr bwMode="auto">
            <a:xfrm>
              <a:off x="1356" y="1004"/>
              <a:ext cx="38" cy="44"/>
            </a:xfrm>
            <a:custGeom>
              <a:avLst/>
              <a:gdLst>
                <a:gd name="T0" fmla="*/ 20 w 21"/>
                <a:gd name="T1" fmla="*/ 0 h 24"/>
                <a:gd name="T2" fmla="*/ 21 w 21"/>
                <a:gd name="T3" fmla="*/ 3 h 24"/>
                <a:gd name="T4" fmla="*/ 4 w 21"/>
                <a:gd name="T5" fmla="*/ 23 h 24"/>
                <a:gd name="T6" fmla="*/ 1 w 21"/>
                <a:gd name="T7" fmla="*/ 23 h 24"/>
                <a:gd name="T8" fmla="*/ 1 w 21"/>
                <a:gd name="T9" fmla="*/ 23 h 24"/>
                <a:gd name="T10" fmla="*/ 1 w 21"/>
                <a:gd name="T11" fmla="*/ 20 h 24"/>
                <a:gd name="T12" fmla="*/ 18 w 21"/>
                <a:gd name="T13" fmla="*/ 1 h 24"/>
                <a:gd name="T14" fmla="*/ 20 w 21"/>
                <a:gd name="T15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1" h="24">
                  <a:moveTo>
                    <a:pt x="20" y="0"/>
                  </a:moveTo>
                  <a:cubicBezTo>
                    <a:pt x="21" y="1"/>
                    <a:pt x="21" y="2"/>
                    <a:pt x="21" y="3"/>
                  </a:cubicBezTo>
                  <a:cubicBezTo>
                    <a:pt x="4" y="23"/>
                    <a:pt x="4" y="23"/>
                    <a:pt x="4" y="23"/>
                  </a:cubicBezTo>
                  <a:cubicBezTo>
                    <a:pt x="3" y="24"/>
                    <a:pt x="2" y="24"/>
                    <a:pt x="1" y="23"/>
                  </a:cubicBezTo>
                  <a:cubicBezTo>
                    <a:pt x="1" y="23"/>
                    <a:pt x="1" y="23"/>
                    <a:pt x="1" y="23"/>
                  </a:cubicBezTo>
                  <a:cubicBezTo>
                    <a:pt x="1" y="22"/>
                    <a:pt x="0" y="21"/>
                    <a:pt x="1" y="20"/>
                  </a:cubicBezTo>
                  <a:cubicBezTo>
                    <a:pt x="18" y="1"/>
                    <a:pt x="18" y="1"/>
                    <a:pt x="18" y="1"/>
                  </a:cubicBezTo>
                  <a:cubicBezTo>
                    <a:pt x="18" y="0"/>
                    <a:pt x="20" y="0"/>
                    <a:pt x="20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1" name="Freeform 8052"/>
            <p:cNvSpPr>
              <a:spLocks/>
            </p:cNvSpPr>
            <p:nvPr/>
          </p:nvSpPr>
          <p:spPr bwMode="auto">
            <a:xfrm>
              <a:off x="1522" y="778"/>
              <a:ext cx="1967" cy="186"/>
            </a:xfrm>
            <a:custGeom>
              <a:avLst/>
              <a:gdLst>
                <a:gd name="T0" fmla="*/ 748 w 1077"/>
                <a:gd name="T1" fmla="*/ 29 h 102"/>
                <a:gd name="T2" fmla="*/ 714 w 1077"/>
                <a:gd name="T3" fmla="*/ 32 h 102"/>
                <a:gd name="T4" fmla="*/ 436 w 1077"/>
                <a:gd name="T5" fmla="*/ 57 h 102"/>
                <a:gd name="T6" fmla="*/ 436 w 1077"/>
                <a:gd name="T7" fmla="*/ 57 h 102"/>
                <a:gd name="T8" fmla="*/ 0 w 1077"/>
                <a:gd name="T9" fmla="*/ 95 h 102"/>
                <a:gd name="T10" fmla="*/ 2 w 1077"/>
                <a:gd name="T11" fmla="*/ 102 h 102"/>
                <a:gd name="T12" fmla="*/ 397 w 1077"/>
                <a:gd name="T13" fmla="*/ 67 h 102"/>
                <a:gd name="T14" fmla="*/ 437 w 1077"/>
                <a:gd name="T15" fmla="*/ 64 h 102"/>
                <a:gd name="T16" fmla="*/ 714 w 1077"/>
                <a:gd name="T17" fmla="*/ 39 h 102"/>
                <a:gd name="T18" fmla="*/ 747 w 1077"/>
                <a:gd name="T19" fmla="*/ 37 h 102"/>
                <a:gd name="T20" fmla="*/ 1075 w 1077"/>
                <a:gd name="T21" fmla="*/ 8 h 102"/>
                <a:gd name="T22" fmla="*/ 1077 w 1077"/>
                <a:gd name="T23" fmla="*/ 0 h 102"/>
                <a:gd name="T24" fmla="*/ 748 w 1077"/>
                <a:gd name="T25" fmla="*/ 29 h 1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77" h="102">
                  <a:moveTo>
                    <a:pt x="748" y="29"/>
                  </a:moveTo>
                  <a:cubicBezTo>
                    <a:pt x="714" y="32"/>
                    <a:pt x="714" y="32"/>
                    <a:pt x="714" y="32"/>
                  </a:cubicBezTo>
                  <a:cubicBezTo>
                    <a:pt x="436" y="57"/>
                    <a:pt x="436" y="57"/>
                    <a:pt x="436" y="57"/>
                  </a:cubicBezTo>
                  <a:cubicBezTo>
                    <a:pt x="436" y="57"/>
                    <a:pt x="436" y="57"/>
                    <a:pt x="436" y="57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1" y="97"/>
                    <a:pt x="2" y="99"/>
                    <a:pt x="2" y="102"/>
                  </a:cubicBezTo>
                  <a:cubicBezTo>
                    <a:pt x="397" y="67"/>
                    <a:pt x="397" y="67"/>
                    <a:pt x="397" y="67"/>
                  </a:cubicBezTo>
                  <a:cubicBezTo>
                    <a:pt x="437" y="64"/>
                    <a:pt x="437" y="64"/>
                    <a:pt x="437" y="64"/>
                  </a:cubicBezTo>
                  <a:cubicBezTo>
                    <a:pt x="714" y="39"/>
                    <a:pt x="714" y="39"/>
                    <a:pt x="714" y="39"/>
                  </a:cubicBezTo>
                  <a:cubicBezTo>
                    <a:pt x="747" y="37"/>
                    <a:pt x="747" y="37"/>
                    <a:pt x="747" y="37"/>
                  </a:cubicBezTo>
                  <a:cubicBezTo>
                    <a:pt x="1075" y="8"/>
                    <a:pt x="1075" y="8"/>
                    <a:pt x="1075" y="8"/>
                  </a:cubicBezTo>
                  <a:cubicBezTo>
                    <a:pt x="1076" y="5"/>
                    <a:pt x="1076" y="3"/>
                    <a:pt x="1077" y="0"/>
                  </a:cubicBezTo>
                  <a:lnTo>
                    <a:pt x="748" y="29"/>
                  </a:ln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2" name="Freeform 8053"/>
            <p:cNvSpPr>
              <a:spLocks/>
            </p:cNvSpPr>
            <p:nvPr/>
          </p:nvSpPr>
          <p:spPr bwMode="auto">
            <a:xfrm>
              <a:off x="1528" y="800"/>
              <a:ext cx="1959" cy="175"/>
            </a:xfrm>
            <a:custGeom>
              <a:avLst/>
              <a:gdLst>
                <a:gd name="T0" fmla="*/ 1073 w 1073"/>
                <a:gd name="T1" fmla="*/ 0 h 96"/>
                <a:gd name="T2" fmla="*/ 744 w 1073"/>
                <a:gd name="T3" fmla="*/ 28 h 96"/>
                <a:gd name="T4" fmla="*/ 712 w 1073"/>
                <a:gd name="T5" fmla="*/ 31 h 96"/>
                <a:gd name="T6" fmla="*/ 434 w 1073"/>
                <a:gd name="T7" fmla="*/ 55 h 96"/>
                <a:gd name="T8" fmla="*/ 434 w 1073"/>
                <a:gd name="T9" fmla="*/ 55 h 96"/>
                <a:gd name="T10" fmla="*/ 0 w 1073"/>
                <a:gd name="T11" fmla="*/ 93 h 96"/>
                <a:gd name="T12" fmla="*/ 0 w 1073"/>
                <a:gd name="T13" fmla="*/ 96 h 96"/>
                <a:gd name="T14" fmla="*/ 395 w 1073"/>
                <a:gd name="T15" fmla="*/ 61 h 96"/>
                <a:gd name="T16" fmla="*/ 434 w 1073"/>
                <a:gd name="T17" fmla="*/ 58 h 96"/>
                <a:gd name="T18" fmla="*/ 712 w 1073"/>
                <a:gd name="T19" fmla="*/ 33 h 96"/>
                <a:gd name="T20" fmla="*/ 744 w 1073"/>
                <a:gd name="T21" fmla="*/ 31 h 96"/>
                <a:gd name="T22" fmla="*/ 1073 w 1073"/>
                <a:gd name="T23" fmla="*/ 2 h 96"/>
                <a:gd name="T24" fmla="*/ 1073 w 1073"/>
                <a:gd name="T25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73" h="96">
                  <a:moveTo>
                    <a:pt x="1073" y="0"/>
                  </a:moveTo>
                  <a:cubicBezTo>
                    <a:pt x="744" y="28"/>
                    <a:pt x="744" y="28"/>
                    <a:pt x="744" y="28"/>
                  </a:cubicBezTo>
                  <a:cubicBezTo>
                    <a:pt x="712" y="31"/>
                    <a:pt x="712" y="31"/>
                    <a:pt x="712" y="31"/>
                  </a:cubicBezTo>
                  <a:cubicBezTo>
                    <a:pt x="434" y="55"/>
                    <a:pt x="434" y="55"/>
                    <a:pt x="434" y="55"/>
                  </a:cubicBezTo>
                  <a:cubicBezTo>
                    <a:pt x="434" y="55"/>
                    <a:pt x="434" y="55"/>
                    <a:pt x="434" y="55"/>
                  </a:cubicBezTo>
                  <a:cubicBezTo>
                    <a:pt x="0" y="93"/>
                    <a:pt x="0" y="93"/>
                    <a:pt x="0" y="93"/>
                  </a:cubicBezTo>
                  <a:cubicBezTo>
                    <a:pt x="0" y="94"/>
                    <a:pt x="0" y="95"/>
                    <a:pt x="0" y="96"/>
                  </a:cubicBezTo>
                  <a:cubicBezTo>
                    <a:pt x="395" y="61"/>
                    <a:pt x="395" y="61"/>
                    <a:pt x="395" y="61"/>
                  </a:cubicBezTo>
                  <a:cubicBezTo>
                    <a:pt x="434" y="58"/>
                    <a:pt x="434" y="58"/>
                    <a:pt x="434" y="58"/>
                  </a:cubicBezTo>
                  <a:cubicBezTo>
                    <a:pt x="712" y="33"/>
                    <a:pt x="712" y="33"/>
                    <a:pt x="712" y="33"/>
                  </a:cubicBezTo>
                  <a:cubicBezTo>
                    <a:pt x="744" y="31"/>
                    <a:pt x="744" y="31"/>
                    <a:pt x="744" y="31"/>
                  </a:cubicBezTo>
                  <a:cubicBezTo>
                    <a:pt x="1073" y="2"/>
                    <a:pt x="1073" y="2"/>
                    <a:pt x="1073" y="2"/>
                  </a:cubicBezTo>
                  <a:cubicBezTo>
                    <a:pt x="1073" y="1"/>
                    <a:pt x="1073" y="0"/>
                    <a:pt x="1073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3" name="Freeform 8054"/>
            <p:cNvSpPr>
              <a:spLocks/>
            </p:cNvSpPr>
            <p:nvPr/>
          </p:nvSpPr>
          <p:spPr bwMode="auto">
            <a:xfrm>
              <a:off x="1542" y="2526"/>
              <a:ext cx="29" cy="62"/>
            </a:xfrm>
            <a:custGeom>
              <a:avLst/>
              <a:gdLst>
                <a:gd name="T0" fmla="*/ 6 w 16"/>
                <a:gd name="T1" fmla="*/ 32 h 34"/>
                <a:gd name="T2" fmla="*/ 5 w 16"/>
                <a:gd name="T3" fmla="*/ 11 h 34"/>
                <a:gd name="T4" fmla="*/ 10 w 16"/>
                <a:gd name="T5" fmla="*/ 4 h 34"/>
                <a:gd name="T6" fmla="*/ 6 w 16"/>
                <a:gd name="T7" fmla="*/ 32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34">
                  <a:moveTo>
                    <a:pt x="6" y="32"/>
                  </a:moveTo>
                  <a:cubicBezTo>
                    <a:pt x="4" y="34"/>
                    <a:pt x="12" y="20"/>
                    <a:pt x="5" y="11"/>
                  </a:cubicBezTo>
                  <a:cubicBezTo>
                    <a:pt x="0" y="5"/>
                    <a:pt x="7" y="0"/>
                    <a:pt x="10" y="4"/>
                  </a:cubicBezTo>
                  <a:cubicBezTo>
                    <a:pt x="16" y="11"/>
                    <a:pt x="12" y="27"/>
                    <a:pt x="6" y="3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4" name="Freeform 8055"/>
            <p:cNvSpPr>
              <a:spLocks/>
            </p:cNvSpPr>
            <p:nvPr/>
          </p:nvSpPr>
          <p:spPr bwMode="auto">
            <a:xfrm>
              <a:off x="1566" y="2524"/>
              <a:ext cx="18" cy="50"/>
            </a:xfrm>
            <a:custGeom>
              <a:avLst/>
              <a:gdLst>
                <a:gd name="T0" fmla="*/ 0 w 10"/>
                <a:gd name="T1" fmla="*/ 27 h 27"/>
                <a:gd name="T2" fmla="*/ 2 w 10"/>
                <a:gd name="T3" fmla="*/ 9 h 27"/>
                <a:gd name="T4" fmla="*/ 7 w 10"/>
                <a:gd name="T5" fmla="*/ 5 h 27"/>
                <a:gd name="T6" fmla="*/ 0 w 10"/>
                <a:gd name="T7" fmla="*/ 2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27">
                  <a:moveTo>
                    <a:pt x="0" y="27"/>
                  </a:moveTo>
                  <a:cubicBezTo>
                    <a:pt x="0" y="27"/>
                    <a:pt x="5" y="17"/>
                    <a:pt x="2" y="9"/>
                  </a:cubicBezTo>
                  <a:cubicBezTo>
                    <a:pt x="0" y="2"/>
                    <a:pt x="4" y="11"/>
                    <a:pt x="7" y="5"/>
                  </a:cubicBezTo>
                  <a:cubicBezTo>
                    <a:pt x="10" y="0"/>
                    <a:pt x="6" y="21"/>
                    <a:pt x="0" y="2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5" name="Freeform 8056"/>
            <p:cNvSpPr>
              <a:spLocks/>
            </p:cNvSpPr>
            <p:nvPr/>
          </p:nvSpPr>
          <p:spPr bwMode="auto">
            <a:xfrm>
              <a:off x="1559" y="2568"/>
              <a:ext cx="60" cy="28"/>
            </a:xfrm>
            <a:custGeom>
              <a:avLst/>
              <a:gdLst>
                <a:gd name="T0" fmla="*/ 2 w 33"/>
                <a:gd name="T1" fmla="*/ 13 h 15"/>
                <a:gd name="T2" fmla="*/ 23 w 33"/>
                <a:gd name="T3" fmla="*/ 10 h 15"/>
                <a:gd name="T4" fmla="*/ 28 w 33"/>
                <a:gd name="T5" fmla="*/ 4 h 15"/>
                <a:gd name="T6" fmla="*/ 2 w 33"/>
                <a:gd name="T7" fmla="*/ 13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3" h="15">
                  <a:moveTo>
                    <a:pt x="2" y="13"/>
                  </a:moveTo>
                  <a:cubicBezTo>
                    <a:pt x="0" y="15"/>
                    <a:pt x="12" y="5"/>
                    <a:pt x="23" y="10"/>
                  </a:cubicBezTo>
                  <a:cubicBezTo>
                    <a:pt x="29" y="14"/>
                    <a:pt x="33" y="7"/>
                    <a:pt x="28" y="4"/>
                  </a:cubicBezTo>
                  <a:cubicBezTo>
                    <a:pt x="20" y="0"/>
                    <a:pt x="6" y="7"/>
                    <a:pt x="2" y="1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6" name="Freeform 8057"/>
            <p:cNvSpPr>
              <a:spLocks/>
            </p:cNvSpPr>
            <p:nvPr/>
          </p:nvSpPr>
          <p:spPr bwMode="auto">
            <a:xfrm>
              <a:off x="1570" y="2552"/>
              <a:ext cx="45" cy="25"/>
            </a:xfrm>
            <a:custGeom>
              <a:avLst/>
              <a:gdLst>
                <a:gd name="T0" fmla="*/ 0 w 25"/>
                <a:gd name="T1" fmla="*/ 14 h 14"/>
                <a:gd name="T2" fmla="*/ 17 w 25"/>
                <a:gd name="T3" fmla="*/ 9 h 14"/>
                <a:gd name="T4" fmla="*/ 20 w 25"/>
                <a:gd name="T5" fmla="*/ 3 h 14"/>
                <a:gd name="T6" fmla="*/ 0 w 25"/>
                <a:gd name="T7" fmla="*/ 1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5" h="14">
                  <a:moveTo>
                    <a:pt x="0" y="14"/>
                  </a:moveTo>
                  <a:cubicBezTo>
                    <a:pt x="0" y="14"/>
                    <a:pt x="9" y="8"/>
                    <a:pt x="17" y="9"/>
                  </a:cubicBezTo>
                  <a:cubicBezTo>
                    <a:pt x="25" y="10"/>
                    <a:pt x="15" y="7"/>
                    <a:pt x="20" y="3"/>
                  </a:cubicBezTo>
                  <a:cubicBezTo>
                    <a:pt x="25" y="0"/>
                    <a:pt x="5" y="7"/>
                    <a:pt x="0" y="1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7" name="Freeform 8058"/>
            <p:cNvSpPr>
              <a:spLocks/>
            </p:cNvSpPr>
            <p:nvPr/>
          </p:nvSpPr>
          <p:spPr bwMode="auto">
            <a:xfrm>
              <a:off x="1579" y="2535"/>
              <a:ext cx="23" cy="28"/>
            </a:xfrm>
            <a:custGeom>
              <a:avLst/>
              <a:gdLst>
                <a:gd name="T0" fmla="*/ 0 w 13"/>
                <a:gd name="T1" fmla="*/ 15 h 15"/>
                <a:gd name="T2" fmla="*/ 5 w 13"/>
                <a:gd name="T3" fmla="*/ 1 h 15"/>
                <a:gd name="T4" fmla="*/ 13 w 13"/>
                <a:gd name="T5" fmla="*/ 0 h 15"/>
                <a:gd name="T6" fmla="*/ 13 w 13"/>
                <a:gd name="T7" fmla="*/ 8 h 15"/>
                <a:gd name="T8" fmla="*/ 0 w 13"/>
                <a:gd name="T9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" h="15">
                  <a:moveTo>
                    <a:pt x="0" y="15"/>
                  </a:moveTo>
                  <a:cubicBezTo>
                    <a:pt x="0" y="15"/>
                    <a:pt x="6" y="4"/>
                    <a:pt x="5" y="1"/>
                  </a:cubicBezTo>
                  <a:cubicBezTo>
                    <a:pt x="7" y="2"/>
                    <a:pt x="13" y="0"/>
                    <a:pt x="13" y="0"/>
                  </a:cubicBezTo>
                  <a:cubicBezTo>
                    <a:pt x="13" y="0"/>
                    <a:pt x="12" y="6"/>
                    <a:pt x="13" y="8"/>
                  </a:cubicBezTo>
                  <a:cubicBezTo>
                    <a:pt x="10" y="8"/>
                    <a:pt x="0" y="15"/>
                    <a:pt x="0" y="1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8" name="Freeform 8059"/>
            <p:cNvSpPr>
              <a:spLocks/>
            </p:cNvSpPr>
            <p:nvPr/>
          </p:nvSpPr>
          <p:spPr bwMode="auto">
            <a:xfrm>
              <a:off x="1458" y="2596"/>
              <a:ext cx="44" cy="47"/>
            </a:xfrm>
            <a:custGeom>
              <a:avLst/>
              <a:gdLst>
                <a:gd name="T0" fmla="*/ 2 w 24"/>
                <a:gd name="T1" fmla="*/ 14 h 26"/>
                <a:gd name="T2" fmla="*/ 13 w 24"/>
                <a:gd name="T3" fmla="*/ 4 h 26"/>
                <a:gd name="T4" fmla="*/ 11 w 24"/>
                <a:gd name="T5" fmla="*/ 11 h 26"/>
                <a:gd name="T6" fmla="*/ 11 w 24"/>
                <a:gd name="T7" fmla="*/ 16 h 26"/>
                <a:gd name="T8" fmla="*/ 22 w 24"/>
                <a:gd name="T9" fmla="*/ 18 h 26"/>
                <a:gd name="T10" fmla="*/ 24 w 24"/>
                <a:gd name="T11" fmla="*/ 20 h 26"/>
                <a:gd name="T12" fmla="*/ 2 w 24"/>
                <a:gd name="T13" fmla="*/ 14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26">
                  <a:moveTo>
                    <a:pt x="2" y="14"/>
                  </a:moveTo>
                  <a:cubicBezTo>
                    <a:pt x="0" y="7"/>
                    <a:pt x="9" y="0"/>
                    <a:pt x="13" y="4"/>
                  </a:cubicBezTo>
                  <a:cubicBezTo>
                    <a:pt x="16" y="8"/>
                    <a:pt x="13" y="11"/>
                    <a:pt x="11" y="11"/>
                  </a:cubicBezTo>
                  <a:cubicBezTo>
                    <a:pt x="11" y="11"/>
                    <a:pt x="9" y="13"/>
                    <a:pt x="11" y="16"/>
                  </a:cubicBezTo>
                  <a:cubicBezTo>
                    <a:pt x="13" y="19"/>
                    <a:pt x="18" y="20"/>
                    <a:pt x="22" y="18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17" y="26"/>
                    <a:pt x="5" y="24"/>
                    <a:pt x="2" y="1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9" name="Freeform 8060"/>
            <p:cNvSpPr>
              <a:spLocks/>
            </p:cNvSpPr>
            <p:nvPr/>
          </p:nvSpPr>
          <p:spPr bwMode="auto">
            <a:xfrm>
              <a:off x="1504" y="2570"/>
              <a:ext cx="25" cy="59"/>
            </a:xfrm>
            <a:custGeom>
              <a:avLst/>
              <a:gdLst>
                <a:gd name="T0" fmla="*/ 14 w 14"/>
                <a:gd name="T1" fmla="*/ 8 h 32"/>
                <a:gd name="T2" fmla="*/ 6 w 14"/>
                <a:gd name="T3" fmla="*/ 32 h 32"/>
                <a:gd name="T4" fmla="*/ 4 w 14"/>
                <a:gd name="T5" fmla="*/ 30 h 32"/>
                <a:gd name="T6" fmla="*/ 2 w 14"/>
                <a:gd name="T7" fmla="*/ 3 h 32"/>
                <a:gd name="T8" fmla="*/ 4 w 14"/>
                <a:gd name="T9" fmla="*/ 2 h 32"/>
                <a:gd name="T10" fmla="*/ 10 w 14"/>
                <a:gd name="T11" fmla="*/ 11 h 32"/>
                <a:gd name="T12" fmla="*/ 14 w 14"/>
                <a:gd name="T13" fmla="*/ 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" h="32">
                  <a:moveTo>
                    <a:pt x="14" y="8"/>
                  </a:moveTo>
                  <a:cubicBezTo>
                    <a:pt x="10" y="15"/>
                    <a:pt x="12" y="23"/>
                    <a:pt x="6" y="32"/>
                  </a:cubicBezTo>
                  <a:cubicBezTo>
                    <a:pt x="4" y="30"/>
                    <a:pt x="4" y="30"/>
                    <a:pt x="4" y="30"/>
                  </a:cubicBezTo>
                  <a:cubicBezTo>
                    <a:pt x="11" y="20"/>
                    <a:pt x="6" y="7"/>
                    <a:pt x="2" y="3"/>
                  </a:cubicBezTo>
                  <a:cubicBezTo>
                    <a:pt x="2" y="3"/>
                    <a:pt x="0" y="0"/>
                    <a:pt x="4" y="2"/>
                  </a:cubicBezTo>
                  <a:cubicBezTo>
                    <a:pt x="8" y="5"/>
                    <a:pt x="10" y="11"/>
                    <a:pt x="10" y="11"/>
                  </a:cubicBezTo>
                  <a:cubicBezTo>
                    <a:pt x="10" y="11"/>
                    <a:pt x="11" y="7"/>
                    <a:pt x="14" y="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70" name="Freeform 8061"/>
            <p:cNvSpPr>
              <a:spLocks/>
            </p:cNvSpPr>
            <p:nvPr/>
          </p:nvSpPr>
          <p:spPr bwMode="auto">
            <a:xfrm>
              <a:off x="1431" y="2640"/>
              <a:ext cx="67" cy="34"/>
            </a:xfrm>
            <a:custGeom>
              <a:avLst/>
              <a:gdLst>
                <a:gd name="T0" fmla="*/ 33 w 37"/>
                <a:gd name="T1" fmla="*/ 7 h 19"/>
                <a:gd name="T2" fmla="*/ 33 w 37"/>
                <a:gd name="T3" fmla="*/ 10 h 19"/>
                <a:gd name="T4" fmla="*/ 5 w 37"/>
                <a:gd name="T5" fmla="*/ 16 h 19"/>
                <a:gd name="T6" fmla="*/ 6 w 37"/>
                <a:gd name="T7" fmla="*/ 11 h 19"/>
                <a:gd name="T8" fmla="*/ 2 w 37"/>
                <a:gd name="T9" fmla="*/ 0 h 19"/>
                <a:gd name="T10" fmla="*/ 33 w 37"/>
                <a:gd name="T11" fmla="*/ 7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7" h="19">
                  <a:moveTo>
                    <a:pt x="33" y="7"/>
                  </a:moveTo>
                  <a:cubicBezTo>
                    <a:pt x="33" y="7"/>
                    <a:pt x="37" y="7"/>
                    <a:pt x="33" y="10"/>
                  </a:cubicBezTo>
                  <a:cubicBezTo>
                    <a:pt x="23" y="18"/>
                    <a:pt x="9" y="19"/>
                    <a:pt x="5" y="16"/>
                  </a:cubicBezTo>
                  <a:cubicBezTo>
                    <a:pt x="1" y="13"/>
                    <a:pt x="5" y="11"/>
                    <a:pt x="6" y="11"/>
                  </a:cubicBezTo>
                  <a:cubicBezTo>
                    <a:pt x="0" y="8"/>
                    <a:pt x="0" y="0"/>
                    <a:pt x="2" y="0"/>
                  </a:cubicBezTo>
                  <a:cubicBezTo>
                    <a:pt x="16" y="14"/>
                    <a:pt x="32" y="8"/>
                    <a:pt x="33" y="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71" name="Freeform 8062"/>
            <p:cNvSpPr>
              <a:spLocks/>
            </p:cNvSpPr>
            <p:nvPr/>
          </p:nvSpPr>
          <p:spPr bwMode="auto">
            <a:xfrm>
              <a:off x="1418" y="2537"/>
              <a:ext cx="86" cy="71"/>
            </a:xfrm>
            <a:custGeom>
              <a:avLst/>
              <a:gdLst>
                <a:gd name="T0" fmla="*/ 17 w 47"/>
                <a:gd name="T1" fmla="*/ 2 h 39"/>
                <a:gd name="T2" fmla="*/ 42 w 47"/>
                <a:gd name="T3" fmla="*/ 27 h 39"/>
                <a:gd name="T4" fmla="*/ 46 w 47"/>
                <a:gd name="T5" fmla="*/ 37 h 39"/>
                <a:gd name="T6" fmla="*/ 46 w 47"/>
                <a:gd name="T7" fmla="*/ 38 h 39"/>
                <a:gd name="T8" fmla="*/ 37 w 47"/>
                <a:gd name="T9" fmla="*/ 23 h 39"/>
                <a:gd name="T10" fmla="*/ 26 w 47"/>
                <a:gd name="T11" fmla="*/ 21 h 39"/>
                <a:gd name="T12" fmla="*/ 29 w 47"/>
                <a:gd name="T13" fmla="*/ 17 h 39"/>
                <a:gd name="T14" fmla="*/ 17 w 47"/>
                <a:gd name="T15" fmla="*/ 15 h 39"/>
                <a:gd name="T16" fmla="*/ 8 w 47"/>
                <a:gd name="T17" fmla="*/ 18 h 39"/>
                <a:gd name="T18" fmla="*/ 9 w 47"/>
                <a:gd name="T19" fmla="*/ 11 h 39"/>
                <a:gd name="T20" fmla="*/ 1 w 47"/>
                <a:gd name="T21" fmla="*/ 13 h 39"/>
                <a:gd name="T22" fmla="*/ 17 w 47"/>
                <a:gd name="T23" fmla="*/ 2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7" h="39">
                  <a:moveTo>
                    <a:pt x="17" y="2"/>
                  </a:moveTo>
                  <a:cubicBezTo>
                    <a:pt x="31" y="5"/>
                    <a:pt x="38" y="20"/>
                    <a:pt x="42" y="27"/>
                  </a:cubicBezTo>
                  <a:cubicBezTo>
                    <a:pt x="46" y="34"/>
                    <a:pt x="46" y="35"/>
                    <a:pt x="46" y="37"/>
                  </a:cubicBezTo>
                  <a:cubicBezTo>
                    <a:pt x="47" y="39"/>
                    <a:pt x="46" y="38"/>
                    <a:pt x="46" y="38"/>
                  </a:cubicBezTo>
                  <a:cubicBezTo>
                    <a:pt x="45" y="34"/>
                    <a:pt x="41" y="27"/>
                    <a:pt x="37" y="23"/>
                  </a:cubicBezTo>
                  <a:cubicBezTo>
                    <a:pt x="33" y="19"/>
                    <a:pt x="26" y="23"/>
                    <a:pt x="26" y="21"/>
                  </a:cubicBezTo>
                  <a:cubicBezTo>
                    <a:pt x="26" y="20"/>
                    <a:pt x="25" y="18"/>
                    <a:pt x="29" y="17"/>
                  </a:cubicBezTo>
                  <a:cubicBezTo>
                    <a:pt x="25" y="15"/>
                    <a:pt x="22" y="14"/>
                    <a:pt x="17" y="15"/>
                  </a:cubicBezTo>
                  <a:cubicBezTo>
                    <a:pt x="13" y="17"/>
                    <a:pt x="13" y="20"/>
                    <a:pt x="8" y="18"/>
                  </a:cubicBezTo>
                  <a:cubicBezTo>
                    <a:pt x="6" y="17"/>
                    <a:pt x="6" y="14"/>
                    <a:pt x="9" y="11"/>
                  </a:cubicBezTo>
                  <a:cubicBezTo>
                    <a:pt x="8" y="10"/>
                    <a:pt x="2" y="15"/>
                    <a:pt x="1" y="13"/>
                  </a:cubicBezTo>
                  <a:cubicBezTo>
                    <a:pt x="0" y="9"/>
                    <a:pt x="6" y="0"/>
                    <a:pt x="17" y="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72" name="Freeform 8063"/>
            <p:cNvSpPr>
              <a:spLocks/>
            </p:cNvSpPr>
            <p:nvPr/>
          </p:nvSpPr>
          <p:spPr bwMode="auto">
            <a:xfrm>
              <a:off x="1424" y="2574"/>
              <a:ext cx="85" cy="82"/>
            </a:xfrm>
            <a:custGeom>
              <a:avLst/>
              <a:gdLst>
                <a:gd name="T0" fmla="*/ 15 w 47"/>
                <a:gd name="T1" fmla="*/ 2 h 45"/>
                <a:gd name="T2" fmla="*/ 14 w 47"/>
                <a:gd name="T3" fmla="*/ 9 h 45"/>
                <a:gd name="T4" fmla="*/ 28 w 47"/>
                <a:gd name="T5" fmla="*/ 11 h 45"/>
                <a:gd name="T6" fmla="*/ 16 w 47"/>
                <a:gd name="T7" fmla="*/ 26 h 45"/>
                <a:gd name="T8" fmla="*/ 42 w 47"/>
                <a:gd name="T9" fmla="*/ 34 h 45"/>
                <a:gd name="T10" fmla="*/ 44 w 47"/>
                <a:gd name="T11" fmla="*/ 33 h 45"/>
                <a:gd name="T12" fmla="*/ 47 w 47"/>
                <a:gd name="T13" fmla="*/ 35 h 45"/>
                <a:gd name="T14" fmla="*/ 19 w 47"/>
                <a:gd name="T15" fmla="*/ 41 h 45"/>
                <a:gd name="T16" fmla="*/ 1 w 47"/>
                <a:gd name="T17" fmla="*/ 18 h 45"/>
                <a:gd name="T18" fmla="*/ 4 w 47"/>
                <a:gd name="T19" fmla="*/ 15 h 45"/>
                <a:gd name="T20" fmla="*/ 15 w 47"/>
                <a:gd name="T21" fmla="*/ 2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7" h="45">
                  <a:moveTo>
                    <a:pt x="15" y="2"/>
                  </a:moveTo>
                  <a:cubicBezTo>
                    <a:pt x="17" y="3"/>
                    <a:pt x="13" y="5"/>
                    <a:pt x="14" y="9"/>
                  </a:cubicBezTo>
                  <a:cubicBezTo>
                    <a:pt x="18" y="4"/>
                    <a:pt x="29" y="4"/>
                    <a:pt x="28" y="11"/>
                  </a:cubicBezTo>
                  <a:cubicBezTo>
                    <a:pt x="21" y="11"/>
                    <a:pt x="15" y="19"/>
                    <a:pt x="16" y="26"/>
                  </a:cubicBezTo>
                  <a:cubicBezTo>
                    <a:pt x="17" y="35"/>
                    <a:pt x="32" y="41"/>
                    <a:pt x="42" y="34"/>
                  </a:cubicBezTo>
                  <a:cubicBezTo>
                    <a:pt x="43" y="34"/>
                    <a:pt x="44" y="33"/>
                    <a:pt x="44" y="33"/>
                  </a:cubicBezTo>
                  <a:cubicBezTo>
                    <a:pt x="47" y="35"/>
                    <a:pt x="47" y="35"/>
                    <a:pt x="47" y="35"/>
                  </a:cubicBezTo>
                  <a:cubicBezTo>
                    <a:pt x="40" y="42"/>
                    <a:pt x="30" y="45"/>
                    <a:pt x="19" y="41"/>
                  </a:cubicBezTo>
                  <a:cubicBezTo>
                    <a:pt x="5" y="35"/>
                    <a:pt x="2" y="23"/>
                    <a:pt x="1" y="18"/>
                  </a:cubicBezTo>
                  <a:cubicBezTo>
                    <a:pt x="0" y="14"/>
                    <a:pt x="1" y="15"/>
                    <a:pt x="4" y="15"/>
                  </a:cubicBezTo>
                  <a:cubicBezTo>
                    <a:pt x="4" y="5"/>
                    <a:pt x="14" y="0"/>
                    <a:pt x="15" y="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73" name="Freeform 8064"/>
            <p:cNvSpPr>
              <a:spLocks/>
            </p:cNvSpPr>
            <p:nvPr/>
          </p:nvSpPr>
          <p:spPr bwMode="auto">
            <a:xfrm>
              <a:off x="1548" y="2645"/>
              <a:ext cx="82" cy="75"/>
            </a:xfrm>
            <a:custGeom>
              <a:avLst/>
              <a:gdLst>
                <a:gd name="T0" fmla="*/ 25 w 45"/>
                <a:gd name="T1" fmla="*/ 14 h 41"/>
                <a:gd name="T2" fmla="*/ 21 w 45"/>
                <a:gd name="T3" fmla="*/ 18 h 41"/>
                <a:gd name="T4" fmla="*/ 17 w 45"/>
                <a:gd name="T5" fmla="*/ 7 h 41"/>
                <a:gd name="T6" fmla="*/ 1 w 45"/>
                <a:gd name="T7" fmla="*/ 1 h 41"/>
                <a:gd name="T8" fmla="*/ 1 w 45"/>
                <a:gd name="T9" fmla="*/ 0 h 41"/>
                <a:gd name="T10" fmla="*/ 12 w 45"/>
                <a:gd name="T11" fmla="*/ 2 h 41"/>
                <a:gd name="T12" fmla="*/ 41 w 45"/>
                <a:gd name="T13" fmla="*/ 23 h 41"/>
                <a:gd name="T14" fmla="*/ 34 w 45"/>
                <a:gd name="T15" fmla="*/ 40 h 41"/>
                <a:gd name="T16" fmla="*/ 33 w 45"/>
                <a:gd name="T17" fmla="*/ 32 h 41"/>
                <a:gd name="T18" fmla="*/ 27 w 45"/>
                <a:gd name="T19" fmla="*/ 34 h 41"/>
                <a:gd name="T20" fmla="*/ 28 w 45"/>
                <a:gd name="T21" fmla="*/ 25 h 41"/>
                <a:gd name="T22" fmla="*/ 25 w 45"/>
                <a:gd name="T23" fmla="*/ 14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5" h="41">
                  <a:moveTo>
                    <a:pt x="25" y="14"/>
                  </a:moveTo>
                  <a:cubicBezTo>
                    <a:pt x="24" y="17"/>
                    <a:pt x="22" y="18"/>
                    <a:pt x="21" y="18"/>
                  </a:cubicBezTo>
                  <a:cubicBezTo>
                    <a:pt x="19" y="18"/>
                    <a:pt x="22" y="10"/>
                    <a:pt x="17" y="7"/>
                  </a:cubicBezTo>
                  <a:cubicBezTo>
                    <a:pt x="12" y="4"/>
                    <a:pt x="5" y="1"/>
                    <a:pt x="1" y="1"/>
                  </a:cubicBezTo>
                  <a:cubicBezTo>
                    <a:pt x="1" y="1"/>
                    <a:pt x="0" y="0"/>
                    <a:pt x="1" y="0"/>
                  </a:cubicBezTo>
                  <a:cubicBezTo>
                    <a:pt x="3" y="0"/>
                    <a:pt x="5" y="0"/>
                    <a:pt x="12" y="2"/>
                  </a:cubicBezTo>
                  <a:cubicBezTo>
                    <a:pt x="20" y="5"/>
                    <a:pt x="36" y="10"/>
                    <a:pt x="41" y="23"/>
                  </a:cubicBezTo>
                  <a:cubicBezTo>
                    <a:pt x="45" y="33"/>
                    <a:pt x="37" y="41"/>
                    <a:pt x="34" y="40"/>
                  </a:cubicBezTo>
                  <a:cubicBezTo>
                    <a:pt x="31" y="40"/>
                    <a:pt x="35" y="34"/>
                    <a:pt x="33" y="32"/>
                  </a:cubicBezTo>
                  <a:cubicBezTo>
                    <a:pt x="32" y="36"/>
                    <a:pt x="28" y="36"/>
                    <a:pt x="27" y="34"/>
                  </a:cubicBezTo>
                  <a:cubicBezTo>
                    <a:pt x="24" y="30"/>
                    <a:pt x="27" y="30"/>
                    <a:pt x="28" y="25"/>
                  </a:cubicBezTo>
                  <a:cubicBezTo>
                    <a:pt x="29" y="20"/>
                    <a:pt x="27" y="18"/>
                    <a:pt x="25" y="1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74" name="Freeform 8065"/>
            <p:cNvSpPr>
              <a:spLocks/>
            </p:cNvSpPr>
            <p:nvPr/>
          </p:nvSpPr>
          <p:spPr bwMode="auto">
            <a:xfrm>
              <a:off x="1515" y="2650"/>
              <a:ext cx="51" cy="41"/>
            </a:xfrm>
            <a:custGeom>
              <a:avLst/>
              <a:gdLst>
                <a:gd name="T0" fmla="*/ 12 w 28"/>
                <a:gd name="T1" fmla="*/ 12 h 22"/>
                <a:gd name="T2" fmla="*/ 16 w 28"/>
                <a:gd name="T3" fmla="*/ 11 h 22"/>
                <a:gd name="T4" fmla="*/ 22 w 28"/>
                <a:gd name="T5" fmla="*/ 8 h 22"/>
                <a:gd name="T6" fmla="*/ 14 w 28"/>
                <a:gd name="T7" fmla="*/ 21 h 22"/>
                <a:gd name="T8" fmla="*/ 5 w 28"/>
                <a:gd name="T9" fmla="*/ 0 h 22"/>
                <a:gd name="T10" fmla="*/ 8 w 28"/>
                <a:gd name="T11" fmla="*/ 2 h 22"/>
                <a:gd name="T12" fmla="*/ 12 w 28"/>
                <a:gd name="T13" fmla="*/ 1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" h="22">
                  <a:moveTo>
                    <a:pt x="12" y="12"/>
                  </a:moveTo>
                  <a:cubicBezTo>
                    <a:pt x="15" y="14"/>
                    <a:pt x="16" y="11"/>
                    <a:pt x="16" y="11"/>
                  </a:cubicBezTo>
                  <a:cubicBezTo>
                    <a:pt x="16" y="9"/>
                    <a:pt x="19" y="6"/>
                    <a:pt x="22" y="8"/>
                  </a:cubicBezTo>
                  <a:cubicBezTo>
                    <a:pt x="28" y="12"/>
                    <a:pt x="22" y="22"/>
                    <a:pt x="14" y="21"/>
                  </a:cubicBezTo>
                  <a:cubicBezTo>
                    <a:pt x="4" y="20"/>
                    <a:pt x="0" y="8"/>
                    <a:pt x="5" y="0"/>
                  </a:cubicBezTo>
                  <a:cubicBezTo>
                    <a:pt x="8" y="2"/>
                    <a:pt x="8" y="2"/>
                    <a:pt x="8" y="2"/>
                  </a:cubicBezTo>
                  <a:cubicBezTo>
                    <a:pt x="6" y="6"/>
                    <a:pt x="8" y="11"/>
                    <a:pt x="12" y="1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75" name="Freeform 8066"/>
            <p:cNvSpPr>
              <a:spLocks/>
            </p:cNvSpPr>
            <p:nvPr/>
          </p:nvSpPr>
          <p:spPr bwMode="auto">
            <a:xfrm>
              <a:off x="1504" y="2645"/>
              <a:ext cx="86" cy="79"/>
            </a:xfrm>
            <a:custGeom>
              <a:avLst/>
              <a:gdLst>
                <a:gd name="T0" fmla="*/ 7 w 47"/>
                <a:gd name="T1" fmla="*/ 28 h 43"/>
                <a:gd name="T2" fmla="*/ 8 w 47"/>
                <a:gd name="T3" fmla="*/ 0 h 43"/>
                <a:gd name="T4" fmla="*/ 10 w 47"/>
                <a:gd name="T5" fmla="*/ 2 h 43"/>
                <a:gd name="T6" fmla="*/ 9 w 47"/>
                <a:gd name="T7" fmla="*/ 4 h 43"/>
                <a:gd name="T8" fmla="*/ 22 w 47"/>
                <a:gd name="T9" fmla="*/ 29 h 43"/>
                <a:gd name="T10" fmla="*/ 35 w 47"/>
                <a:gd name="T11" fmla="*/ 14 h 43"/>
                <a:gd name="T12" fmla="*/ 39 w 47"/>
                <a:gd name="T13" fmla="*/ 28 h 43"/>
                <a:gd name="T14" fmla="*/ 45 w 47"/>
                <a:gd name="T15" fmla="*/ 25 h 43"/>
                <a:gd name="T16" fmla="*/ 34 w 47"/>
                <a:gd name="T17" fmla="*/ 39 h 43"/>
                <a:gd name="T18" fmla="*/ 32 w 47"/>
                <a:gd name="T19" fmla="*/ 42 h 43"/>
                <a:gd name="T20" fmla="*/ 7 w 47"/>
                <a:gd name="T21" fmla="*/ 28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7" h="43">
                  <a:moveTo>
                    <a:pt x="7" y="28"/>
                  </a:moveTo>
                  <a:cubicBezTo>
                    <a:pt x="0" y="18"/>
                    <a:pt x="2" y="7"/>
                    <a:pt x="8" y="0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0" y="3"/>
                    <a:pt x="9" y="4"/>
                    <a:pt x="9" y="4"/>
                  </a:cubicBezTo>
                  <a:cubicBezTo>
                    <a:pt x="4" y="15"/>
                    <a:pt x="13" y="29"/>
                    <a:pt x="22" y="29"/>
                  </a:cubicBezTo>
                  <a:cubicBezTo>
                    <a:pt x="29" y="28"/>
                    <a:pt x="35" y="21"/>
                    <a:pt x="35" y="14"/>
                  </a:cubicBezTo>
                  <a:cubicBezTo>
                    <a:pt x="41" y="12"/>
                    <a:pt x="43" y="23"/>
                    <a:pt x="39" y="28"/>
                  </a:cubicBezTo>
                  <a:cubicBezTo>
                    <a:pt x="43" y="28"/>
                    <a:pt x="44" y="24"/>
                    <a:pt x="45" y="25"/>
                  </a:cubicBezTo>
                  <a:cubicBezTo>
                    <a:pt x="47" y="26"/>
                    <a:pt x="45" y="36"/>
                    <a:pt x="34" y="39"/>
                  </a:cubicBezTo>
                  <a:cubicBezTo>
                    <a:pt x="35" y="41"/>
                    <a:pt x="36" y="43"/>
                    <a:pt x="32" y="42"/>
                  </a:cubicBezTo>
                  <a:cubicBezTo>
                    <a:pt x="27" y="42"/>
                    <a:pt x="15" y="41"/>
                    <a:pt x="7" y="2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76" name="Freeform 8067"/>
            <p:cNvSpPr>
              <a:spLocks/>
            </p:cNvSpPr>
            <p:nvPr/>
          </p:nvSpPr>
          <p:spPr bwMode="auto">
            <a:xfrm>
              <a:off x="1489" y="2658"/>
              <a:ext cx="40" cy="66"/>
            </a:xfrm>
            <a:custGeom>
              <a:avLst/>
              <a:gdLst>
                <a:gd name="T0" fmla="*/ 6 w 22"/>
                <a:gd name="T1" fmla="*/ 5 h 36"/>
                <a:gd name="T2" fmla="*/ 9 w 22"/>
                <a:gd name="T3" fmla="*/ 4 h 36"/>
                <a:gd name="T4" fmla="*/ 22 w 22"/>
                <a:gd name="T5" fmla="*/ 33 h 36"/>
                <a:gd name="T6" fmla="*/ 10 w 22"/>
                <a:gd name="T7" fmla="*/ 31 h 36"/>
                <a:gd name="T8" fmla="*/ 5 w 22"/>
                <a:gd name="T9" fmla="*/ 33 h 36"/>
                <a:gd name="T10" fmla="*/ 6 w 22"/>
                <a:gd name="T11" fmla="*/ 5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" h="36">
                  <a:moveTo>
                    <a:pt x="6" y="5"/>
                  </a:moveTo>
                  <a:cubicBezTo>
                    <a:pt x="9" y="0"/>
                    <a:pt x="9" y="4"/>
                    <a:pt x="9" y="4"/>
                  </a:cubicBezTo>
                  <a:cubicBezTo>
                    <a:pt x="8" y="5"/>
                    <a:pt x="6" y="22"/>
                    <a:pt x="22" y="33"/>
                  </a:cubicBezTo>
                  <a:cubicBezTo>
                    <a:pt x="22" y="35"/>
                    <a:pt x="14" y="36"/>
                    <a:pt x="10" y="31"/>
                  </a:cubicBezTo>
                  <a:cubicBezTo>
                    <a:pt x="10" y="33"/>
                    <a:pt x="9" y="36"/>
                    <a:pt x="5" y="33"/>
                  </a:cubicBezTo>
                  <a:cubicBezTo>
                    <a:pt x="2" y="30"/>
                    <a:pt x="0" y="16"/>
                    <a:pt x="6" y="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77" name="Freeform 8068"/>
            <p:cNvSpPr>
              <a:spLocks/>
            </p:cNvSpPr>
            <p:nvPr/>
          </p:nvSpPr>
          <p:spPr bwMode="auto">
            <a:xfrm>
              <a:off x="1526" y="2616"/>
              <a:ext cx="58" cy="24"/>
            </a:xfrm>
            <a:custGeom>
              <a:avLst/>
              <a:gdLst>
                <a:gd name="T0" fmla="*/ 29 w 32"/>
                <a:gd name="T1" fmla="*/ 8 h 13"/>
                <a:gd name="T2" fmla="*/ 29 w 32"/>
                <a:gd name="T3" fmla="*/ 11 h 13"/>
                <a:gd name="T4" fmla="*/ 2 w 32"/>
                <a:gd name="T5" fmla="*/ 13 h 13"/>
                <a:gd name="T6" fmla="*/ 0 w 32"/>
                <a:gd name="T7" fmla="*/ 12 h 13"/>
                <a:gd name="T8" fmla="*/ 22 w 32"/>
                <a:gd name="T9" fmla="*/ 0 h 13"/>
                <a:gd name="T10" fmla="*/ 20 w 32"/>
                <a:gd name="T11" fmla="*/ 4 h 13"/>
                <a:gd name="T12" fmla="*/ 29 w 32"/>
                <a:gd name="T13" fmla="*/ 8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13">
                  <a:moveTo>
                    <a:pt x="29" y="8"/>
                  </a:moveTo>
                  <a:cubicBezTo>
                    <a:pt x="32" y="12"/>
                    <a:pt x="29" y="11"/>
                    <a:pt x="29" y="11"/>
                  </a:cubicBezTo>
                  <a:cubicBezTo>
                    <a:pt x="25" y="8"/>
                    <a:pt x="11" y="5"/>
                    <a:pt x="2" y="13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8" y="5"/>
                    <a:pt x="16" y="5"/>
                    <a:pt x="22" y="0"/>
                  </a:cubicBezTo>
                  <a:cubicBezTo>
                    <a:pt x="23" y="2"/>
                    <a:pt x="20" y="4"/>
                    <a:pt x="20" y="4"/>
                  </a:cubicBezTo>
                  <a:cubicBezTo>
                    <a:pt x="20" y="4"/>
                    <a:pt x="26" y="5"/>
                    <a:pt x="29" y="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78" name="Freeform 8069"/>
            <p:cNvSpPr>
              <a:spLocks/>
            </p:cNvSpPr>
            <p:nvPr/>
          </p:nvSpPr>
          <p:spPr bwMode="auto">
            <a:xfrm>
              <a:off x="1433" y="2640"/>
              <a:ext cx="82" cy="91"/>
            </a:xfrm>
            <a:custGeom>
              <a:avLst/>
              <a:gdLst>
                <a:gd name="T0" fmla="*/ 5 w 45"/>
                <a:gd name="T1" fmla="*/ 20 h 50"/>
                <a:gd name="T2" fmla="*/ 17 w 45"/>
                <a:gd name="T3" fmla="*/ 20 h 50"/>
                <a:gd name="T4" fmla="*/ 36 w 45"/>
                <a:gd name="T5" fmla="*/ 8 h 50"/>
                <a:gd name="T6" fmla="*/ 43 w 45"/>
                <a:gd name="T7" fmla="*/ 0 h 50"/>
                <a:gd name="T8" fmla="*/ 45 w 45"/>
                <a:gd name="T9" fmla="*/ 2 h 50"/>
                <a:gd name="T10" fmla="*/ 38 w 45"/>
                <a:gd name="T11" fmla="*/ 10 h 50"/>
                <a:gd name="T12" fmla="*/ 30 w 45"/>
                <a:gd name="T13" fmla="*/ 30 h 50"/>
                <a:gd name="T14" fmla="*/ 32 w 45"/>
                <a:gd name="T15" fmla="*/ 42 h 50"/>
                <a:gd name="T16" fmla="*/ 27 w 45"/>
                <a:gd name="T17" fmla="*/ 41 h 50"/>
                <a:gd name="T18" fmla="*/ 22 w 45"/>
                <a:gd name="T19" fmla="*/ 44 h 50"/>
                <a:gd name="T20" fmla="*/ 19 w 45"/>
                <a:gd name="T21" fmla="*/ 48 h 50"/>
                <a:gd name="T22" fmla="*/ 20 w 45"/>
                <a:gd name="T23" fmla="*/ 42 h 50"/>
                <a:gd name="T24" fmla="*/ 17 w 45"/>
                <a:gd name="T25" fmla="*/ 43 h 50"/>
                <a:gd name="T26" fmla="*/ 20 w 45"/>
                <a:gd name="T27" fmla="*/ 38 h 50"/>
                <a:gd name="T28" fmla="*/ 29 w 45"/>
                <a:gd name="T29" fmla="*/ 23 h 50"/>
                <a:gd name="T30" fmla="*/ 33 w 45"/>
                <a:gd name="T31" fmla="*/ 16 h 50"/>
                <a:gd name="T32" fmla="*/ 23 w 45"/>
                <a:gd name="T33" fmla="*/ 28 h 50"/>
                <a:gd name="T34" fmla="*/ 22 w 45"/>
                <a:gd name="T35" fmla="*/ 31 h 50"/>
                <a:gd name="T36" fmla="*/ 21 w 45"/>
                <a:gd name="T37" fmla="*/ 33 h 50"/>
                <a:gd name="T38" fmla="*/ 18 w 45"/>
                <a:gd name="T39" fmla="*/ 34 h 50"/>
                <a:gd name="T40" fmla="*/ 17 w 45"/>
                <a:gd name="T41" fmla="*/ 37 h 50"/>
                <a:gd name="T42" fmla="*/ 9 w 45"/>
                <a:gd name="T43" fmla="*/ 43 h 50"/>
                <a:gd name="T44" fmla="*/ 13 w 45"/>
                <a:gd name="T45" fmla="*/ 34 h 50"/>
                <a:gd name="T46" fmla="*/ 17 w 45"/>
                <a:gd name="T47" fmla="*/ 33 h 50"/>
                <a:gd name="T48" fmla="*/ 16 w 45"/>
                <a:gd name="T49" fmla="*/ 29 h 50"/>
                <a:gd name="T50" fmla="*/ 18 w 45"/>
                <a:gd name="T51" fmla="*/ 28 h 50"/>
                <a:gd name="T52" fmla="*/ 21 w 45"/>
                <a:gd name="T53" fmla="*/ 27 h 50"/>
                <a:gd name="T54" fmla="*/ 31 w 45"/>
                <a:gd name="T55" fmla="*/ 14 h 50"/>
                <a:gd name="T56" fmla="*/ 25 w 45"/>
                <a:gd name="T57" fmla="*/ 20 h 50"/>
                <a:gd name="T58" fmla="*/ 12 w 45"/>
                <a:gd name="T59" fmla="*/ 31 h 50"/>
                <a:gd name="T60" fmla="*/ 7 w 45"/>
                <a:gd name="T61" fmla="*/ 35 h 50"/>
                <a:gd name="T62" fmla="*/ 8 w 45"/>
                <a:gd name="T63" fmla="*/ 32 h 50"/>
                <a:gd name="T64" fmla="*/ 2 w 45"/>
                <a:gd name="T65" fmla="*/ 34 h 50"/>
                <a:gd name="T66" fmla="*/ 5 w 45"/>
                <a:gd name="T67" fmla="*/ 30 h 50"/>
                <a:gd name="T68" fmla="*/ 8 w 45"/>
                <a:gd name="T69" fmla="*/ 24 h 50"/>
                <a:gd name="T70" fmla="*/ 5 w 45"/>
                <a:gd name="T71" fmla="*/ 2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5" h="50">
                  <a:moveTo>
                    <a:pt x="5" y="20"/>
                  </a:moveTo>
                  <a:cubicBezTo>
                    <a:pt x="12" y="21"/>
                    <a:pt x="13" y="22"/>
                    <a:pt x="17" y="20"/>
                  </a:cubicBezTo>
                  <a:cubicBezTo>
                    <a:pt x="26" y="17"/>
                    <a:pt x="32" y="12"/>
                    <a:pt x="36" y="8"/>
                  </a:cubicBezTo>
                  <a:cubicBezTo>
                    <a:pt x="43" y="0"/>
                    <a:pt x="43" y="0"/>
                    <a:pt x="43" y="0"/>
                  </a:cubicBezTo>
                  <a:cubicBezTo>
                    <a:pt x="45" y="2"/>
                    <a:pt x="45" y="2"/>
                    <a:pt x="45" y="2"/>
                  </a:cubicBezTo>
                  <a:cubicBezTo>
                    <a:pt x="38" y="10"/>
                    <a:pt x="38" y="10"/>
                    <a:pt x="38" y="10"/>
                  </a:cubicBezTo>
                  <a:cubicBezTo>
                    <a:pt x="35" y="15"/>
                    <a:pt x="31" y="22"/>
                    <a:pt x="30" y="30"/>
                  </a:cubicBezTo>
                  <a:cubicBezTo>
                    <a:pt x="29" y="35"/>
                    <a:pt x="30" y="36"/>
                    <a:pt x="32" y="42"/>
                  </a:cubicBezTo>
                  <a:cubicBezTo>
                    <a:pt x="33" y="44"/>
                    <a:pt x="29" y="43"/>
                    <a:pt x="27" y="41"/>
                  </a:cubicBezTo>
                  <a:cubicBezTo>
                    <a:pt x="27" y="41"/>
                    <a:pt x="26" y="43"/>
                    <a:pt x="22" y="44"/>
                  </a:cubicBezTo>
                  <a:cubicBezTo>
                    <a:pt x="19" y="46"/>
                    <a:pt x="21" y="50"/>
                    <a:pt x="19" y="48"/>
                  </a:cubicBezTo>
                  <a:cubicBezTo>
                    <a:pt x="17" y="46"/>
                    <a:pt x="18" y="43"/>
                    <a:pt x="20" y="42"/>
                  </a:cubicBezTo>
                  <a:cubicBezTo>
                    <a:pt x="19" y="41"/>
                    <a:pt x="17" y="43"/>
                    <a:pt x="17" y="43"/>
                  </a:cubicBezTo>
                  <a:cubicBezTo>
                    <a:pt x="15" y="42"/>
                    <a:pt x="17" y="39"/>
                    <a:pt x="20" y="38"/>
                  </a:cubicBezTo>
                  <a:cubicBezTo>
                    <a:pt x="27" y="35"/>
                    <a:pt x="26" y="29"/>
                    <a:pt x="29" y="23"/>
                  </a:cubicBezTo>
                  <a:cubicBezTo>
                    <a:pt x="30" y="21"/>
                    <a:pt x="31" y="18"/>
                    <a:pt x="33" y="16"/>
                  </a:cubicBezTo>
                  <a:cubicBezTo>
                    <a:pt x="23" y="28"/>
                    <a:pt x="23" y="28"/>
                    <a:pt x="23" y="28"/>
                  </a:cubicBezTo>
                  <a:cubicBezTo>
                    <a:pt x="21" y="30"/>
                    <a:pt x="20" y="30"/>
                    <a:pt x="22" y="31"/>
                  </a:cubicBezTo>
                  <a:cubicBezTo>
                    <a:pt x="24" y="33"/>
                    <a:pt x="21" y="34"/>
                    <a:pt x="21" y="33"/>
                  </a:cubicBezTo>
                  <a:cubicBezTo>
                    <a:pt x="21" y="33"/>
                    <a:pt x="20" y="31"/>
                    <a:pt x="18" y="34"/>
                  </a:cubicBezTo>
                  <a:cubicBezTo>
                    <a:pt x="15" y="36"/>
                    <a:pt x="21" y="35"/>
                    <a:pt x="17" y="37"/>
                  </a:cubicBezTo>
                  <a:cubicBezTo>
                    <a:pt x="14" y="39"/>
                    <a:pt x="9" y="43"/>
                    <a:pt x="9" y="43"/>
                  </a:cubicBezTo>
                  <a:cubicBezTo>
                    <a:pt x="9" y="43"/>
                    <a:pt x="12" y="37"/>
                    <a:pt x="13" y="34"/>
                  </a:cubicBezTo>
                  <a:cubicBezTo>
                    <a:pt x="14" y="29"/>
                    <a:pt x="14" y="35"/>
                    <a:pt x="17" y="33"/>
                  </a:cubicBezTo>
                  <a:cubicBezTo>
                    <a:pt x="19" y="30"/>
                    <a:pt x="17" y="30"/>
                    <a:pt x="16" y="29"/>
                  </a:cubicBezTo>
                  <a:cubicBezTo>
                    <a:pt x="16" y="29"/>
                    <a:pt x="16" y="27"/>
                    <a:pt x="18" y="28"/>
                  </a:cubicBezTo>
                  <a:cubicBezTo>
                    <a:pt x="20" y="29"/>
                    <a:pt x="19" y="29"/>
                    <a:pt x="21" y="27"/>
                  </a:cubicBezTo>
                  <a:cubicBezTo>
                    <a:pt x="31" y="14"/>
                    <a:pt x="31" y="14"/>
                    <a:pt x="31" y="14"/>
                  </a:cubicBezTo>
                  <a:cubicBezTo>
                    <a:pt x="29" y="16"/>
                    <a:pt x="27" y="18"/>
                    <a:pt x="25" y="20"/>
                  </a:cubicBezTo>
                  <a:cubicBezTo>
                    <a:pt x="20" y="23"/>
                    <a:pt x="13" y="24"/>
                    <a:pt x="12" y="31"/>
                  </a:cubicBezTo>
                  <a:cubicBezTo>
                    <a:pt x="11" y="34"/>
                    <a:pt x="8" y="37"/>
                    <a:pt x="7" y="35"/>
                  </a:cubicBezTo>
                  <a:cubicBezTo>
                    <a:pt x="8" y="34"/>
                    <a:pt x="9" y="32"/>
                    <a:pt x="8" y="32"/>
                  </a:cubicBezTo>
                  <a:cubicBezTo>
                    <a:pt x="7" y="34"/>
                    <a:pt x="5" y="35"/>
                    <a:pt x="2" y="34"/>
                  </a:cubicBezTo>
                  <a:cubicBezTo>
                    <a:pt x="0" y="32"/>
                    <a:pt x="5" y="34"/>
                    <a:pt x="5" y="30"/>
                  </a:cubicBezTo>
                  <a:cubicBezTo>
                    <a:pt x="6" y="26"/>
                    <a:pt x="8" y="24"/>
                    <a:pt x="8" y="24"/>
                  </a:cubicBezTo>
                  <a:cubicBezTo>
                    <a:pt x="5" y="24"/>
                    <a:pt x="4" y="20"/>
                    <a:pt x="5" y="2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79" name="Freeform 8070"/>
            <p:cNvSpPr>
              <a:spLocks/>
            </p:cNvSpPr>
            <p:nvPr/>
          </p:nvSpPr>
          <p:spPr bwMode="auto">
            <a:xfrm>
              <a:off x="1579" y="2621"/>
              <a:ext cx="36" cy="28"/>
            </a:xfrm>
            <a:custGeom>
              <a:avLst/>
              <a:gdLst>
                <a:gd name="T0" fmla="*/ 14 w 20"/>
                <a:gd name="T1" fmla="*/ 15 h 15"/>
                <a:gd name="T2" fmla="*/ 12 w 20"/>
                <a:gd name="T3" fmla="*/ 11 h 15"/>
                <a:gd name="T4" fmla="*/ 7 w 20"/>
                <a:gd name="T5" fmla="*/ 12 h 15"/>
                <a:gd name="T6" fmla="*/ 0 w 20"/>
                <a:gd name="T7" fmla="*/ 3 h 15"/>
                <a:gd name="T8" fmla="*/ 6 w 20"/>
                <a:gd name="T9" fmla="*/ 1 h 15"/>
                <a:gd name="T10" fmla="*/ 14 w 20"/>
                <a:gd name="T11" fmla="*/ 3 h 15"/>
                <a:gd name="T12" fmla="*/ 14 w 20"/>
                <a:gd name="T13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" h="15">
                  <a:moveTo>
                    <a:pt x="14" y="15"/>
                  </a:moveTo>
                  <a:cubicBezTo>
                    <a:pt x="11" y="14"/>
                    <a:pt x="12" y="11"/>
                    <a:pt x="12" y="11"/>
                  </a:cubicBezTo>
                  <a:cubicBezTo>
                    <a:pt x="10" y="14"/>
                    <a:pt x="7" y="13"/>
                    <a:pt x="7" y="12"/>
                  </a:cubicBezTo>
                  <a:cubicBezTo>
                    <a:pt x="9" y="4"/>
                    <a:pt x="0" y="3"/>
                    <a:pt x="0" y="3"/>
                  </a:cubicBezTo>
                  <a:cubicBezTo>
                    <a:pt x="0" y="3"/>
                    <a:pt x="1" y="1"/>
                    <a:pt x="6" y="1"/>
                  </a:cubicBezTo>
                  <a:cubicBezTo>
                    <a:pt x="8" y="1"/>
                    <a:pt x="11" y="0"/>
                    <a:pt x="14" y="3"/>
                  </a:cubicBezTo>
                  <a:cubicBezTo>
                    <a:pt x="20" y="7"/>
                    <a:pt x="17" y="15"/>
                    <a:pt x="14" y="1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80" name="Freeform 8071"/>
            <p:cNvSpPr>
              <a:spLocks/>
            </p:cNvSpPr>
            <p:nvPr/>
          </p:nvSpPr>
          <p:spPr bwMode="auto">
            <a:xfrm>
              <a:off x="1434" y="2486"/>
              <a:ext cx="46" cy="62"/>
            </a:xfrm>
            <a:custGeom>
              <a:avLst/>
              <a:gdLst>
                <a:gd name="T0" fmla="*/ 10 w 25"/>
                <a:gd name="T1" fmla="*/ 19 h 34"/>
                <a:gd name="T2" fmla="*/ 11 w 25"/>
                <a:gd name="T3" fmla="*/ 15 h 34"/>
                <a:gd name="T4" fmla="*/ 16 w 25"/>
                <a:gd name="T5" fmla="*/ 11 h 34"/>
                <a:gd name="T6" fmla="*/ 9 w 25"/>
                <a:gd name="T7" fmla="*/ 19 h 34"/>
                <a:gd name="T8" fmla="*/ 21 w 25"/>
                <a:gd name="T9" fmla="*/ 33 h 34"/>
                <a:gd name="T10" fmla="*/ 16 w 25"/>
                <a:gd name="T11" fmla="*/ 31 h 34"/>
                <a:gd name="T12" fmla="*/ 6 w 25"/>
                <a:gd name="T13" fmla="*/ 25 h 34"/>
                <a:gd name="T14" fmla="*/ 2 w 25"/>
                <a:gd name="T15" fmla="*/ 10 h 34"/>
                <a:gd name="T16" fmla="*/ 23 w 25"/>
                <a:gd name="T17" fmla="*/ 11 h 34"/>
                <a:gd name="T18" fmla="*/ 10 w 25"/>
                <a:gd name="T19" fmla="*/ 19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5" h="34">
                  <a:moveTo>
                    <a:pt x="10" y="19"/>
                  </a:moveTo>
                  <a:cubicBezTo>
                    <a:pt x="8" y="16"/>
                    <a:pt x="11" y="15"/>
                    <a:pt x="11" y="15"/>
                  </a:cubicBezTo>
                  <a:cubicBezTo>
                    <a:pt x="15" y="18"/>
                    <a:pt x="18" y="13"/>
                    <a:pt x="16" y="11"/>
                  </a:cubicBezTo>
                  <a:cubicBezTo>
                    <a:pt x="13" y="9"/>
                    <a:pt x="8" y="12"/>
                    <a:pt x="9" y="19"/>
                  </a:cubicBezTo>
                  <a:cubicBezTo>
                    <a:pt x="10" y="26"/>
                    <a:pt x="18" y="28"/>
                    <a:pt x="21" y="33"/>
                  </a:cubicBezTo>
                  <a:cubicBezTo>
                    <a:pt x="21" y="34"/>
                    <a:pt x="19" y="33"/>
                    <a:pt x="16" y="31"/>
                  </a:cubicBezTo>
                  <a:cubicBezTo>
                    <a:pt x="14" y="30"/>
                    <a:pt x="9" y="29"/>
                    <a:pt x="6" y="25"/>
                  </a:cubicBezTo>
                  <a:cubicBezTo>
                    <a:pt x="2" y="21"/>
                    <a:pt x="0" y="16"/>
                    <a:pt x="2" y="10"/>
                  </a:cubicBezTo>
                  <a:cubicBezTo>
                    <a:pt x="6" y="1"/>
                    <a:pt x="20" y="0"/>
                    <a:pt x="23" y="11"/>
                  </a:cubicBezTo>
                  <a:cubicBezTo>
                    <a:pt x="25" y="22"/>
                    <a:pt x="14" y="25"/>
                    <a:pt x="10" y="19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81" name="Freeform 8072"/>
            <p:cNvSpPr>
              <a:spLocks/>
            </p:cNvSpPr>
            <p:nvPr/>
          </p:nvSpPr>
          <p:spPr bwMode="auto">
            <a:xfrm>
              <a:off x="1531" y="2596"/>
              <a:ext cx="126" cy="69"/>
            </a:xfrm>
            <a:custGeom>
              <a:avLst/>
              <a:gdLst>
                <a:gd name="T0" fmla="*/ 39 w 69"/>
                <a:gd name="T1" fmla="*/ 34 h 38"/>
                <a:gd name="T2" fmla="*/ 4 w 69"/>
                <a:gd name="T3" fmla="*/ 27 h 38"/>
                <a:gd name="T4" fmla="*/ 2 w 69"/>
                <a:gd name="T5" fmla="*/ 27 h 38"/>
                <a:gd name="T6" fmla="*/ 0 w 69"/>
                <a:gd name="T7" fmla="*/ 26 h 38"/>
                <a:gd name="T8" fmla="*/ 2 w 69"/>
                <a:gd name="T9" fmla="*/ 24 h 38"/>
                <a:gd name="T10" fmla="*/ 38 w 69"/>
                <a:gd name="T11" fmla="*/ 30 h 38"/>
                <a:gd name="T12" fmla="*/ 51 w 69"/>
                <a:gd name="T13" fmla="*/ 20 h 38"/>
                <a:gd name="T14" fmla="*/ 58 w 69"/>
                <a:gd name="T15" fmla="*/ 26 h 38"/>
                <a:gd name="T16" fmla="*/ 57 w 69"/>
                <a:gd name="T17" fmla="*/ 17 h 38"/>
                <a:gd name="T18" fmla="*/ 51 w 69"/>
                <a:gd name="T19" fmla="*/ 15 h 38"/>
                <a:gd name="T20" fmla="*/ 50 w 69"/>
                <a:gd name="T21" fmla="*/ 8 h 38"/>
                <a:gd name="T22" fmla="*/ 44 w 69"/>
                <a:gd name="T23" fmla="*/ 5 h 38"/>
                <a:gd name="T24" fmla="*/ 62 w 69"/>
                <a:gd name="T25" fmla="*/ 6 h 38"/>
                <a:gd name="T26" fmla="*/ 63 w 69"/>
                <a:gd name="T27" fmla="*/ 28 h 38"/>
                <a:gd name="T28" fmla="*/ 39 w 69"/>
                <a:gd name="T29" fmla="*/ 34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69" h="38">
                  <a:moveTo>
                    <a:pt x="39" y="34"/>
                  </a:moveTo>
                  <a:cubicBezTo>
                    <a:pt x="29" y="32"/>
                    <a:pt x="11" y="23"/>
                    <a:pt x="4" y="27"/>
                  </a:cubicBezTo>
                  <a:cubicBezTo>
                    <a:pt x="3" y="27"/>
                    <a:pt x="3" y="27"/>
                    <a:pt x="2" y="27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1" y="25"/>
                    <a:pt x="2" y="25"/>
                    <a:pt x="2" y="24"/>
                  </a:cubicBezTo>
                  <a:cubicBezTo>
                    <a:pt x="11" y="20"/>
                    <a:pt x="27" y="28"/>
                    <a:pt x="38" y="30"/>
                  </a:cubicBezTo>
                  <a:cubicBezTo>
                    <a:pt x="48" y="32"/>
                    <a:pt x="56" y="25"/>
                    <a:pt x="51" y="20"/>
                  </a:cubicBezTo>
                  <a:cubicBezTo>
                    <a:pt x="54" y="18"/>
                    <a:pt x="58" y="19"/>
                    <a:pt x="58" y="26"/>
                  </a:cubicBezTo>
                  <a:cubicBezTo>
                    <a:pt x="61" y="23"/>
                    <a:pt x="59" y="19"/>
                    <a:pt x="57" y="17"/>
                  </a:cubicBezTo>
                  <a:cubicBezTo>
                    <a:pt x="55" y="15"/>
                    <a:pt x="53" y="15"/>
                    <a:pt x="51" y="15"/>
                  </a:cubicBezTo>
                  <a:cubicBezTo>
                    <a:pt x="48" y="16"/>
                    <a:pt x="44" y="11"/>
                    <a:pt x="50" y="8"/>
                  </a:cubicBezTo>
                  <a:cubicBezTo>
                    <a:pt x="48" y="5"/>
                    <a:pt x="47" y="5"/>
                    <a:pt x="44" y="5"/>
                  </a:cubicBezTo>
                  <a:cubicBezTo>
                    <a:pt x="50" y="0"/>
                    <a:pt x="55" y="1"/>
                    <a:pt x="62" y="6"/>
                  </a:cubicBezTo>
                  <a:cubicBezTo>
                    <a:pt x="69" y="11"/>
                    <a:pt x="69" y="21"/>
                    <a:pt x="63" y="28"/>
                  </a:cubicBezTo>
                  <a:cubicBezTo>
                    <a:pt x="57" y="34"/>
                    <a:pt x="51" y="38"/>
                    <a:pt x="39" y="3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82" name="Freeform 8073"/>
            <p:cNvSpPr>
              <a:spLocks/>
            </p:cNvSpPr>
            <p:nvPr/>
          </p:nvSpPr>
          <p:spPr bwMode="auto">
            <a:xfrm>
              <a:off x="1612" y="2654"/>
              <a:ext cx="64" cy="44"/>
            </a:xfrm>
            <a:custGeom>
              <a:avLst/>
              <a:gdLst>
                <a:gd name="T0" fmla="*/ 27 w 35"/>
                <a:gd name="T1" fmla="*/ 20 h 24"/>
                <a:gd name="T2" fmla="*/ 11 w 35"/>
                <a:gd name="T3" fmla="*/ 19 h 24"/>
                <a:gd name="T4" fmla="*/ 3 w 35"/>
                <a:gd name="T5" fmla="*/ 10 h 24"/>
                <a:gd name="T6" fmla="*/ 1 w 35"/>
                <a:gd name="T7" fmla="*/ 6 h 24"/>
                <a:gd name="T8" fmla="*/ 17 w 35"/>
                <a:gd name="T9" fmla="*/ 15 h 24"/>
                <a:gd name="T10" fmla="*/ 24 w 35"/>
                <a:gd name="T11" fmla="*/ 7 h 24"/>
                <a:gd name="T12" fmla="*/ 21 w 35"/>
                <a:gd name="T13" fmla="*/ 12 h 24"/>
                <a:gd name="T14" fmla="*/ 17 w 35"/>
                <a:gd name="T15" fmla="*/ 14 h 24"/>
                <a:gd name="T16" fmla="*/ 22 w 35"/>
                <a:gd name="T17" fmla="*/ 0 h 24"/>
                <a:gd name="T18" fmla="*/ 27 w 35"/>
                <a:gd name="T19" fmla="*/ 2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5" h="24">
                  <a:moveTo>
                    <a:pt x="27" y="20"/>
                  </a:moveTo>
                  <a:cubicBezTo>
                    <a:pt x="21" y="24"/>
                    <a:pt x="16" y="23"/>
                    <a:pt x="11" y="19"/>
                  </a:cubicBezTo>
                  <a:cubicBezTo>
                    <a:pt x="7" y="17"/>
                    <a:pt x="5" y="12"/>
                    <a:pt x="3" y="10"/>
                  </a:cubicBezTo>
                  <a:cubicBezTo>
                    <a:pt x="2" y="7"/>
                    <a:pt x="0" y="6"/>
                    <a:pt x="1" y="6"/>
                  </a:cubicBezTo>
                  <a:cubicBezTo>
                    <a:pt x="7" y="7"/>
                    <a:pt x="10" y="16"/>
                    <a:pt x="17" y="15"/>
                  </a:cubicBezTo>
                  <a:cubicBezTo>
                    <a:pt x="24" y="15"/>
                    <a:pt x="26" y="9"/>
                    <a:pt x="24" y="7"/>
                  </a:cubicBezTo>
                  <a:cubicBezTo>
                    <a:pt x="21" y="5"/>
                    <a:pt x="16" y="9"/>
                    <a:pt x="21" y="12"/>
                  </a:cubicBezTo>
                  <a:cubicBezTo>
                    <a:pt x="21" y="12"/>
                    <a:pt x="20" y="15"/>
                    <a:pt x="17" y="14"/>
                  </a:cubicBezTo>
                  <a:cubicBezTo>
                    <a:pt x="10" y="11"/>
                    <a:pt x="11" y="0"/>
                    <a:pt x="22" y="0"/>
                  </a:cubicBezTo>
                  <a:cubicBezTo>
                    <a:pt x="34" y="0"/>
                    <a:pt x="35" y="15"/>
                    <a:pt x="27" y="2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83" name="Freeform 8074"/>
            <p:cNvSpPr>
              <a:spLocks/>
            </p:cNvSpPr>
            <p:nvPr/>
          </p:nvSpPr>
          <p:spPr bwMode="auto">
            <a:xfrm>
              <a:off x="1518" y="2587"/>
              <a:ext cx="44" cy="47"/>
            </a:xfrm>
            <a:custGeom>
              <a:avLst/>
              <a:gdLst>
                <a:gd name="T0" fmla="*/ 17 w 24"/>
                <a:gd name="T1" fmla="*/ 17 h 26"/>
                <a:gd name="T2" fmla="*/ 4 w 24"/>
                <a:gd name="T3" fmla="*/ 24 h 26"/>
                <a:gd name="T4" fmla="*/ 2 w 24"/>
                <a:gd name="T5" fmla="*/ 26 h 26"/>
                <a:gd name="T6" fmla="*/ 0 w 24"/>
                <a:gd name="T7" fmla="*/ 24 h 26"/>
                <a:gd name="T8" fmla="*/ 2 w 24"/>
                <a:gd name="T9" fmla="*/ 22 h 26"/>
                <a:gd name="T10" fmla="*/ 6 w 24"/>
                <a:gd name="T11" fmla="*/ 8 h 26"/>
                <a:gd name="T12" fmla="*/ 11 w 24"/>
                <a:gd name="T13" fmla="*/ 5 h 26"/>
                <a:gd name="T14" fmla="*/ 13 w 24"/>
                <a:gd name="T15" fmla="*/ 1 h 26"/>
                <a:gd name="T16" fmla="*/ 9 w 24"/>
                <a:gd name="T17" fmla="*/ 16 h 26"/>
                <a:gd name="T18" fmla="*/ 22 w 24"/>
                <a:gd name="T19" fmla="*/ 9 h 26"/>
                <a:gd name="T20" fmla="*/ 19 w 24"/>
                <a:gd name="T21" fmla="*/ 12 h 26"/>
                <a:gd name="T22" fmla="*/ 17 w 24"/>
                <a:gd name="T23" fmla="*/ 17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" h="26">
                  <a:moveTo>
                    <a:pt x="17" y="17"/>
                  </a:moveTo>
                  <a:cubicBezTo>
                    <a:pt x="12" y="15"/>
                    <a:pt x="4" y="24"/>
                    <a:pt x="4" y="24"/>
                  </a:cubicBezTo>
                  <a:cubicBezTo>
                    <a:pt x="3" y="25"/>
                    <a:pt x="3" y="25"/>
                    <a:pt x="2" y="26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1" y="24"/>
                    <a:pt x="1" y="23"/>
                    <a:pt x="2" y="22"/>
                  </a:cubicBezTo>
                  <a:cubicBezTo>
                    <a:pt x="2" y="22"/>
                    <a:pt x="9" y="13"/>
                    <a:pt x="6" y="8"/>
                  </a:cubicBezTo>
                  <a:cubicBezTo>
                    <a:pt x="3" y="3"/>
                    <a:pt x="8" y="1"/>
                    <a:pt x="11" y="5"/>
                  </a:cubicBezTo>
                  <a:cubicBezTo>
                    <a:pt x="11" y="5"/>
                    <a:pt x="10" y="0"/>
                    <a:pt x="13" y="1"/>
                  </a:cubicBezTo>
                  <a:cubicBezTo>
                    <a:pt x="18" y="3"/>
                    <a:pt x="12" y="12"/>
                    <a:pt x="9" y="16"/>
                  </a:cubicBezTo>
                  <a:cubicBezTo>
                    <a:pt x="12" y="12"/>
                    <a:pt x="20" y="4"/>
                    <a:pt x="22" y="9"/>
                  </a:cubicBezTo>
                  <a:cubicBezTo>
                    <a:pt x="24" y="12"/>
                    <a:pt x="19" y="12"/>
                    <a:pt x="19" y="12"/>
                  </a:cubicBezTo>
                  <a:cubicBezTo>
                    <a:pt x="23" y="14"/>
                    <a:pt x="22" y="19"/>
                    <a:pt x="17" y="1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84" name="Freeform 8075"/>
            <p:cNvSpPr>
              <a:spLocks/>
            </p:cNvSpPr>
            <p:nvPr/>
          </p:nvSpPr>
          <p:spPr bwMode="auto">
            <a:xfrm>
              <a:off x="1559" y="2587"/>
              <a:ext cx="51" cy="36"/>
            </a:xfrm>
            <a:custGeom>
              <a:avLst/>
              <a:gdLst>
                <a:gd name="T0" fmla="*/ 20 w 28"/>
                <a:gd name="T1" fmla="*/ 10 h 20"/>
                <a:gd name="T2" fmla="*/ 13 w 28"/>
                <a:gd name="T3" fmla="*/ 9 h 20"/>
                <a:gd name="T4" fmla="*/ 18 w 28"/>
                <a:gd name="T5" fmla="*/ 12 h 20"/>
                <a:gd name="T6" fmla="*/ 13 w 28"/>
                <a:gd name="T7" fmla="*/ 17 h 20"/>
                <a:gd name="T8" fmla="*/ 3 w 28"/>
                <a:gd name="T9" fmla="*/ 14 h 20"/>
                <a:gd name="T10" fmla="*/ 4 w 28"/>
                <a:gd name="T11" fmla="*/ 10 h 20"/>
                <a:gd name="T12" fmla="*/ 24 w 28"/>
                <a:gd name="T13" fmla="*/ 4 h 20"/>
                <a:gd name="T14" fmla="*/ 20 w 28"/>
                <a:gd name="T15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20">
                  <a:moveTo>
                    <a:pt x="20" y="10"/>
                  </a:moveTo>
                  <a:cubicBezTo>
                    <a:pt x="18" y="7"/>
                    <a:pt x="13" y="9"/>
                    <a:pt x="13" y="9"/>
                  </a:cubicBezTo>
                  <a:cubicBezTo>
                    <a:pt x="13" y="9"/>
                    <a:pt x="16" y="9"/>
                    <a:pt x="18" y="12"/>
                  </a:cubicBezTo>
                  <a:cubicBezTo>
                    <a:pt x="20" y="15"/>
                    <a:pt x="15" y="20"/>
                    <a:pt x="13" y="17"/>
                  </a:cubicBezTo>
                  <a:cubicBezTo>
                    <a:pt x="12" y="14"/>
                    <a:pt x="6" y="12"/>
                    <a:pt x="3" y="14"/>
                  </a:cubicBezTo>
                  <a:cubicBezTo>
                    <a:pt x="2" y="15"/>
                    <a:pt x="0" y="15"/>
                    <a:pt x="4" y="10"/>
                  </a:cubicBezTo>
                  <a:cubicBezTo>
                    <a:pt x="8" y="5"/>
                    <a:pt x="19" y="0"/>
                    <a:pt x="24" y="4"/>
                  </a:cubicBezTo>
                  <a:cubicBezTo>
                    <a:pt x="28" y="8"/>
                    <a:pt x="23" y="14"/>
                    <a:pt x="20" y="1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85" name="Freeform 8076"/>
            <p:cNvSpPr>
              <a:spLocks/>
            </p:cNvSpPr>
            <p:nvPr/>
          </p:nvSpPr>
          <p:spPr bwMode="auto">
            <a:xfrm>
              <a:off x="1471" y="2495"/>
              <a:ext cx="68" cy="128"/>
            </a:xfrm>
            <a:custGeom>
              <a:avLst/>
              <a:gdLst>
                <a:gd name="T0" fmla="*/ 29 w 37"/>
                <a:gd name="T1" fmla="*/ 18 h 70"/>
                <a:gd name="T2" fmla="*/ 22 w 37"/>
                <a:gd name="T3" fmla="*/ 19 h 70"/>
                <a:gd name="T4" fmla="*/ 19 w 37"/>
                <a:gd name="T5" fmla="*/ 13 h 70"/>
                <a:gd name="T6" fmla="*/ 10 w 37"/>
                <a:gd name="T7" fmla="*/ 13 h 70"/>
                <a:gd name="T8" fmla="*/ 17 w 37"/>
                <a:gd name="T9" fmla="*/ 19 h 70"/>
                <a:gd name="T10" fmla="*/ 10 w 37"/>
                <a:gd name="T11" fmla="*/ 34 h 70"/>
                <a:gd name="T12" fmla="*/ 22 w 37"/>
                <a:gd name="T13" fmla="*/ 68 h 70"/>
                <a:gd name="T14" fmla="*/ 21 w 37"/>
                <a:gd name="T15" fmla="*/ 70 h 70"/>
                <a:gd name="T16" fmla="*/ 19 w 37"/>
                <a:gd name="T17" fmla="*/ 68 h 70"/>
                <a:gd name="T18" fmla="*/ 19 w 37"/>
                <a:gd name="T19" fmla="*/ 67 h 70"/>
                <a:gd name="T20" fmla="*/ 5 w 37"/>
                <a:gd name="T21" fmla="*/ 33 h 70"/>
                <a:gd name="T22" fmla="*/ 8 w 37"/>
                <a:gd name="T23" fmla="*/ 9 h 70"/>
                <a:gd name="T24" fmla="*/ 29 w 37"/>
                <a:gd name="T25" fmla="*/ 6 h 70"/>
                <a:gd name="T26" fmla="*/ 33 w 37"/>
                <a:gd name="T27" fmla="*/ 23 h 70"/>
                <a:gd name="T28" fmla="*/ 29 w 37"/>
                <a:gd name="T29" fmla="*/ 18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7" h="70">
                  <a:moveTo>
                    <a:pt x="29" y="18"/>
                  </a:moveTo>
                  <a:cubicBezTo>
                    <a:pt x="28" y="24"/>
                    <a:pt x="22" y="21"/>
                    <a:pt x="22" y="19"/>
                  </a:cubicBezTo>
                  <a:cubicBezTo>
                    <a:pt x="22" y="16"/>
                    <a:pt x="22" y="15"/>
                    <a:pt x="19" y="13"/>
                  </a:cubicBezTo>
                  <a:cubicBezTo>
                    <a:pt x="17" y="11"/>
                    <a:pt x="12" y="10"/>
                    <a:pt x="10" y="13"/>
                  </a:cubicBezTo>
                  <a:cubicBezTo>
                    <a:pt x="17" y="12"/>
                    <a:pt x="19" y="16"/>
                    <a:pt x="17" y="19"/>
                  </a:cubicBezTo>
                  <a:cubicBezTo>
                    <a:pt x="11" y="15"/>
                    <a:pt x="6" y="24"/>
                    <a:pt x="10" y="34"/>
                  </a:cubicBezTo>
                  <a:cubicBezTo>
                    <a:pt x="13" y="44"/>
                    <a:pt x="24" y="58"/>
                    <a:pt x="22" y="68"/>
                  </a:cubicBezTo>
                  <a:cubicBezTo>
                    <a:pt x="21" y="69"/>
                    <a:pt x="21" y="69"/>
                    <a:pt x="21" y="70"/>
                  </a:cubicBezTo>
                  <a:cubicBezTo>
                    <a:pt x="19" y="68"/>
                    <a:pt x="19" y="68"/>
                    <a:pt x="19" y="68"/>
                  </a:cubicBezTo>
                  <a:cubicBezTo>
                    <a:pt x="19" y="68"/>
                    <a:pt x="19" y="67"/>
                    <a:pt x="19" y="67"/>
                  </a:cubicBezTo>
                  <a:cubicBezTo>
                    <a:pt x="22" y="59"/>
                    <a:pt x="10" y="42"/>
                    <a:pt x="5" y="33"/>
                  </a:cubicBezTo>
                  <a:cubicBezTo>
                    <a:pt x="0" y="22"/>
                    <a:pt x="2" y="16"/>
                    <a:pt x="8" y="9"/>
                  </a:cubicBezTo>
                  <a:cubicBezTo>
                    <a:pt x="13" y="1"/>
                    <a:pt x="23" y="0"/>
                    <a:pt x="29" y="6"/>
                  </a:cubicBezTo>
                  <a:cubicBezTo>
                    <a:pt x="36" y="12"/>
                    <a:pt x="37" y="17"/>
                    <a:pt x="33" y="23"/>
                  </a:cubicBezTo>
                  <a:cubicBezTo>
                    <a:pt x="33" y="21"/>
                    <a:pt x="33" y="20"/>
                    <a:pt x="29" y="1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86" name="Freeform 8077"/>
            <p:cNvSpPr>
              <a:spLocks/>
            </p:cNvSpPr>
            <p:nvPr/>
          </p:nvSpPr>
          <p:spPr bwMode="auto">
            <a:xfrm>
              <a:off x="1487" y="2539"/>
              <a:ext cx="33" cy="37"/>
            </a:xfrm>
            <a:custGeom>
              <a:avLst/>
              <a:gdLst>
                <a:gd name="T0" fmla="*/ 16 w 18"/>
                <a:gd name="T1" fmla="*/ 20 h 20"/>
                <a:gd name="T2" fmla="*/ 6 w 18"/>
                <a:gd name="T3" fmla="*/ 14 h 20"/>
                <a:gd name="T4" fmla="*/ 6 w 18"/>
                <a:gd name="T5" fmla="*/ 9 h 20"/>
                <a:gd name="T6" fmla="*/ 2 w 18"/>
                <a:gd name="T7" fmla="*/ 7 h 20"/>
                <a:gd name="T8" fmla="*/ 13 w 18"/>
                <a:gd name="T9" fmla="*/ 5 h 20"/>
                <a:gd name="T10" fmla="*/ 17 w 18"/>
                <a:gd name="T11" fmla="*/ 13 h 20"/>
                <a:gd name="T12" fmla="*/ 16 w 18"/>
                <a:gd name="T13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" h="20">
                  <a:moveTo>
                    <a:pt x="16" y="20"/>
                  </a:moveTo>
                  <a:cubicBezTo>
                    <a:pt x="16" y="20"/>
                    <a:pt x="13" y="11"/>
                    <a:pt x="6" y="14"/>
                  </a:cubicBezTo>
                  <a:cubicBezTo>
                    <a:pt x="5" y="14"/>
                    <a:pt x="3" y="12"/>
                    <a:pt x="6" y="9"/>
                  </a:cubicBezTo>
                  <a:cubicBezTo>
                    <a:pt x="6" y="9"/>
                    <a:pt x="3" y="10"/>
                    <a:pt x="2" y="7"/>
                  </a:cubicBezTo>
                  <a:cubicBezTo>
                    <a:pt x="0" y="4"/>
                    <a:pt x="8" y="0"/>
                    <a:pt x="13" y="5"/>
                  </a:cubicBezTo>
                  <a:cubicBezTo>
                    <a:pt x="17" y="8"/>
                    <a:pt x="17" y="11"/>
                    <a:pt x="17" y="13"/>
                  </a:cubicBezTo>
                  <a:cubicBezTo>
                    <a:pt x="18" y="17"/>
                    <a:pt x="16" y="20"/>
                    <a:pt x="16" y="2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87" name="Freeform 8078"/>
            <p:cNvSpPr>
              <a:spLocks/>
            </p:cNvSpPr>
            <p:nvPr/>
          </p:nvSpPr>
          <p:spPr bwMode="auto">
            <a:xfrm>
              <a:off x="1518" y="2539"/>
              <a:ext cx="35" cy="51"/>
            </a:xfrm>
            <a:custGeom>
              <a:avLst/>
              <a:gdLst>
                <a:gd name="T0" fmla="*/ 8 w 19"/>
                <a:gd name="T1" fmla="*/ 26 h 28"/>
                <a:gd name="T2" fmla="*/ 4 w 19"/>
                <a:gd name="T3" fmla="*/ 16 h 28"/>
                <a:gd name="T4" fmla="*/ 7 w 19"/>
                <a:gd name="T5" fmla="*/ 11 h 28"/>
                <a:gd name="T6" fmla="*/ 11 w 19"/>
                <a:gd name="T7" fmla="*/ 15 h 28"/>
                <a:gd name="T8" fmla="*/ 9 w 19"/>
                <a:gd name="T9" fmla="*/ 8 h 28"/>
                <a:gd name="T10" fmla="*/ 14 w 19"/>
                <a:gd name="T11" fmla="*/ 4 h 28"/>
                <a:gd name="T12" fmla="*/ 11 w 19"/>
                <a:gd name="T13" fmla="*/ 24 h 28"/>
                <a:gd name="T14" fmla="*/ 8 w 19"/>
                <a:gd name="T15" fmla="*/ 26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9" h="28">
                  <a:moveTo>
                    <a:pt x="8" y="26"/>
                  </a:moveTo>
                  <a:cubicBezTo>
                    <a:pt x="9" y="23"/>
                    <a:pt x="7" y="17"/>
                    <a:pt x="4" y="16"/>
                  </a:cubicBezTo>
                  <a:cubicBezTo>
                    <a:pt x="0" y="15"/>
                    <a:pt x="4" y="10"/>
                    <a:pt x="7" y="11"/>
                  </a:cubicBezTo>
                  <a:cubicBezTo>
                    <a:pt x="11" y="12"/>
                    <a:pt x="11" y="15"/>
                    <a:pt x="11" y="15"/>
                  </a:cubicBezTo>
                  <a:cubicBezTo>
                    <a:pt x="11" y="15"/>
                    <a:pt x="13" y="10"/>
                    <a:pt x="9" y="8"/>
                  </a:cubicBezTo>
                  <a:cubicBezTo>
                    <a:pt x="5" y="6"/>
                    <a:pt x="9" y="0"/>
                    <a:pt x="14" y="4"/>
                  </a:cubicBezTo>
                  <a:cubicBezTo>
                    <a:pt x="19" y="7"/>
                    <a:pt x="16" y="20"/>
                    <a:pt x="11" y="24"/>
                  </a:cubicBezTo>
                  <a:cubicBezTo>
                    <a:pt x="7" y="28"/>
                    <a:pt x="7" y="27"/>
                    <a:pt x="8" y="26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88" name="Freeform 8079"/>
            <p:cNvSpPr>
              <a:spLocks/>
            </p:cNvSpPr>
            <p:nvPr/>
          </p:nvSpPr>
          <p:spPr bwMode="auto">
            <a:xfrm>
              <a:off x="1551" y="2579"/>
              <a:ext cx="15" cy="17"/>
            </a:xfrm>
            <a:custGeom>
              <a:avLst/>
              <a:gdLst>
                <a:gd name="T0" fmla="*/ 0 w 8"/>
                <a:gd name="T1" fmla="*/ 9 h 9"/>
                <a:gd name="T2" fmla="*/ 1 w 8"/>
                <a:gd name="T3" fmla="*/ 5 h 9"/>
                <a:gd name="T4" fmla="*/ 8 w 8"/>
                <a:gd name="T5" fmla="*/ 0 h 9"/>
                <a:gd name="T6" fmla="*/ 4 w 8"/>
                <a:gd name="T7" fmla="*/ 7 h 9"/>
                <a:gd name="T8" fmla="*/ 0 w 8"/>
                <a:gd name="T9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9">
                  <a:moveTo>
                    <a:pt x="0" y="9"/>
                  </a:moveTo>
                  <a:cubicBezTo>
                    <a:pt x="0" y="9"/>
                    <a:pt x="1" y="6"/>
                    <a:pt x="1" y="5"/>
                  </a:cubicBezTo>
                  <a:cubicBezTo>
                    <a:pt x="2" y="4"/>
                    <a:pt x="8" y="0"/>
                    <a:pt x="8" y="0"/>
                  </a:cubicBezTo>
                  <a:cubicBezTo>
                    <a:pt x="8" y="0"/>
                    <a:pt x="4" y="6"/>
                    <a:pt x="4" y="7"/>
                  </a:cubicBezTo>
                  <a:cubicBezTo>
                    <a:pt x="3" y="7"/>
                    <a:pt x="0" y="9"/>
                    <a:pt x="0" y="9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89" name="Freeform 8080"/>
            <p:cNvSpPr>
              <a:spLocks/>
            </p:cNvSpPr>
            <p:nvPr/>
          </p:nvSpPr>
          <p:spPr bwMode="auto">
            <a:xfrm>
              <a:off x="1495" y="2618"/>
              <a:ext cx="44" cy="38"/>
            </a:xfrm>
            <a:custGeom>
              <a:avLst/>
              <a:gdLst>
                <a:gd name="T0" fmla="*/ 23 w 24"/>
                <a:gd name="T1" fmla="*/ 20 h 21"/>
                <a:gd name="T2" fmla="*/ 23 w 24"/>
                <a:gd name="T3" fmla="*/ 18 h 21"/>
                <a:gd name="T4" fmla="*/ 3 w 24"/>
                <a:gd name="T5" fmla="*/ 1 h 21"/>
                <a:gd name="T6" fmla="*/ 1 w 24"/>
                <a:gd name="T7" fmla="*/ 1 h 21"/>
                <a:gd name="T8" fmla="*/ 1 w 24"/>
                <a:gd name="T9" fmla="*/ 1 h 21"/>
                <a:gd name="T10" fmla="*/ 1 w 24"/>
                <a:gd name="T11" fmla="*/ 4 h 21"/>
                <a:gd name="T12" fmla="*/ 21 w 24"/>
                <a:gd name="T13" fmla="*/ 20 h 21"/>
                <a:gd name="T14" fmla="*/ 23 w 24"/>
                <a:gd name="T15" fmla="*/ 2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4" h="21">
                  <a:moveTo>
                    <a:pt x="23" y="20"/>
                  </a:moveTo>
                  <a:cubicBezTo>
                    <a:pt x="24" y="19"/>
                    <a:pt x="24" y="18"/>
                    <a:pt x="23" y="18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2" y="0"/>
                    <a:pt x="1" y="0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0" y="2"/>
                    <a:pt x="0" y="3"/>
                    <a:pt x="1" y="4"/>
                  </a:cubicBezTo>
                  <a:cubicBezTo>
                    <a:pt x="21" y="20"/>
                    <a:pt x="21" y="20"/>
                    <a:pt x="21" y="20"/>
                  </a:cubicBezTo>
                  <a:cubicBezTo>
                    <a:pt x="22" y="21"/>
                    <a:pt x="23" y="21"/>
                    <a:pt x="23" y="2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90" name="Freeform 8081"/>
            <p:cNvSpPr>
              <a:spLocks/>
            </p:cNvSpPr>
            <p:nvPr/>
          </p:nvSpPr>
          <p:spPr bwMode="auto">
            <a:xfrm>
              <a:off x="1363" y="1182"/>
              <a:ext cx="117" cy="1302"/>
            </a:xfrm>
            <a:custGeom>
              <a:avLst/>
              <a:gdLst>
                <a:gd name="T0" fmla="*/ 25 w 64"/>
                <a:gd name="T1" fmla="*/ 286 h 713"/>
                <a:gd name="T2" fmla="*/ 38 w 64"/>
                <a:gd name="T3" fmla="*/ 439 h 713"/>
                <a:gd name="T4" fmla="*/ 62 w 64"/>
                <a:gd name="T5" fmla="*/ 713 h 713"/>
                <a:gd name="T6" fmla="*/ 64 w 64"/>
                <a:gd name="T7" fmla="*/ 713 h 713"/>
                <a:gd name="T8" fmla="*/ 40 w 64"/>
                <a:gd name="T9" fmla="*/ 439 h 713"/>
                <a:gd name="T10" fmla="*/ 27 w 64"/>
                <a:gd name="T11" fmla="*/ 286 h 713"/>
                <a:gd name="T12" fmla="*/ 2 w 64"/>
                <a:gd name="T13" fmla="*/ 0 h 713"/>
                <a:gd name="T14" fmla="*/ 0 w 64"/>
                <a:gd name="T15" fmla="*/ 1 h 713"/>
                <a:gd name="T16" fmla="*/ 25 w 64"/>
                <a:gd name="T17" fmla="*/ 286 h 7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4" h="713">
                  <a:moveTo>
                    <a:pt x="25" y="286"/>
                  </a:moveTo>
                  <a:cubicBezTo>
                    <a:pt x="38" y="439"/>
                    <a:pt x="38" y="439"/>
                    <a:pt x="38" y="439"/>
                  </a:cubicBezTo>
                  <a:cubicBezTo>
                    <a:pt x="62" y="713"/>
                    <a:pt x="62" y="713"/>
                    <a:pt x="62" y="713"/>
                  </a:cubicBezTo>
                  <a:cubicBezTo>
                    <a:pt x="63" y="713"/>
                    <a:pt x="63" y="713"/>
                    <a:pt x="64" y="713"/>
                  </a:cubicBezTo>
                  <a:cubicBezTo>
                    <a:pt x="40" y="439"/>
                    <a:pt x="40" y="439"/>
                    <a:pt x="40" y="439"/>
                  </a:cubicBezTo>
                  <a:cubicBezTo>
                    <a:pt x="27" y="286"/>
                    <a:pt x="27" y="286"/>
                    <a:pt x="27" y="286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" y="1"/>
                    <a:pt x="0" y="1"/>
                    <a:pt x="0" y="1"/>
                  </a:cubicBezTo>
                  <a:lnTo>
                    <a:pt x="25" y="286"/>
                  </a:ln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91" name="Freeform 8082"/>
            <p:cNvSpPr>
              <a:spLocks/>
            </p:cNvSpPr>
            <p:nvPr/>
          </p:nvSpPr>
          <p:spPr bwMode="auto">
            <a:xfrm>
              <a:off x="1343" y="1180"/>
              <a:ext cx="126" cy="1310"/>
            </a:xfrm>
            <a:custGeom>
              <a:avLst/>
              <a:gdLst>
                <a:gd name="T0" fmla="*/ 69 w 69"/>
                <a:gd name="T1" fmla="*/ 714 h 717"/>
                <a:gd name="T2" fmla="*/ 45 w 69"/>
                <a:gd name="T3" fmla="*/ 441 h 717"/>
                <a:gd name="T4" fmla="*/ 32 w 69"/>
                <a:gd name="T5" fmla="*/ 287 h 717"/>
                <a:gd name="T6" fmla="*/ 7 w 69"/>
                <a:gd name="T7" fmla="*/ 2 h 717"/>
                <a:gd name="T8" fmla="*/ 0 w 69"/>
                <a:gd name="T9" fmla="*/ 0 h 717"/>
                <a:gd name="T10" fmla="*/ 25 w 69"/>
                <a:gd name="T11" fmla="*/ 288 h 717"/>
                <a:gd name="T12" fmla="*/ 38 w 69"/>
                <a:gd name="T13" fmla="*/ 441 h 717"/>
                <a:gd name="T14" fmla="*/ 62 w 69"/>
                <a:gd name="T15" fmla="*/ 717 h 717"/>
                <a:gd name="T16" fmla="*/ 69 w 69"/>
                <a:gd name="T17" fmla="*/ 714 h 7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9" h="717">
                  <a:moveTo>
                    <a:pt x="69" y="714"/>
                  </a:moveTo>
                  <a:cubicBezTo>
                    <a:pt x="45" y="441"/>
                    <a:pt x="45" y="441"/>
                    <a:pt x="45" y="441"/>
                  </a:cubicBezTo>
                  <a:cubicBezTo>
                    <a:pt x="32" y="287"/>
                    <a:pt x="32" y="287"/>
                    <a:pt x="32" y="287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4" y="2"/>
                    <a:pt x="2" y="1"/>
                    <a:pt x="0" y="0"/>
                  </a:cubicBezTo>
                  <a:cubicBezTo>
                    <a:pt x="25" y="288"/>
                    <a:pt x="25" y="288"/>
                    <a:pt x="25" y="288"/>
                  </a:cubicBezTo>
                  <a:cubicBezTo>
                    <a:pt x="38" y="441"/>
                    <a:pt x="38" y="441"/>
                    <a:pt x="38" y="441"/>
                  </a:cubicBezTo>
                  <a:cubicBezTo>
                    <a:pt x="62" y="717"/>
                    <a:pt x="62" y="717"/>
                    <a:pt x="62" y="717"/>
                  </a:cubicBezTo>
                  <a:cubicBezTo>
                    <a:pt x="64" y="716"/>
                    <a:pt x="67" y="715"/>
                    <a:pt x="69" y="71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92" name="Freeform 8083"/>
            <p:cNvSpPr>
              <a:spLocks/>
            </p:cNvSpPr>
            <p:nvPr/>
          </p:nvSpPr>
          <p:spPr bwMode="auto">
            <a:xfrm>
              <a:off x="1674" y="2501"/>
              <a:ext cx="1966" cy="184"/>
            </a:xfrm>
            <a:custGeom>
              <a:avLst/>
              <a:gdLst>
                <a:gd name="T0" fmla="*/ 1074 w 1077"/>
                <a:gd name="T1" fmla="*/ 0 h 101"/>
                <a:gd name="T2" fmla="*/ 747 w 1077"/>
                <a:gd name="T3" fmla="*/ 28 h 101"/>
                <a:gd name="T4" fmla="*/ 713 w 1077"/>
                <a:gd name="T5" fmla="*/ 31 h 101"/>
                <a:gd name="T6" fmla="*/ 435 w 1077"/>
                <a:gd name="T7" fmla="*/ 56 h 101"/>
                <a:gd name="T8" fmla="*/ 397 w 1077"/>
                <a:gd name="T9" fmla="*/ 59 h 101"/>
                <a:gd name="T10" fmla="*/ 1 w 1077"/>
                <a:gd name="T11" fmla="*/ 94 h 101"/>
                <a:gd name="T12" fmla="*/ 0 w 1077"/>
                <a:gd name="T13" fmla="*/ 101 h 101"/>
                <a:gd name="T14" fmla="*/ 398 w 1077"/>
                <a:gd name="T15" fmla="*/ 66 h 101"/>
                <a:gd name="T16" fmla="*/ 436 w 1077"/>
                <a:gd name="T17" fmla="*/ 63 h 101"/>
                <a:gd name="T18" fmla="*/ 714 w 1077"/>
                <a:gd name="T19" fmla="*/ 39 h 101"/>
                <a:gd name="T20" fmla="*/ 750 w 1077"/>
                <a:gd name="T21" fmla="*/ 35 h 101"/>
                <a:gd name="T22" fmla="*/ 1077 w 1077"/>
                <a:gd name="T23" fmla="*/ 7 h 101"/>
                <a:gd name="T24" fmla="*/ 1074 w 1077"/>
                <a:gd name="T25" fmla="*/ 0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77" h="101">
                  <a:moveTo>
                    <a:pt x="1074" y="0"/>
                  </a:moveTo>
                  <a:cubicBezTo>
                    <a:pt x="747" y="28"/>
                    <a:pt x="747" y="28"/>
                    <a:pt x="747" y="28"/>
                  </a:cubicBezTo>
                  <a:cubicBezTo>
                    <a:pt x="713" y="31"/>
                    <a:pt x="713" y="31"/>
                    <a:pt x="713" y="31"/>
                  </a:cubicBezTo>
                  <a:cubicBezTo>
                    <a:pt x="435" y="56"/>
                    <a:pt x="435" y="56"/>
                    <a:pt x="435" y="56"/>
                  </a:cubicBezTo>
                  <a:cubicBezTo>
                    <a:pt x="397" y="59"/>
                    <a:pt x="397" y="59"/>
                    <a:pt x="397" y="59"/>
                  </a:cubicBezTo>
                  <a:cubicBezTo>
                    <a:pt x="1" y="94"/>
                    <a:pt x="1" y="94"/>
                    <a:pt x="1" y="94"/>
                  </a:cubicBezTo>
                  <a:cubicBezTo>
                    <a:pt x="1" y="96"/>
                    <a:pt x="1" y="99"/>
                    <a:pt x="0" y="101"/>
                  </a:cubicBezTo>
                  <a:cubicBezTo>
                    <a:pt x="398" y="66"/>
                    <a:pt x="398" y="66"/>
                    <a:pt x="398" y="66"/>
                  </a:cubicBezTo>
                  <a:cubicBezTo>
                    <a:pt x="436" y="63"/>
                    <a:pt x="436" y="63"/>
                    <a:pt x="436" y="63"/>
                  </a:cubicBezTo>
                  <a:cubicBezTo>
                    <a:pt x="714" y="39"/>
                    <a:pt x="714" y="39"/>
                    <a:pt x="714" y="39"/>
                  </a:cubicBezTo>
                  <a:cubicBezTo>
                    <a:pt x="750" y="35"/>
                    <a:pt x="750" y="35"/>
                    <a:pt x="750" y="35"/>
                  </a:cubicBezTo>
                  <a:cubicBezTo>
                    <a:pt x="1077" y="7"/>
                    <a:pt x="1077" y="7"/>
                    <a:pt x="1077" y="7"/>
                  </a:cubicBezTo>
                  <a:cubicBezTo>
                    <a:pt x="1076" y="5"/>
                    <a:pt x="1075" y="2"/>
                    <a:pt x="1074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93" name="Freeform 8084"/>
            <p:cNvSpPr>
              <a:spLocks/>
            </p:cNvSpPr>
            <p:nvPr/>
          </p:nvSpPr>
          <p:spPr bwMode="auto">
            <a:xfrm>
              <a:off x="1676" y="2490"/>
              <a:ext cx="1959" cy="175"/>
            </a:xfrm>
            <a:custGeom>
              <a:avLst/>
              <a:gdLst>
                <a:gd name="T0" fmla="*/ 746 w 1073"/>
                <a:gd name="T1" fmla="*/ 28 h 96"/>
                <a:gd name="T2" fmla="*/ 712 w 1073"/>
                <a:gd name="T3" fmla="*/ 31 h 96"/>
                <a:gd name="T4" fmla="*/ 434 w 1073"/>
                <a:gd name="T5" fmla="*/ 56 h 96"/>
                <a:gd name="T6" fmla="*/ 396 w 1073"/>
                <a:gd name="T7" fmla="*/ 59 h 96"/>
                <a:gd name="T8" fmla="*/ 0 w 1073"/>
                <a:gd name="T9" fmla="*/ 94 h 96"/>
                <a:gd name="T10" fmla="*/ 0 w 1073"/>
                <a:gd name="T11" fmla="*/ 96 h 96"/>
                <a:gd name="T12" fmla="*/ 396 w 1073"/>
                <a:gd name="T13" fmla="*/ 61 h 96"/>
                <a:gd name="T14" fmla="*/ 434 w 1073"/>
                <a:gd name="T15" fmla="*/ 58 h 96"/>
                <a:gd name="T16" fmla="*/ 712 w 1073"/>
                <a:gd name="T17" fmla="*/ 34 h 96"/>
                <a:gd name="T18" fmla="*/ 745 w 1073"/>
                <a:gd name="T19" fmla="*/ 31 h 96"/>
                <a:gd name="T20" fmla="*/ 1073 w 1073"/>
                <a:gd name="T21" fmla="*/ 2 h 96"/>
                <a:gd name="T22" fmla="*/ 1073 w 1073"/>
                <a:gd name="T23" fmla="*/ 0 h 96"/>
                <a:gd name="T24" fmla="*/ 746 w 1073"/>
                <a:gd name="T25" fmla="*/ 28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73" h="96">
                  <a:moveTo>
                    <a:pt x="746" y="28"/>
                  </a:moveTo>
                  <a:cubicBezTo>
                    <a:pt x="712" y="31"/>
                    <a:pt x="712" y="31"/>
                    <a:pt x="712" y="31"/>
                  </a:cubicBezTo>
                  <a:cubicBezTo>
                    <a:pt x="434" y="56"/>
                    <a:pt x="434" y="56"/>
                    <a:pt x="434" y="56"/>
                  </a:cubicBezTo>
                  <a:cubicBezTo>
                    <a:pt x="396" y="59"/>
                    <a:pt x="396" y="59"/>
                    <a:pt x="396" y="59"/>
                  </a:cubicBezTo>
                  <a:cubicBezTo>
                    <a:pt x="0" y="94"/>
                    <a:pt x="0" y="94"/>
                    <a:pt x="0" y="94"/>
                  </a:cubicBezTo>
                  <a:cubicBezTo>
                    <a:pt x="0" y="94"/>
                    <a:pt x="0" y="95"/>
                    <a:pt x="0" y="96"/>
                  </a:cubicBezTo>
                  <a:cubicBezTo>
                    <a:pt x="396" y="61"/>
                    <a:pt x="396" y="61"/>
                    <a:pt x="396" y="61"/>
                  </a:cubicBezTo>
                  <a:cubicBezTo>
                    <a:pt x="434" y="58"/>
                    <a:pt x="434" y="58"/>
                    <a:pt x="434" y="58"/>
                  </a:cubicBezTo>
                  <a:cubicBezTo>
                    <a:pt x="712" y="34"/>
                    <a:pt x="712" y="34"/>
                    <a:pt x="712" y="34"/>
                  </a:cubicBezTo>
                  <a:cubicBezTo>
                    <a:pt x="745" y="31"/>
                    <a:pt x="745" y="31"/>
                    <a:pt x="745" y="31"/>
                  </a:cubicBezTo>
                  <a:cubicBezTo>
                    <a:pt x="1073" y="2"/>
                    <a:pt x="1073" y="2"/>
                    <a:pt x="1073" y="2"/>
                  </a:cubicBezTo>
                  <a:cubicBezTo>
                    <a:pt x="1073" y="1"/>
                    <a:pt x="1073" y="0"/>
                    <a:pt x="1073" y="0"/>
                  </a:cubicBezTo>
                  <a:lnTo>
                    <a:pt x="746" y="28"/>
                  </a:ln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sp>
        <p:nvSpPr>
          <p:cNvPr id="394" name="正方形/長方形 393"/>
          <p:cNvSpPr/>
          <p:nvPr/>
        </p:nvSpPr>
        <p:spPr>
          <a:xfrm rot="21322256">
            <a:off x="2232902" y="1196894"/>
            <a:ext cx="3658534" cy="2653497"/>
          </a:xfrm>
          <a:prstGeom prst="rect">
            <a:avLst/>
          </a:prstGeom>
          <a:solidFill>
            <a:srgbClr val="DD766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ct val="150000"/>
              </a:lnSpc>
            </a:pPr>
            <a:r>
              <a:rPr kumimoji="1" lang="ja-JP" altLang="en-US" sz="2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写真を</a:t>
            </a:r>
            <a:endParaRPr kumimoji="1" lang="en-US" altLang="ja-JP" sz="2000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lnSpc>
                <a:spcPct val="150000"/>
              </a:lnSpc>
            </a:pPr>
            <a:r>
              <a:rPr lang="ja-JP" altLang="en-US" sz="2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入</a:t>
            </a:r>
            <a:r>
              <a:rPr lang="ja-JP" altLang="en-US" sz="2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れてくださ</a:t>
            </a:r>
            <a:r>
              <a:rPr lang="ja-JP" altLang="en-US" sz="2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い</a:t>
            </a:r>
            <a:endParaRPr kumimoji="1" lang="ja-JP" altLang="en-US" sz="2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10186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プレゼンテーション1" id="{D576907A-C1FC-4BA2-A94F-7C45FF254448}" vid="{A525C65D-9022-4F59-B1CC-1B6E37572B69}"/>
    </a:ext>
  </a:extLst>
</a:theme>
</file>

<file path=ppt/theme/theme2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218</Words>
  <Application>Microsoft Office PowerPoint</Application>
  <PresentationFormat>ユーザー設定</PresentationFormat>
  <Paragraphs>61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4" baseType="lpstr">
      <vt:lpstr>Office テーマ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赤星真人(d006033)</cp:lastModifiedBy>
  <cp:revision>2</cp:revision>
  <cp:lastPrinted>2013-08-08T08:23:13Z</cp:lastPrinted>
  <dcterms:created xsi:type="dcterms:W3CDTF">2013-09-02T07:04:11Z</dcterms:created>
  <dcterms:modified xsi:type="dcterms:W3CDTF">2013-09-24T10:59:46Z</dcterms:modified>
</cp:coreProperties>
</file>

<file path=docProps/thumbnail.jpeg>
</file>