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59" r:id="rId4"/>
  </p:sldIdLst>
  <p:sldSz cx="7775575" cy="10907713"/>
  <p:notesSz cx="8794750" cy="126476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2C7CA"/>
    <a:srgbClr val="6B3C30"/>
    <a:srgbClr val="FFFFFF"/>
    <a:srgbClr val="614C3F"/>
    <a:srgbClr val="F9C897"/>
    <a:srgbClr val="640000"/>
    <a:srgbClr val="3E0000"/>
    <a:srgbClr val="000000"/>
    <a:srgbClr val="905B37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0"/>
            <a:ext cx="3811058" cy="634577"/>
          </a:xfrm>
          <a:prstGeom prst="rect">
            <a:avLst/>
          </a:prstGeom>
        </p:spPr>
        <p:txBody>
          <a:bodyPr vert="horz" lIns="117231" tIns="58615" rIns="117231" bIns="58615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981659" y="0"/>
            <a:ext cx="3811058" cy="634577"/>
          </a:xfrm>
          <a:prstGeom prst="rect">
            <a:avLst/>
          </a:prstGeom>
        </p:spPr>
        <p:txBody>
          <a:bodyPr vert="horz" lIns="117231" tIns="58615" rIns="117231" bIns="58615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2017/2/23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874963" y="1579563"/>
            <a:ext cx="3044825" cy="42703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7231" tIns="58615" rIns="117231" bIns="586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79476" y="6086664"/>
            <a:ext cx="7035800" cy="4979997"/>
          </a:xfrm>
          <a:prstGeom prst="rect">
            <a:avLst/>
          </a:prstGeom>
        </p:spPr>
        <p:txBody>
          <a:bodyPr vert="horz" lIns="117231" tIns="58615" rIns="117231" bIns="586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12013041"/>
            <a:ext cx="3811058" cy="634576"/>
          </a:xfrm>
          <a:prstGeom prst="rect">
            <a:avLst/>
          </a:prstGeom>
        </p:spPr>
        <p:txBody>
          <a:bodyPr vert="horz" lIns="117231" tIns="58615" rIns="117231" bIns="58615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981659" y="12013041"/>
            <a:ext cx="3811058" cy="634576"/>
          </a:xfrm>
          <a:prstGeom prst="rect">
            <a:avLst/>
          </a:prstGeom>
        </p:spPr>
        <p:txBody>
          <a:bodyPr vert="horz" lIns="117231" tIns="58615" rIns="117231" bIns="58615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8649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03090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296539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447554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77681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5322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8184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361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87929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57762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2944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4505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5679" y="27709"/>
            <a:ext cx="7775574" cy="109077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2/23/2017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7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8.emf"/><Relationship Id="rId3" Type="http://schemas.openxmlformats.org/officeDocument/2006/relationships/image" Target="../media/image3.emf"/><Relationship Id="rId7" Type="http://schemas.openxmlformats.org/officeDocument/2006/relationships/image" Target="../media/image7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6.emf"/><Relationship Id="rId5" Type="http://schemas.openxmlformats.org/officeDocument/2006/relationships/image" Target="../media/image5.emf"/><Relationship Id="rId4" Type="http://schemas.openxmlformats.org/officeDocument/2006/relationships/image" Target="../media/image4.emf"/><Relationship Id="rId9" Type="http://schemas.openxmlformats.org/officeDocument/2006/relationships/image" Target="../media/image9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82602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3822132" y="7677765"/>
            <a:ext cx="1535306" cy="1453536"/>
          </a:xfrm>
          <a:prstGeom prst="rect">
            <a:avLst/>
          </a:prstGeom>
          <a:ln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7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7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7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  <a:endParaRPr kumimoji="1" lang="ja-JP" altLang="en-US" sz="7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2" name="AutoShape 193"/>
          <p:cNvSpPr>
            <a:spLocks noChangeAspect="1" noChangeArrowheads="1" noTextEdit="1"/>
          </p:cNvSpPr>
          <p:nvPr/>
        </p:nvSpPr>
        <p:spPr bwMode="auto">
          <a:xfrm>
            <a:off x="4763" y="9454198"/>
            <a:ext cx="7775575" cy="14836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73" name="Rectangle 195"/>
          <p:cNvSpPr>
            <a:spLocks noChangeArrowheads="1"/>
          </p:cNvSpPr>
          <p:nvPr/>
        </p:nvSpPr>
        <p:spPr bwMode="auto">
          <a:xfrm>
            <a:off x="4763" y="9449702"/>
            <a:ext cx="2859088" cy="1492669"/>
          </a:xfrm>
          <a:prstGeom prst="rect">
            <a:avLst/>
          </a:prstGeom>
          <a:solidFill>
            <a:srgbClr val="FFF9B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74" name="Rectangle 196"/>
          <p:cNvSpPr>
            <a:spLocks noChangeArrowheads="1"/>
          </p:cNvSpPr>
          <p:nvPr/>
        </p:nvSpPr>
        <p:spPr bwMode="auto">
          <a:xfrm>
            <a:off x="2810061" y="9449702"/>
            <a:ext cx="1228725" cy="1492669"/>
          </a:xfrm>
          <a:prstGeom prst="rect">
            <a:avLst/>
          </a:prstGeom>
          <a:solidFill>
            <a:srgbClr val="F29C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75" name="Rectangle 197"/>
          <p:cNvSpPr>
            <a:spLocks noChangeArrowheads="1"/>
          </p:cNvSpPr>
          <p:nvPr/>
        </p:nvSpPr>
        <p:spPr bwMode="auto">
          <a:xfrm>
            <a:off x="4038786" y="9449702"/>
            <a:ext cx="1227138" cy="1492669"/>
          </a:xfrm>
          <a:prstGeom prst="rect">
            <a:avLst/>
          </a:prstGeom>
          <a:solidFill>
            <a:srgbClr val="FFF9B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76" name="Rectangle 198"/>
          <p:cNvSpPr>
            <a:spLocks noChangeArrowheads="1"/>
          </p:cNvSpPr>
          <p:nvPr/>
        </p:nvSpPr>
        <p:spPr bwMode="auto">
          <a:xfrm>
            <a:off x="5255165" y="9449702"/>
            <a:ext cx="1227138" cy="1492669"/>
          </a:xfrm>
          <a:prstGeom prst="rect">
            <a:avLst/>
          </a:prstGeom>
          <a:solidFill>
            <a:srgbClr val="F29C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77" name="Rectangle 199"/>
          <p:cNvSpPr>
            <a:spLocks noChangeArrowheads="1"/>
          </p:cNvSpPr>
          <p:nvPr/>
        </p:nvSpPr>
        <p:spPr bwMode="auto">
          <a:xfrm>
            <a:off x="6471545" y="9449702"/>
            <a:ext cx="1304030" cy="1492669"/>
          </a:xfrm>
          <a:prstGeom prst="rect">
            <a:avLst/>
          </a:prstGeom>
          <a:solidFill>
            <a:srgbClr val="FFF9B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766593" y="3484814"/>
            <a:ext cx="3493188" cy="902332"/>
          </a:xfrm>
          <a:prstGeom prst="rect">
            <a:avLst/>
          </a:prstGeom>
        </p:spPr>
      </p:pic>
      <p:pic>
        <p:nvPicPr>
          <p:cNvPr id="3" name="図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731256" y="6368716"/>
            <a:ext cx="3502011" cy="907929"/>
          </a:xfrm>
          <a:prstGeom prst="rect">
            <a:avLst/>
          </a:prstGeom>
        </p:spPr>
      </p:pic>
      <p:sp>
        <p:nvSpPr>
          <p:cNvPr id="1032" name="正方形/長方形 1031"/>
          <p:cNvSpPr/>
          <p:nvPr/>
        </p:nvSpPr>
        <p:spPr>
          <a:xfrm>
            <a:off x="3597447" y="4463874"/>
            <a:ext cx="3814008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4800" b="1" spc="300" dirty="0">
                <a:solidFill>
                  <a:srgbClr val="6B3C30"/>
                </a:solidFill>
                <a:latin typeface="+mn-ea"/>
                <a:cs typeface="Arial Unicode MS" panose="020B0604020202020204" pitchFamily="50" charset="-128"/>
              </a:rPr>
              <a:t>10/20(SUN)</a:t>
            </a:r>
          </a:p>
        </p:txBody>
      </p:sp>
      <p:sp>
        <p:nvSpPr>
          <p:cNvPr id="1033" name="正方形/長方形 1032"/>
          <p:cNvSpPr/>
          <p:nvPr/>
        </p:nvSpPr>
        <p:spPr>
          <a:xfrm>
            <a:off x="3731255" y="5254697"/>
            <a:ext cx="3443491" cy="9060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900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キレイを叶える美容室、Hair&amp;Make ASKULがアスクル駅から徒歩１０分にオープンいたします。高い技術を持ったスタッフによる丁寧なカウンセリングで、仕上がりイメージを共有しながらお客様のなりたいスタイルを実現いたします。</a:t>
            </a:r>
          </a:p>
        </p:txBody>
      </p:sp>
      <p:pic>
        <p:nvPicPr>
          <p:cNvPr id="1035" name="図 103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 flipV="1">
            <a:off x="3804708" y="6710451"/>
            <a:ext cx="3371235" cy="47216"/>
          </a:xfrm>
          <a:prstGeom prst="rect">
            <a:avLst/>
          </a:prstGeom>
        </p:spPr>
      </p:pic>
      <p:sp>
        <p:nvSpPr>
          <p:cNvPr id="1036" name="正方形/長方形 1035"/>
          <p:cNvSpPr/>
          <p:nvPr/>
        </p:nvSpPr>
        <p:spPr>
          <a:xfrm>
            <a:off x="3804708" y="6408217"/>
            <a:ext cx="3328320" cy="3056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おススメ：潤いたっぷり補給パーマ！</a:t>
            </a:r>
          </a:p>
        </p:txBody>
      </p:sp>
      <p:sp>
        <p:nvSpPr>
          <p:cNvPr id="1037" name="正方形/長方形 1036"/>
          <p:cNvSpPr/>
          <p:nvPr/>
        </p:nvSpPr>
        <p:spPr>
          <a:xfrm>
            <a:off x="3809255" y="6762836"/>
            <a:ext cx="3345975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8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髪に優しいだけでなく、頭皮にもダメージの少ない薬剤を使用することで、潤いを補給しながらパーマスタイルをお楽しみいただけます！</a:t>
            </a:r>
          </a:p>
        </p:txBody>
      </p:sp>
      <p:pic>
        <p:nvPicPr>
          <p:cNvPr id="1039" name="図 103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701852" y="8567584"/>
            <a:ext cx="349023" cy="257175"/>
          </a:xfrm>
          <a:prstGeom prst="rect">
            <a:avLst/>
          </a:prstGeom>
        </p:spPr>
      </p:pic>
      <p:sp>
        <p:nvSpPr>
          <p:cNvPr id="1040" name="正方形/長方形 1039"/>
          <p:cNvSpPr/>
          <p:nvPr/>
        </p:nvSpPr>
        <p:spPr>
          <a:xfrm>
            <a:off x="1076106" y="8519680"/>
            <a:ext cx="1723549" cy="4010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dirty="0">
                <a:solidFill>
                  <a:schemeClr val="bg1"/>
                </a:solidFill>
                <a:latin typeface="+mn-ea"/>
              </a:rPr>
              <a:t>03-1234-</a:t>
            </a:r>
            <a:r>
              <a:rPr lang="en-US" altLang="ja-JP" dirty="0">
                <a:solidFill>
                  <a:schemeClr val="bg1"/>
                </a:solidFill>
                <a:latin typeface="+mn-ea"/>
              </a:rPr>
              <a:t>1111</a:t>
            </a:r>
            <a:endParaRPr lang="ja-JP" altLang="en-US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1041" name="正方形/長方形 1040"/>
          <p:cNvSpPr/>
          <p:nvPr/>
        </p:nvSpPr>
        <p:spPr>
          <a:xfrm>
            <a:off x="594881" y="8919888"/>
            <a:ext cx="3072409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9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〒</a:t>
            </a:r>
            <a:r>
              <a:rPr lang="en-US" altLang="zh-TW" sz="9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135-0061</a:t>
            </a:r>
            <a:r>
              <a:rPr lang="zh-TW" altLang="en-US" sz="9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東京都江東区豊洲</a:t>
            </a:r>
            <a:r>
              <a:rPr lang="en-US" altLang="zh-TW" sz="9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3-2-3</a:t>
            </a:r>
            <a:endParaRPr lang="ja-JP" altLang="en-US" sz="9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7" name="図 6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374442" y="9654541"/>
            <a:ext cx="2264584" cy="250626"/>
          </a:xfrm>
          <a:prstGeom prst="rect">
            <a:avLst/>
          </a:prstGeom>
        </p:spPr>
      </p:pic>
      <p:sp>
        <p:nvSpPr>
          <p:cNvPr id="1046" name="正方形/長方形 1045"/>
          <p:cNvSpPr/>
          <p:nvPr/>
        </p:nvSpPr>
        <p:spPr>
          <a:xfrm>
            <a:off x="2808452" y="9447715"/>
            <a:ext cx="4924091" cy="1175605"/>
          </a:xfrm>
          <a:prstGeom prst="rect">
            <a:avLst/>
          </a:prstGeom>
          <a:noFill/>
          <a:ln w="50800" cap="rnd">
            <a:solidFill>
              <a:schemeClr val="bg1"/>
            </a:solidFill>
            <a:prstDash val="sysDot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049" name="直線コネクタ 1048"/>
          <p:cNvCxnSpPr/>
          <p:nvPr/>
        </p:nvCxnSpPr>
        <p:spPr>
          <a:xfrm>
            <a:off x="4040313" y="9512259"/>
            <a:ext cx="0" cy="1423396"/>
          </a:xfrm>
          <a:prstGeom prst="line">
            <a:avLst/>
          </a:prstGeom>
          <a:ln w="53975" cap="rnd">
            <a:solidFill>
              <a:srgbClr val="FFFFFF"/>
            </a:solidFill>
            <a:prstDash val="sysDot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5" name="直線コネクタ 284"/>
          <p:cNvCxnSpPr/>
          <p:nvPr/>
        </p:nvCxnSpPr>
        <p:spPr>
          <a:xfrm>
            <a:off x="5248315" y="9512259"/>
            <a:ext cx="0" cy="1423396"/>
          </a:xfrm>
          <a:prstGeom prst="line">
            <a:avLst/>
          </a:prstGeom>
          <a:ln w="53975" cap="rnd">
            <a:solidFill>
              <a:srgbClr val="FFFFFF"/>
            </a:solidFill>
            <a:prstDash val="sysDot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6" name="直線コネクタ 285"/>
          <p:cNvCxnSpPr/>
          <p:nvPr/>
        </p:nvCxnSpPr>
        <p:spPr>
          <a:xfrm>
            <a:off x="6475660" y="9512259"/>
            <a:ext cx="0" cy="1423396"/>
          </a:xfrm>
          <a:prstGeom prst="line">
            <a:avLst/>
          </a:prstGeom>
          <a:ln w="53975" cap="rnd">
            <a:solidFill>
              <a:srgbClr val="FFFFFF"/>
            </a:solidFill>
            <a:prstDash val="sysDot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2" name="正方形/長方形 1051"/>
          <p:cNvSpPr/>
          <p:nvPr/>
        </p:nvSpPr>
        <p:spPr>
          <a:xfrm>
            <a:off x="361535" y="9600017"/>
            <a:ext cx="198002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オープン記念クーポン</a:t>
            </a:r>
          </a:p>
        </p:txBody>
      </p:sp>
      <p:sp>
        <p:nvSpPr>
          <p:cNvPr id="1053" name="正方形/長方形 1052"/>
          <p:cNvSpPr/>
          <p:nvPr/>
        </p:nvSpPr>
        <p:spPr>
          <a:xfrm>
            <a:off x="368624" y="9895218"/>
            <a:ext cx="265013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80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ご予約の際に、クーポン利用とお伝えください。</a:t>
            </a:r>
          </a:p>
          <a:p>
            <a:pPr>
              <a:lnSpc>
                <a:spcPct val="150000"/>
              </a:lnSpc>
            </a:pPr>
            <a:r>
              <a:rPr lang="ja-JP" altLang="en-US" sz="80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ご来店の際にはクーポンをご持参ください。</a:t>
            </a:r>
          </a:p>
        </p:txBody>
      </p:sp>
      <p:sp>
        <p:nvSpPr>
          <p:cNvPr id="1054" name="正方形/長方形 1053"/>
          <p:cNvSpPr/>
          <p:nvPr/>
        </p:nvSpPr>
        <p:spPr>
          <a:xfrm>
            <a:off x="252282" y="10351057"/>
            <a:ext cx="1513338" cy="1846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600" dirty="0"/>
              <a:t>有効期限 2013年10月20日〜11月20日</a:t>
            </a:r>
          </a:p>
        </p:txBody>
      </p:sp>
      <p:sp>
        <p:nvSpPr>
          <p:cNvPr id="1055" name="正方形/長方形 1054"/>
          <p:cNvSpPr/>
          <p:nvPr/>
        </p:nvSpPr>
        <p:spPr>
          <a:xfrm>
            <a:off x="1516196" y="10351057"/>
            <a:ext cx="1346844" cy="18466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00" dirty="0"/>
              <a:t>シャンプー・ブロー込みの料金です。</a:t>
            </a:r>
          </a:p>
        </p:txBody>
      </p:sp>
      <p:sp>
        <p:nvSpPr>
          <p:cNvPr id="257" name="正方形/長方形 256"/>
          <p:cNvSpPr/>
          <p:nvPr/>
        </p:nvSpPr>
        <p:spPr>
          <a:xfrm>
            <a:off x="3117405" y="9619829"/>
            <a:ext cx="588623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カット</a:t>
            </a:r>
          </a:p>
        </p:txBody>
      </p:sp>
      <p:sp>
        <p:nvSpPr>
          <p:cNvPr id="258" name="正方形/長方形 257"/>
          <p:cNvSpPr/>
          <p:nvPr/>
        </p:nvSpPr>
        <p:spPr>
          <a:xfrm>
            <a:off x="2981951" y="9834401"/>
            <a:ext cx="859531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通常6,300円</a:t>
            </a:r>
          </a:p>
        </p:txBody>
      </p:sp>
      <p:pic>
        <p:nvPicPr>
          <p:cNvPr id="259" name="図 258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3310466" y="10075858"/>
            <a:ext cx="202500" cy="146250"/>
          </a:xfrm>
          <a:prstGeom prst="rect">
            <a:avLst/>
          </a:prstGeom>
        </p:spPr>
      </p:pic>
      <p:pic>
        <p:nvPicPr>
          <p:cNvPr id="298" name="図 297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4539779" y="10075858"/>
            <a:ext cx="202500" cy="146250"/>
          </a:xfrm>
          <a:prstGeom prst="rect">
            <a:avLst/>
          </a:prstGeom>
        </p:spPr>
      </p:pic>
      <p:pic>
        <p:nvPicPr>
          <p:cNvPr id="299" name="図 298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5784422" y="10075858"/>
            <a:ext cx="202500" cy="146250"/>
          </a:xfrm>
          <a:prstGeom prst="rect">
            <a:avLst/>
          </a:prstGeom>
        </p:spPr>
      </p:pic>
      <p:pic>
        <p:nvPicPr>
          <p:cNvPr id="300" name="図 299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6895339" y="10075858"/>
            <a:ext cx="202500" cy="146250"/>
          </a:xfrm>
          <a:prstGeom prst="rect">
            <a:avLst/>
          </a:prstGeom>
        </p:spPr>
      </p:pic>
      <p:sp>
        <p:nvSpPr>
          <p:cNvPr id="260" name="正方形/長方形 259"/>
          <p:cNvSpPr/>
          <p:nvPr/>
        </p:nvSpPr>
        <p:spPr>
          <a:xfrm>
            <a:off x="3007599" y="10239281"/>
            <a:ext cx="808235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5,500円</a:t>
            </a:r>
          </a:p>
        </p:txBody>
      </p:sp>
      <p:sp>
        <p:nvSpPr>
          <p:cNvPr id="261" name="正方形/長方形 260"/>
          <p:cNvSpPr/>
          <p:nvPr/>
        </p:nvSpPr>
        <p:spPr>
          <a:xfrm>
            <a:off x="4184815" y="10239281"/>
            <a:ext cx="91242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12,800円</a:t>
            </a:r>
          </a:p>
        </p:txBody>
      </p:sp>
      <p:sp>
        <p:nvSpPr>
          <p:cNvPr id="262" name="正方形/長方形 261"/>
          <p:cNvSpPr/>
          <p:nvPr/>
        </p:nvSpPr>
        <p:spPr>
          <a:xfrm>
            <a:off x="6592472" y="10239281"/>
            <a:ext cx="808235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9,000円</a:t>
            </a:r>
          </a:p>
        </p:txBody>
      </p:sp>
      <p:sp>
        <p:nvSpPr>
          <p:cNvPr id="304" name="正方形/長方形 303"/>
          <p:cNvSpPr/>
          <p:nvPr/>
        </p:nvSpPr>
        <p:spPr>
          <a:xfrm>
            <a:off x="5429458" y="10239281"/>
            <a:ext cx="91242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12,800円</a:t>
            </a:r>
          </a:p>
        </p:txBody>
      </p:sp>
      <p:sp>
        <p:nvSpPr>
          <p:cNvPr id="263" name="正方形/長方形 262"/>
          <p:cNvSpPr/>
          <p:nvPr/>
        </p:nvSpPr>
        <p:spPr>
          <a:xfrm>
            <a:off x="4077413" y="9619829"/>
            <a:ext cx="1127232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カット＋パーマ</a:t>
            </a:r>
          </a:p>
        </p:txBody>
      </p:sp>
      <p:sp>
        <p:nvSpPr>
          <p:cNvPr id="267" name="正方形/長方形 266"/>
          <p:cNvSpPr/>
          <p:nvPr/>
        </p:nvSpPr>
        <p:spPr>
          <a:xfrm>
            <a:off x="4175197" y="9834401"/>
            <a:ext cx="931665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通常15,000円</a:t>
            </a:r>
          </a:p>
        </p:txBody>
      </p:sp>
      <p:sp>
        <p:nvSpPr>
          <p:cNvPr id="268" name="正方形/長方形 267"/>
          <p:cNvSpPr/>
          <p:nvPr/>
        </p:nvSpPr>
        <p:spPr>
          <a:xfrm>
            <a:off x="5322056" y="9619829"/>
            <a:ext cx="1127232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カット＋カラー</a:t>
            </a:r>
          </a:p>
        </p:txBody>
      </p:sp>
      <p:sp>
        <p:nvSpPr>
          <p:cNvPr id="308" name="正方形/長方形 307"/>
          <p:cNvSpPr/>
          <p:nvPr/>
        </p:nvSpPr>
        <p:spPr>
          <a:xfrm>
            <a:off x="5419840" y="9834401"/>
            <a:ext cx="931665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通常15,000円</a:t>
            </a:r>
          </a:p>
        </p:txBody>
      </p:sp>
      <p:sp>
        <p:nvSpPr>
          <p:cNvPr id="269" name="正方形/長方形 268"/>
          <p:cNvSpPr/>
          <p:nvPr/>
        </p:nvSpPr>
        <p:spPr>
          <a:xfrm>
            <a:off x="6390167" y="9465940"/>
            <a:ext cx="1212845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05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カット＋</a:t>
            </a:r>
          </a:p>
          <a:p>
            <a:pPr algn="ctr"/>
            <a:r>
              <a:rPr lang="ja-JP" altLang="en-US" sz="1050" b="1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トリートメント</a:t>
            </a:r>
          </a:p>
        </p:txBody>
      </p:sp>
      <p:sp>
        <p:nvSpPr>
          <p:cNvPr id="270" name="正方形/長方形 269"/>
          <p:cNvSpPr/>
          <p:nvPr/>
        </p:nvSpPr>
        <p:spPr>
          <a:xfrm>
            <a:off x="6530757" y="9834401"/>
            <a:ext cx="931665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solidFill>
                  <a:srgbClr val="6B3C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通常10,000円</a:t>
            </a:r>
          </a:p>
        </p:txBody>
      </p:sp>
      <p:pic>
        <p:nvPicPr>
          <p:cNvPr id="283" name="図 282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3198159" y="7651878"/>
            <a:ext cx="2751836" cy="1553074"/>
          </a:xfrm>
          <a:prstGeom prst="rect">
            <a:avLst/>
          </a:prstGeom>
        </p:spPr>
      </p:pic>
      <p:grpSp>
        <p:nvGrpSpPr>
          <p:cNvPr id="282" name="グループ化 281"/>
          <p:cNvGrpSpPr/>
          <p:nvPr/>
        </p:nvGrpSpPr>
        <p:grpSpPr>
          <a:xfrm>
            <a:off x="5564188" y="7505702"/>
            <a:ext cx="1611313" cy="1792921"/>
            <a:chOff x="5564188" y="7505702"/>
            <a:chExt cx="1611313" cy="1792921"/>
          </a:xfrm>
        </p:grpSpPr>
        <p:sp>
          <p:nvSpPr>
            <p:cNvPr id="936" name="Freeform 100"/>
            <p:cNvSpPr>
              <a:spLocks/>
            </p:cNvSpPr>
            <p:nvPr/>
          </p:nvSpPr>
          <p:spPr bwMode="auto">
            <a:xfrm>
              <a:off x="5819775" y="7505702"/>
              <a:ext cx="388938" cy="1625600"/>
            </a:xfrm>
            <a:custGeom>
              <a:avLst/>
              <a:gdLst>
                <a:gd name="T0" fmla="*/ 0 w 262"/>
                <a:gd name="T1" fmla="*/ 1309 h 1313"/>
                <a:gd name="T2" fmla="*/ 236 w 262"/>
                <a:gd name="T3" fmla="*/ 0 h 1313"/>
                <a:gd name="T4" fmla="*/ 262 w 262"/>
                <a:gd name="T5" fmla="*/ 4 h 1313"/>
                <a:gd name="T6" fmla="*/ 24 w 262"/>
                <a:gd name="T7" fmla="*/ 1313 h 1313"/>
                <a:gd name="T8" fmla="*/ 0 w 262"/>
                <a:gd name="T9" fmla="*/ 1309 h 1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1313">
                  <a:moveTo>
                    <a:pt x="0" y="1309"/>
                  </a:moveTo>
                  <a:lnTo>
                    <a:pt x="236" y="0"/>
                  </a:lnTo>
                  <a:lnTo>
                    <a:pt x="262" y="4"/>
                  </a:lnTo>
                  <a:lnTo>
                    <a:pt x="24" y="1313"/>
                  </a:lnTo>
                  <a:lnTo>
                    <a:pt x="0" y="1309"/>
                  </a:ln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37" name="Freeform 101"/>
            <p:cNvSpPr>
              <a:spLocks/>
            </p:cNvSpPr>
            <p:nvPr/>
          </p:nvSpPr>
          <p:spPr bwMode="auto">
            <a:xfrm>
              <a:off x="6424613" y="8035926"/>
              <a:ext cx="252412" cy="1222289"/>
            </a:xfrm>
            <a:custGeom>
              <a:avLst/>
              <a:gdLst>
                <a:gd name="T0" fmla="*/ 0 w 261"/>
                <a:gd name="T1" fmla="*/ 1298 h 1302"/>
                <a:gd name="T2" fmla="*/ 235 w 261"/>
                <a:gd name="T3" fmla="*/ 0 h 1302"/>
                <a:gd name="T4" fmla="*/ 261 w 261"/>
                <a:gd name="T5" fmla="*/ 6 h 1302"/>
                <a:gd name="T6" fmla="*/ 27 w 261"/>
                <a:gd name="T7" fmla="*/ 1302 h 1302"/>
                <a:gd name="T8" fmla="*/ 0 w 261"/>
                <a:gd name="T9" fmla="*/ 1298 h 13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1" h="1302">
                  <a:moveTo>
                    <a:pt x="0" y="1298"/>
                  </a:moveTo>
                  <a:lnTo>
                    <a:pt x="235" y="0"/>
                  </a:lnTo>
                  <a:lnTo>
                    <a:pt x="261" y="6"/>
                  </a:lnTo>
                  <a:lnTo>
                    <a:pt x="27" y="1302"/>
                  </a:lnTo>
                  <a:lnTo>
                    <a:pt x="0" y="1298"/>
                  </a:ln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38" name="Freeform 102"/>
            <p:cNvSpPr>
              <a:spLocks/>
            </p:cNvSpPr>
            <p:nvPr/>
          </p:nvSpPr>
          <p:spPr bwMode="auto">
            <a:xfrm>
              <a:off x="6765926" y="8151813"/>
              <a:ext cx="323850" cy="952379"/>
            </a:xfrm>
            <a:custGeom>
              <a:avLst/>
              <a:gdLst>
                <a:gd name="T0" fmla="*/ 0 w 480"/>
                <a:gd name="T1" fmla="*/ 1237 h 1245"/>
                <a:gd name="T2" fmla="*/ 456 w 480"/>
                <a:gd name="T3" fmla="*/ 0 h 1245"/>
                <a:gd name="T4" fmla="*/ 480 w 480"/>
                <a:gd name="T5" fmla="*/ 8 h 1245"/>
                <a:gd name="T6" fmla="*/ 25 w 480"/>
                <a:gd name="T7" fmla="*/ 1245 h 1245"/>
                <a:gd name="T8" fmla="*/ 0 w 480"/>
                <a:gd name="T9" fmla="*/ 1237 h 12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0" h="1245">
                  <a:moveTo>
                    <a:pt x="0" y="1237"/>
                  </a:moveTo>
                  <a:lnTo>
                    <a:pt x="456" y="0"/>
                  </a:lnTo>
                  <a:lnTo>
                    <a:pt x="480" y="8"/>
                  </a:lnTo>
                  <a:lnTo>
                    <a:pt x="25" y="1245"/>
                  </a:lnTo>
                  <a:lnTo>
                    <a:pt x="0" y="1237"/>
                  </a:ln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" name="Freeform 112"/>
            <p:cNvSpPr>
              <a:spLocks/>
            </p:cNvSpPr>
            <p:nvPr/>
          </p:nvSpPr>
          <p:spPr bwMode="auto">
            <a:xfrm>
              <a:off x="5597324" y="8432801"/>
              <a:ext cx="1390671" cy="479270"/>
            </a:xfrm>
            <a:custGeom>
              <a:avLst/>
              <a:gdLst>
                <a:gd name="T0" fmla="*/ 0 w 1390"/>
                <a:gd name="T1" fmla="*/ 25 h 521"/>
                <a:gd name="T2" fmla="*/ 7 w 1390"/>
                <a:gd name="T3" fmla="*/ 0 h 521"/>
                <a:gd name="T4" fmla="*/ 1390 w 1390"/>
                <a:gd name="T5" fmla="*/ 499 h 521"/>
                <a:gd name="T6" fmla="*/ 1380 w 1390"/>
                <a:gd name="T7" fmla="*/ 521 h 521"/>
                <a:gd name="T8" fmla="*/ 0 w 1390"/>
                <a:gd name="T9" fmla="*/ 25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90" h="521">
                  <a:moveTo>
                    <a:pt x="0" y="25"/>
                  </a:moveTo>
                  <a:lnTo>
                    <a:pt x="7" y="0"/>
                  </a:lnTo>
                  <a:lnTo>
                    <a:pt x="1390" y="499"/>
                  </a:lnTo>
                  <a:lnTo>
                    <a:pt x="1380" y="521"/>
                  </a:lnTo>
                  <a:lnTo>
                    <a:pt x="0" y="25"/>
                  </a:ln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9" name="Freeform 113"/>
            <p:cNvSpPr>
              <a:spLocks/>
            </p:cNvSpPr>
            <p:nvPr/>
          </p:nvSpPr>
          <p:spPr bwMode="auto">
            <a:xfrm>
              <a:off x="6015039" y="8321676"/>
              <a:ext cx="1160462" cy="282575"/>
            </a:xfrm>
            <a:custGeom>
              <a:avLst/>
              <a:gdLst>
                <a:gd name="T0" fmla="*/ 910 w 910"/>
                <a:gd name="T1" fmla="*/ 166 h 178"/>
                <a:gd name="T2" fmla="*/ 906 w 910"/>
                <a:gd name="T3" fmla="*/ 178 h 178"/>
                <a:gd name="T4" fmla="*/ 0 w 910"/>
                <a:gd name="T5" fmla="*/ 11 h 178"/>
                <a:gd name="T6" fmla="*/ 2 w 910"/>
                <a:gd name="T7" fmla="*/ 0 h 178"/>
                <a:gd name="T8" fmla="*/ 910 w 910"/>
                <a:gd name="T9" fmla="*/ 166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10" h="178">
                  <a:moveTo>
                    <a:pt x="910" y="166"/>
                  </a:moveTo>
                  <a:lnTo>
                    <a:pt x="906" y="178"/>
                  </a:lnTo>
                  <a:lnTo>
                    <a:pt x="0" y="11"/>
                  </a:lnTo>
                  <a:lnTo>
                    <a:pt x="2" y="0"/>
                  </a:lnTo>
                  <a:lnTo>
                    <a:pt x="910" y="166"/>
                  </a:ln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0" name="Freeform 114"/>
            <p:cNvSpPr>
              <a:spLocks/>
            </p:cNvSpPr>
            <p:nvPr/>
          </p:nvSpPr>
          <p:spPr bwMode="auto">
            <a:xfrm>
              <a:off x="5708649" y="7719378"/>
              <a:ext cx="1450975" cy="452438"/>
            </a:xfrm>
            <a:custGeom>
              <a:avLst/>
              <a:gdLst>
                <a:gd name="T0" fmla="*/ 0 w 1381"/>
                <a:gd name="T1" fmla="*/ 66 h 314"/>
                <a:gd name="T2" fmla="*/ 14 w 1381"/>
                <a:gd name="T3" fmla="*/ 0 h 314"/>
                <a:gd name="T4" fmla="*/ 1381 w 1381"/>
                <a:gd name="T5" fmla="*/ 246 h 314"/>
                <a:gd name="T6" fmla="*/ 1368 w 1381"/>
                <a:gd name="T7" fmla="*/ 314 h 314"/>
                <a:gd name="T8" fmla="*/ 0 w 1381"/>
                <a:gd name="T9" fmla="*/ 66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81" h="314">
                  <a:moveTo>
                    <a:pt x="0" y="66"/>
                  </a:moveTo>
                  <a:lnTo>
                    <a:pt x="14" y="0"/>
                  </a:lnTo>
                  <a:lnTo>
                    <a:pt x="1381" y="246"/>
                  </a:lnTo>
                  <a:lnTo>
                    <a:pt x="1368" y="314"/>
                  </a:lnTo>
                  <a:lnTo>
                    <a:pt x="0" y="66"/>
                  </a:ln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1" name="Freeform 115"/>
            <p:cNvSpPr>
              <a:spLocks/>
            </p:cNvSpPr>
            <p:nvPr/>
          </p:nvSpPr>
          <p:spPr bwMode="auto">
            <a:xfrm rot="21287478">
              <a:off x="6769100" y="8001001"/>
              <a:ext cx="368300" cy="144463"/>
            </a:xfrm>
            <a:custGeom>
              <a:avLst/>
              <a:gdLst>
                <a:gd name="T0" fmla="*/ 4 w 232"/>
                <a:gd name="T1" fmla="*/ 0 h 48"/>
                <a:gd name="T2" fmla="*/ 229 w 232"/>
                <a:gd name="T3" fmla="*/ 41 h 48"/>
                <a:gd name="T4" fmla="*/ 231 w 232"/>
                <a:gd name="T5" fmla="*/ 45 h 48"/>
                <a:gd name="T6" fmla="*/ 227 w 232"/>
                <a:gd name="T7" fmla="*/ 47 h 48"/>
                <a:gd name="T8" fmla="*/ 3 w 232"/>
                <a:gd name="T9" fmla="*/ 6 h 48"/>
                <a:gd name="T10" fmla="*/ 0 w 232"/>
                <a:gd name="T11" fmla="*/ 3 h 48"/>
                <a:gd name="T12" fmla="*/ 4 w 232"/>
                <a:gd name="T13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2" h="48">
                  <a:moveTo>
                    <a:pt x="4" y="0"/>
                  </a:moveTo>
                  <a:cubicBezTo>
                    <a:pt x="229" y="41"/>
                    <a:pt x="229" y="41"/>
                    <a:pt x="229" y="41"/>
                  </a:cubicBezTo>
                  <a:cubicBezTo>
                    <a:pt x="230" y="41"/>
                    <a:pt x="232" y="43"/>
                    <a:pt x="231" y="45"/>
                  </a:cubicBezTo>
                  <a:cubicBezTo>
                    <a:pt x="231" y="46"/>
                    <a:pt x="229" y="48"/>
                    <a:pt x="227" y="47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1" y="6"/>
                    <a:pt x="0" y="4"/>
                    <a:pt x="0" y="3"/>
                  </a:cubicBezTo>
                  <a:cubicBezTo>
                    <a:pt x="0" y="1"/>
                    <a:pt x="2" y="0"/>
                    <a:pt x="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2" name="Freeform 116"/>
            <p:cNvSpPr>
              <a:spLocks/>
            </p:cNvSpPr>
            <p:nvPr/>
          </p:nvSpPr>
          <p:spPr bwMode="auto">
            <a:xfrm rot="241157">
              <a:off x="6194425" y="7886571"/>
              <a:ext cx="381000" cy="87313"/>
            </a:xfrm>
            <a:custGeom>
              <a:avLst/>
              <a:gdLst>
                <a:gd name="T0" fmla="*/ 4 w 127"/>
                <a:gd name="T1" fmla="*/ 1 h 29"/>
                <a:gd name="T2" fmla="*/ 124 w 127"/>
                <a:gd name="T3" fmla="*/ 22 h 29"/>
                <a:gd name="T4" fmla="*/ 127 w 127"/>
                <a:gd name="T5" fmla="*/ 26 h 29"/>
                <a:gd name="T6" fmla="*/ 123 w 127"/>
                <a:gd name="T7" fmla="*/ 29 h 29"/>
                <a:gd name="T8" fmla="*/ 3 w 127"/>
                <a:gd name="T9" fmla="*/ 7 h 29"/>
                <a:gd name="T10" fmla="*/ 0 w 127"/>
                <a:gd name="T11" fmla="*/ 3 h 29"/>
                <a:gd name="T12" fmla="*/ 4 w 127"/>
                <a:gd name="T13" fmla="*/ 1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7" h="29">
                  <a:moveTo>
                    <a:pt x="4" y="1"/>
                  </a:moveTo>
                  <a:cubicBezTo>
                    <a:pt x="124" y="22"/>
                    <a:pt x="124" y="22"/>
                    <a:pt x="124" y="22"/>
                  </a:cubicBezTo>
                  <a:cubicBezTo>
                    <a:pt x="126" y="23"/>
                    <a:pt x="127" y="24"/>
                    <a:pt x="127" y="26"/>
                  </a:cubicBezTo>
                  <a:cubicBezTo>
                    <a:pt x="126" y="28"/>
                    <a:pt x="125" y="29"/>
                    <a:pt x="123" y="29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1" y="7"/>
                    <a:pt x="0" y="5"/>
                    <a:pt x="0" y="3"/>
                  </a:cubicBezTo>
                  <a:cubicBezTo>
                    <a:pt x="1" y="1"/>
                    <a:pt x="2" y="0"/>
                    <a:pt x="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3" name="Freeform 117"/>
            <p:cNvSpPr>
              <a:spLocks/>
            </p:cNvSpPr>
            <p:nvPr/>
          </p:nvSpPr>
          <p:spPr bwMode="auto">
            <a:xfrm rot="21289837">
              <a:off x="5726917" y="7742238"/>
              <a:ext cx="295277" cy="122238"/>
            </a:xfrm>
            <a:custGeom>
              <a:avLst/>
              <a:gdLst>
                <a:gd name="T0" fmla="*/ 4 w 194"/>
                <a:gd name="T1" fmla="*/ 1 h 41"/>
                <a:gd name="T2" fmla="*/ 191 w 194"/>
                <a:gd name="T3" fmla="*/ 34 h 41"/>
                <a:gd name="T4" fmla="*/ 193 w 194"/>
                <a:gd name="T5" fmla="*/ 38 h 41"/>
                <a:gd name="T6" fmla="*/ 190 w 194"/>
                <a:gd name="T7" fmla="*/ 41 h 41"/>
                <a:gd name="T8" fmla="*/ 3 w 194"/>
                <a:gd name="T9" fmla="*/ 7 h 41"/>
                <a:gd name="T10" fmla="*/ 0 w 194"/>
                <a:gd name="T11" fmla="*/ 3 h 41"/>
                <a:gd name="T12" fmla="*/ 4 w 194"/>
                <a:gd name="T13" fmla="*/ 1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4" h="41">
                  <a:moveTo>
                    <a:pt x="4" y="1"/>
                  </a:moveTo>
                  <a:cubicBezTo>
                    <a:pt x="191" y="34"/>
                    <a:pt x="191" y="34"/>
                    <a:pt x="191" y="34"/>
                  </a:cubicBezTo>
                  <a:cubicBezTo>
                    <a:pt x="193" y="35"/>
                    <a:pt x="194" y="36"/>
                    <a:pt x="193" y="38"/>
                  </a:cubicBezTo>
                  <a:cubicBezTo>
                    <a:pt x="193" y="40"/>
                    <a:pt x="191" y="41"/>
                    <a:pt x="190" y="41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1" y="7"/>
                    <a:pt x="0" y="5"/>
                    <a:pt x="0" y="3"/>
                  </a:cubicBezTo>
                  <a:cubicBezTo>
                    <a:pt x="0" y="2"/>
                    <a:pt x="2" y="0"/>
                    <a:pt x="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grpSp>
          <p:nvGrpSpPr>
            <p:cNvPr id="1030" name="グループ化 1029"/>
            <p:cNvGrpSpPr/>
            <p:nvPr/>
          </p:nvGrpSpPr>
          <p:grpSpPr>
            <a:xfrm rot="20929062">
              <a:off x="5592560" y="8535036"/>
              <a:ext cx="1151140" cy="763587"/>
              <a:chOff x="5226050" y="8550276"/>
              <a:chExt cx="1963738" cy="763587"/>
            </a:xfrm>
          </p:grpSpPr>
          <p:sp>
            <p:nvSpPr>
              <p:cNvPr id="954" name="Freeform 118"/>
              <p:cNvSpPr>
                <a:spLocks/>
              </p:cNvSpPr>
              <p:nvPr/>
            </p:nvSpPr>
            <p:spPr bwMode="auto">
              <a:xfrm>
                <a:off x="5246688" y="8550276"/>
                <a:ext cx="1943100" cy="722313"/>
              </a:xfrm>
              <a:custGeom>
                <a:avLst/>
                <a:gdLst>
                  <a:gd name="T0" fmla="*/ 1224 w 1224"/>
                  <a:gd name="T1" fmla="*/ 444 h 455"/>
                  <a:gd name="T2" fmla="*/ 1218 w 1224"/>
                  <a:gd name="T3" fmla="*/ 455 h 455"/>
                  <a:gd name="T4" fmla="*/ 0 w 1224"/>
                  <a:gd name="T5" fmla="*/ 11 h 455"/>
                  <a:gd name="T6" fmla="*/ 4 w 1224"/>
                  <a:gd name="T7" fmla="*/ 0 h 455"/>
                  <a:gd name="T8" fmla="*/ 1224 w 1224"/>
                  <a:gd name="T9" fmla="*/ 444 h 4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24" h="455">
                    <a:moveTo>
                      <a:pt x="1224" y="444"/>
                    </a:moveTo>
                    <a:lnTo>
                      <a:pt x="1218" y="455"/>
                    </a:lnTo>
                    <a:lnTo>
                      <a:pt x="0" y="11"/>
                    </a:lnTo>
                    <a:lnTo>
                      <a:pt x="4" y="0"/>
                    </a:lnTo>
                    <a:lnTo>
                      <a:pt x="1224" y="444"/>
                    </a:lnTo>
                    <a:close/>
                  </a:path>
                </a:pathLst>
              </a:cu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955" name="Freeform 119"/>
              <p:cNvSpPr>
                <a:spLocks/>
              </p:cNvSpPr>
              <p:nvPr/>
            </p:nvSpPr>
            <p:spPr bwMode="auto">
              <a:xfrm>
                <a:off x="5226050" y="8609013"/>
                <a:ext cx="1889125" cy="704850"/>
              </a:xfrm>
              <a:custGeom>
                <a:avLst/>
                <a:gdLst>
                  <a:gd name="T0" fmla="*/ 1190 w 1190"/>
                  <a:gd name="T1" fmla="*/ 433 h 444"/>
                  <a:gd name="T2" fmla="*/ 1186 w 1190"/>
                  <a:gd name="T3" fmla="*/ 444 h 444"/>
                  <a:gd name="T4" fmla="*/ 0 w 1190"/>
                  <a:gd name="T5" fmla="*/ 14 h 444"/>
                  <a:gd name="T6" fmla="*/ 4 w 1190"/>
                  <a:gd name="T7" fmla="*/ 0 h 444"/>
                  <a:gd name="T8" fmla="*/ 1190 w 1190"/>
                  <a:gd name="T9" fmla="*/ 433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90" h="444">
                    <a:moveTo>
                      <a:pt x="1190" y="433"/>
                    </a:moveTo>
                    <a:lnTo>
                      <a:pt x="1186" y="444"/>
                    </a:lnTo>
                    <a:lnTo>
                      <a:pt x="0" y="14"/>
                    </a:lnTo>
                    <a:lnTo>
                      <a:pt x="4" y="0"/>
                    </a:lnTo>
                    <a:lnTo>
                      <a:pt x="1190" y="433"/>
                    </a:lnTo>
                    <a:close/>
                  </a:path>
                </a:pathLst>
              </a:cu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956" name="Freeform 120"/>
              <p:cNvSpPr>
                <a:spLocks/>
              </p:cNvSpPr>
              <p:nvPr/>
            </p:nvSpPr>
            <p:spPr bwMode="auto">
              <a:xfrm>
                <a:off x="5235575" y="8580438"/>
                <a:ext cx="1924050" cy="715963"/>
              </a:xfrm>
              <a:custGeom>
                <a:avLst/>
                <a:gdLst>
                  <a:gd name="T0" fmla="*/ 1212 w 1212"/>
                  <a:gd name="T1" fmla="*/ 440 h 451"/>
                  <a:gd name="T2" fmla="*/ 1206 w 1212"/>
                  <a:gd name="T3" fmla="*/ 451 h 451"/>
                  <a:gd name="T4" fmla="*/ 0 w 1212"/>
                  <a:gd name="T5" fmla="*/ 11 h 451"/>
                  <a:gd name="T6" fmla="*/ 5 w 1212"/>
                  <a:gd name="T7" fmla="*/ 0 h 451"/>
                  <a:gd name="T8" fmla="*/ 1212 w 1212"/>
                  <a:gd name="T9" fmla="*/ 440 h 4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12" h="451">
                    <a:moveTo>
                      <a:pt x="1212" y="440"/>
                    </a:moveTo>
                    <a:lnTo>
                      <a:pt x="1206" y="451"/>
                    </a:lnTo>
                    <a:lnTo>
                      <a:pt x="0" y="11"/>
                    </a:lnTo>
                    <a:lnTo>
                      <a:pt x="5" y="0"/>
                    </a:lnTo>
                    <a:lnTo>
                      <a:pt x="1212" y="440"/>
                    </a:lnTo>
                    <a:close/>
                  </a:path>
                </a:pathLst>
              </a:cu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962" name="Freeform 126"/>
            <p:cNvSpPr>
              <a:spLocks/>
            </p:cNvSpPr>
            <p:nvPr/>
          </p:nvSpPr>
          <p:spPr bwMode="auto">
            <a:xfrm>
              <a:off x="6427788" y="9017001"/>
              <a:ext cx="63500" cy="30163"/>
            </a:xfrm>
            <a:custGeom>
              <a:avLst/>
              <a:gdLst>
                <a:gd name="T0" fmla="*/ 40 w 40"/>
                <a:gd name="T1" fmla="*/ 14 h 19"/>
                <a:gd name="T2" fmla="*/ 38 w 40"/>
                <a:gd name="T3" fmla="*/ 19 h 19"/>
                <a:gd name="T4" fmla="*/ 0 w 40"/>
                <a:gd name="T5" fmla="*/ 6 h 19"/>
                <a:gd name="T6" fmla="*/ 4 w 40"/>
                <a:gd name="T7" fmla="*/ 0 h 19"/>
                <a:gd name="T8" fmla="*/ 40 w 40"/>
                <a:gd name="T9" fmla="*/ 1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" h="19">
                  <a:moveTo>
                    <a:pt x="40" y="14"/>
                  </a:moveTo>
                  <a:lnTo>
                    <a:pt x="38" y="19"/>
                  </a:lnTo>
                  <a:lnTo>
                    <a:pt x="0" y="6"/>
                  </a:lnTo>
                  <a:lnTo>
                    <a:pt x="4" y="0"/>
                  </a:lnTo>
                  <a:lnTo>
                    <a:pt x="40" y="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63" name="Freeform 127"/>
            <p:cNvSpPr>
              <a:spLocks/>
            </p:cNvSpPr>
            <p:nvPr/>
          </p:nvSpPr>
          <p:spPr bwMode="auto">
            <a:xfrm>
              <a:off x="6311900" y="8975726"/>
              <a:ext cx="58738" cy="30163"/>
            </a:xfrm>
            <a:custGeom>
              <a:avLst/>
              <a:gdLst>
                <a:gd name="T0" fmla="*/ 37 w 37"/>
                <a:gd name="T1" fmla="*/ 13 h 19"/>
                <a:gd name="T2" fmla="*/ 36 w 37"/>
                <a:gd name="T3" fmla="*/ 19 h 19"/>
                <a:gd name="T4" fmla="*/ 0 w 37"/>
                <a:gd name="T5" fmla="*/ 6 h 19"/>
                <a:gd name="T6" fmla="*/ 2 w 37"/>
                <a:gd name="T7" fmla="*/ 0 h 19"/>
                <a:gd name="T8" fmla="*/ 37 w 37"/>
                <a:gd name="T9" fmla="*/ 1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19">
                  <a:moveTo>
                    <a:pt x="37" y="13"/>
                  </a:moveTo>
                  <a:lnTo>
                    <a:pt x="36" y="19"/>
                  </a:lnTo>
                  <a:lnTo>
                    <a:pt x="0" y="6"/>
                  </a:lnTo>
                  <a:lnTo>
                    <a:pt x="2" y="0"/>
                  </a:lnTo>
                  <a:lnTo>
                    <a:pt x="37" y="1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64" name="Freeform 128"/>
            <p:cNvSpPr>
              <a:spLocks/>
            </p:cNvSpPr>
            <p:nvPr/>
          </p:nvSpPr>
          <p:spPr bwMode="auto">
            <a:xfrm>
              <a:off x="6194425" y="8932863"/>
              <a:ext cx="60325" cy="30163"/>
            </a:xfrm>
            <a:custGeom>
              <a:avLst/>
              <a:gdLst>
                <a:gd name="T0" fmla="*/ 38 w 38"/>
                <a:gd name="T1" fmla="*/ 14 h 19"/>
                <a:gd name="T2" fmla="*/ 36 w 38"/>
                <a:gd name="T3" fmla="*/ 19 h 19"/>
                <a:gd name="T4" fmla="*/ 0 w 38"/>
                <a:gd name="T5" fmla="*/ 6 h 19"/>
                <a:gd name="T6" fmla="*/ 2 w 38"/>
                <a:gd name="T7" fmla="*/ 0 h 19"/>
                <a:gd name="T8" fmla="*/ 38 w 38"/>
                <a:gd name="T9" fmla="*/ 1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19">
                  <a:moveTo>
                    <a:pt x="38" y="14"/>
                  </a:moveTo>
                  <a:lnTo>
                    <a:pt x="36" y="19"/>
                  </a:lnTo>
                  <a:lnTo>
                    <a:pt x="0" y="6"/>
                  </a:lnTo>
                  <a:lnTo>
                    <a:pt x="2" y="0"/>
                  </a:lnTo>
                  <a:lnTo>
                    <a:pt x="38" y="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65" name="Freeform 129"/>
            <p:cNvSpPr>
              <a:spLocks/>
            </p:cNvSpPr>
            <p:nvPr/>
          </p:nvSpPr>
          <p:spPr bwMode="auto">
            <a:xfrm>
              <a:off x="6073775" y="8888413"/>
              <a:ext cx="63500" cy="33338"/>
            </a:xfrm>
            <a:custGeom>
              <a:avLst/>
              <a:gdLst>
                <a:gd name="T0" fmla="*/ 40 w 40"/>
                <a:gd name="T1" fmla="*/ 13 h 21"/>
                <a:gd name="T2" fmla="*/ 38 w 40"/>
                <a:gd name="T3" fmla="*/ 21 h 21"/>
                <a:gd name="T4" fmla="*/ 0 w 40"/>
                <a:gd name="T5" fmla="*/ 8 h 21"/>
                <a:gd name="T6" fmla="*/ 4 w 40"/>
                <a:gd name="T7" fmla="*/ 0 h 21"/>
                <a:gd name="T8" fmla="*/ 40 w 40"/>
                <a:gd name="T9" fmla="*/ 13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" h="21">
                  <a:moveTo>
                    <a:pt x="40" y="13"/>
                  </a:moveTo>
                  <a:lnTo>
                    <a:pt x="38" y="21"/>
                  </a:lnTo>
                  <a:lnTo>
                    <a:pt x="0" y="8"/>
                  </a:lnTo>
                  <a:lnTo>
                    <a:pt x="4" y="0"/>
                  </a:lnTo>
                  <a:lnTo>
                    <a:pt x="40" y="1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66" name="Freeform 130"/>
            <p:cNvSpPr>
              <a:spLocks/>
            </p:cNvSpPr>
            <p:nvPr/>
          </p:nvSpPr>
          <p:spPr bwMode="auto">
            <a:xfrm>
              <a:off x="5957888" y="8847138"/>
              <a:ext cx="60325" cy="30163"/>
            </a:xfrm>
            <a:custGeom>
              <a:avLst/>
              <a:gdLst>
                <a:gd name="T0" fmla="*/ 38 w 38"/>
                <a:gd name="T1" fmla="*/ 13 h 19"/>
                <a:gd name="T2" fmla="*/ 36 w 38"/>
                <a:gd name="T3" fmla="*/ 19 h 19"/>
                <a:gd name="T4" fmla="*/ 0 w 38"/>
                <a:gd name="T5" fmla="*/ 5 h 19"/>
                <a:gd name="T6" fmla="*/ 2 w 38"/>
                <a:gd name="T7" fmla="*/ 0 h 19"/>
                <a:gd name="T8" fmla="*/ 38 w 38"/>
                <a:gd name="T9" fmla="*/ 1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19">
                  <a:moveTo>
                    <a:pt x="38" y="13"/>
                  </a:moveTo>
                  <a:lnTo>
                    <a:pt x="36" y="19"/>
                  </a:lnTo>
                  <a:lnTo>
                    <a:pt x="0" y="5"/>
                  </a:lnTo>
                  <a:lnTo>
                    <a:pt x="2" y="0"/>
                  </a:lnTo>
                  <a:lnTo>
                    <a:pt x="38" y="1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73" name="Freeform 137"/>
            <p:cNvSpPr>
              <a:spLocks/>
            </p:cNvSpPr>
            <p:nvPr/>
          </p:nvSpPr>
          <p:spPr bwMode="auto">
            <a:xfrm>
              <a:off x="5864225" y="8763001"/>
              <a:ext cx="717550" cy="368300"/>
            </a:xfrm>
            <a:custGeom>
              <a:avLst/>
              <a:gdLst>
                <a:gd name="T0" fmla="*/ 0 w 452"/>
                <a:gd name="T1" fmla="*/ 79 h 232"/>
                <a:gd name="T2" fmla="*/ 423 w 452"/>
                <a:gd name="T3" fmla="*/ 232 h 232"/>
                <a:gd name="T4" fmla="*/ 452 w 452"/>
                <a:gd name="T5" fmla="*/ 155 h 232"/>
                <a:gd name="T6" fmla="*/ 29 w 452"/>
                <a:gd name="T7" fmla="*/ 0 h 232"/>
                <a:gd name="T8" fmla="*/ 0 w 452"/>
                <a:gd name="T9" fmla="*/ 7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2" h="232">
                  <a:moveTo>
                    <a:pt x="0" y="79"/>
                  </a:moveTo>
                  <a:lnTo>
                    <a:pt x="423" y="232"/>
                  </a:lnTo>
                  <a:lnTo>
                    <a:pt x="452" y="155"/>
                  </a:lnTo>
                  <a:lnTo>
                    <a:pt x="29" y="0"/>
                  </a:lnTo>
                  <a:lnTo>
                    <a:pt x="0" y="7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74" name="Freeform 138"/>
            <p:cNvSpPr>
              <a:spLocks noEditPoints="1"/>
            </p:cNvSpPr>
            <p:nvPr/>
          </p:nvSpPr>
          <p:spPr bwMode="auto">
            <a:xfrm>
              <a:off x="5857875" y="8759826"/>
              <a:ext cx="725488" cy="377825"/>
            </a:xfrm>
            <a:custGeom>
              <a:avLst/>
              <a:gdLst>
                <a:gd name="T0" fmla="*/ 16 w 242"/>
                <a:gd name="T1" fmla="*/ 0 h 126"/>
                <a:gd name="T2" fmla="*/ 0 w 242"/>
                <a:gd name="T3" fmla="*/ 43 h 126"/>
                <a:gd name="T4" fmla="*/ 226 w 242"/>
                <a:gd name="T5" fmla="*/ 126 h 126"/>
                <a:gd name="T6" fmla="*/ 242 w 242"/>
                <a:gd name="T7" fmla="*/ 82 h 126"/>
                <a:gd name="T8" fmla="*/ 17 w 242"/>
                <a:gd name="T9" fmla="*/ 0 h 126"/>
                <a:gd name="T10" fmla="*/ 16 w 242"/>
                <a:gd name="T11" fmla="*/ 0 h 126"/>
                <a:gd name="T12" fmla="*/ 239 w 242"/>
                <a:gd name="T13" fmla="*/ 83 h 126"/>
                <a:gd name="T14" fmla="*/ 225 w 242"/>
                <a:gd name="T15" fmla="*/ 122 h 126"/>
                <a:gd name="T16" fmla="*/ 4 w 242"/>
                <a:gd name="T17" fmla="*/ 42 h 126"/>
                <a:gd name="T18" fmla="*/ 18 w 242"/>
                <a:gd name="T19" fmla="*/ 3 h 126"/>
                <a:gd name="T20" fmla="*/ 239 w 242"/>
                <a:gd name="T21" fmla="*/ 83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42" h="126">
                  <a:moveTo>
                    <a:pt x="16" y="0"/>
                  </a:moveTo>
                  <a:cubicBezTo>
                    <a:pt x="0" y="43"/>
                    <a:pt x="0" y="43"/>
                    <a:pt x="0" y="43"/>
                  </a:cubicBezTo>
                  <a:cubicBezTo>
                    <a:pt x="226" y="126"/>
                    <a:pt x="226" y="126"/>
                    <a:pt x="226" y="126"/>
                  </a:cubicBezTo>
                  <a:cubicBezTo>
                    <a:pt x="242" y="82"/>
                    <a:pt x="242" y="82"/>
                    <a:pt x="242" y="82"/>
                  </a:cubicBezTo>
                  <a:cubicBezTo>
                    <a:pt x="17" y="0"/>
                    <a:pt x="17" y="0"/>
                    <a:pt x="17" y="0"/>
                  </a:cubicBezTo>
                  <a:lnTo>
                    <a:pt x="16" y="0"/>
                  </a:lnTo>
                  <a:close/>
                  <a:moveTo>
                    <a:pt x="239" y="83"/>
                  </a:moveTo>
                  <a:cubicBezTo>
                    <a:pt x="238" y="85"/>
                    <a:pt x="226" y="120"/>
                    <a:pt x="225" y="122"/>
                  </a:cubicBezTo>
                  <a:cubicBezTo>
                    <a:pt x="223" y="122"/>
                    <a:pt x="6" y="43"/>
                    <a:pt x="4" y="42"/>
                  </a:cubicBezTo>
                  <a:cubicBezTo>
                    <a:pt x="4" y="40"/>
                    <a:pt x="17" y="5"/>
                    <a:pt x="18" y="3"/>
                  </a:cubicBezTo>
                  <a:cubicBezTo>
                    <a:pt x="20" y="4"/>
                    <a:pt x="237" y="83"/>
                    <a:pt x="239" y="83"/>
                  </a:cubicBez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75" name="Freeform 139"/>
            <p:cNvSpPr>
              <a:spLocks/>
            </p:cNvSpPr>
            <p:nvPr/>
          </p:nvSpPr>
          <p:spPr bwMode="auto">
            <a:xfrm>
              <a:off x="6589713" y="7950201"/>
              <a:ext cx="185738" cy="57150"/>
            </a:xfrm>
            <a:custGeom>
              <a:avLst/>
              <a:gdLst>
                <a:gd name="T0" fmla="*/ 0 w 62"/>
                <a:gd name="T1" fmla="*/ 9 h 19"/>
                <a:gd name="T2" fmla="*/ 10 w 62"/>
                <a:gd name="T3" fmla="*/ 19 h 19"/>
                <a:gd name="T4" fmla="*/ 52 w 62"/>
                <a:gd name="T5" fmla="*/ 19 h 19"/>
                <a:gd name="T6" fmla="*/ 62 w 62"/>
                <a:gd name="T7" fmla="*/ 9 h 19"/>
                <a:gd name="T8" fmla="*/ 62 w 62"/>
                <a:gd name="T9" fmla="*/ 9 h 19"/>
                <a:gd name="T10" fmla="*/ 52 w 62"/>
                <a:gd name="T11" fmla="*/ 0 h 19"/>
                <a:gd name="T12" fmla="*/ 10 w 62"/>
                <a:gd name="T13" fmla="*/ 0 h 19"/>
                <a:gd name="T14" fmla="*/ 0 w 62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2" h="19">
                  <a:moveTo>
                    <a:pt x="0" y="9"/>
                  </a:moveTo>
                  <a:cubicBezTo>
                    <a:pt x="0" y="15"/>
                    <a:pt x="5" y="19"/>
                    <a:pt x="10" y="19"/>
                  </a:cubicBezTo>
                  <a:cubicBezTo>
                    <a:pt x="52" y="19"/>
                    <a:pt x="52" y="19"/>
                    <a:pt x="52" y="19"/>
                  </a:cubicBezTo>
                  <a:cubicBezTo>
                    <a:pt x="57" y="19"/>
                    <a:pt x="62" y="15"/>
                    <a:pt x="62" y="9"/>
                  </a:cubicBezTo>
                  <a:cubicBezTo>
                    <a:pt x="62" y="9"/>
                    <a:pt x="62" y="9"/>
                    <a:pt x="62" y="9"/>
                  </a:cubicBezTo>
                  <a:cubicBezTo>
                    <a:pt x="62" y="4"/>
                    <a:pt x="57" y="0"/>
                    <a:pt x="5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grpSp>
          <p:nvGrpSpPr>
            <p:cNvPr id="1028" name="グループ化 1027"/>
            <p:cNvGrpSpPr/>
            <p:nvPr/>
          </p:nvGrpSpPr>
          <p:grpSpPr>
            <a:xfrm>
              <a:off x="6586538" y="7947661"/>
              <a:ext cx="192088" cy="66675"/>
              <a:chOff x="6586538" y="7943851"/>
              <a:chExt cx="192088" cy="66675"/>
            </a:xfrm>
          </p:grpSpPr>
          <p:sp>
            <p:nvSpPr>
              <p:cNvPr id="976" name="Freeform 140"/>
              <p:cNvSpPr>
                <a:spLocks noEditPoints="1"/>
              </p:cNvSpPr>
              <p:nvPr/>
            </p:nvSpPr>
            <p:spPr bwMode="auto">
              <a:xfrm>
                <a:off x="6586538" y="7943851"/>
                <a:ext cx="192088" cy="66675"/>
              </a:xfrm>
              <a:custGeom>
                <a:avLst/>
                <a:gdLst>
                  <a:gd name="T0" fmla="*/ 11 w 64"/>
                  <a:gd name="T1" fmla="*/ 0 h 22"/>
                  <a:gd name="T2" fmla="*/ 0 w 64"/>
                  <a:gd name="T3" fmla="*/ 11 h 22"/>
                  <a:gd name="T4" fmla="*/ 11 w 64"/>
                  <a:gd name="T5" fmla="*/ 22 h 22"/>
                  <a:gd name="T6" fmla="*/ 53 w 64"/>
                  <a:gd name="T7" fmla="*/ 22 h 22"/>
                  <a:gd name="T8" fmla="*/ 64 w 64"/>
                  <a:gd name="T9" fmla="*/ 11 h 22"/>
                  <a:gd name="T10" fmla="*/ 53 w 64"/>
                  <a:gd name="T11" fmla="*/ 0 h 22"/>
                  <a:gd name="T12" fmla="*/ 11 w 64"/>
                  <a:gd name="T13" fmla="*/ 0 h 22"/>
                  <a:gd name="T14" fmla="*/ 53 w 64"/>
                  <a:gd name="T15" fmla="*/ 20 h 22"/>
                  <a:gd name="T16" fmla="*/ 11 w 64"/>
                  <a:gd name="T17" fmla="*/ 20 h 22"/>
                  <a:gd name="T18" fmla="*/ 3 w 64"/>
                  <a:gd name="T19" fmla="*/ 11 h 22"/>
                  <a:gd name="T20" fmla="*/ 11 w 64"/>
                  <a:gd name="T21" fmla="*/ 3 h 22"/>
                  <a:gd name="T22" fmla="*/ 53 w 64"/>
                  <a:gd name="T23" fmla="*/ 3 h 22"/>
                  <a:gd name="T24" fmla="*/ 61 w 64"/>
                  <a:gd name="T25" fmla="*/ 11 h 22"/>
                  <a:gd name="T26" fmla="*/ 53 w 64"/>
                  <a:gd name="T27" fmla="*/ 20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64" h="22">
                    <a:moveTo>
                      <a:pt x="11" y="0"/>
                    </a:moveTo>
                    <a:cubicBezTo>
                      <a:pt x="5" y="0"/>
                      <a:pt x="0" y="5"/>
                      <a:pt x="0" y="11"/>
                    </a:cubicBezTo>
                    <a:cubicBezTo>
                      <a:pt x="0" y="17"/>
                      <a:pt x="5" y="22"/>
                      <a:pt x="11" y="22"/>
                    </a:cubicBezTo>
                    <a:cubicBezTo>
                      <a:pt x="53" y="22"/>
                      <a:pt x="53" y="22"/>
                      <a:pt x="53" y="22"/>
                    </a:cubicBezTo>
                    <a:cubicBezTo>
                      <a:pt x="59" y="22"/>
                      <a:pt x="64" y="17"/>
                      <a:pt x="64" y="11"/>
                    </a:cubicBezTo>
                    <a:cubicBezTo>
                      <a:pt x="64" y="5"/>
                      <a:pt x="59" y="0"/>
                      <a:pt x="53" y="0"/>
                    </a:cubicBezTo>
                    <a:lnTo>
                      <a:pt x="11" y="0"/>
                    </a:lnTo>
                    <a:close/>
                    <a:moveTo>
                      <a:pt x="53" y="20"/>
                    </a:moveTo>
                    <a:cubicBezTo>
                      <a:pt x="11" y="20"/>
                      <a:pt x="11" y="20"/>
                      <a:pt x="11" y="20"/>
                    </a:cubicBezTo>
                    <a:cubicBezTo>
                      <a:pt x="6" y="20"/>
                      <a:pt x="3" y="16"/>
                      <a:pt x="3" y="11"/>
                    </a:cubicBezTo>
                    <a:cubicBezTo>
                      <a:pt x="3" y="7"/>
                      <a:pt x="6" y="3"/>
                      <a:pt x="11" y="3"/>
                    </a:cubicBezTo>
                    <a:cubicBezTo>
                      <a:pt x="53" y="3"/>
                      <a:pt x="53" y="3"/>
                      <a:pt x="53" y="3"/>
                    </a:cubicBezTo>
                    <a:cubicBezTo>
                      <a:pt x="57" y="3"/>
                      <a:pt x="61" y="7"/>
                      <a:pt x="61" y="11"/>
                    </a:cubicBezTo>
                    <a:cubicBezTo>
                      <a:pt x="61" y="16"/>
                      <a:pt x="57" y="20"/>
                      <a:pt x="53" y="20"/>
                    </a:cubicBezTo>
                    <a:close/>
                  </a:path>
                </a:pathLst>
              </a:cu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977" name="Oval 141"/>
              <p:cNvSpPr>
                <a:spLocks noChangeArrowheads="1"/>
              </p:cNvSpPr>
              <p:nvPr/>
            </p:nvSpPr>
            <p:spPr bwMode="auto">
              <a:xfrm>
                <a:off x="6664325" y="7959726"/>
                <a:ext cx="36513" cy="34925"/>
              </a:xfrm>
              <a:prstGeom prst="ellipse">
                <a:avLst/>
              </a:pr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978" name="Oval 142"/>
              <p:cNvSpPr>
                <a:spLocks noChangeArrowheads="1"/>
              </p:cNvSpPr>
              <p:nvPr/>
            </p:nvSpPr>
            <p:spPr bwMode="auto">
              <a:xfrm>
                <a:off x="6713538" y="7959726"/>
                <a:ext cx="34925" cy="34925"/>
              </a:xfrm>
              <a:prstGeom prst="ellipse">
                <a:avLst/>
              </a:pr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979" name="Oval 143"/>
              <p:cNvSpPr>
                <a:spLocks noChangeArrowheads="1"/>
              </p:cNvSpPr>
              <p:nvPr/>
            </p:nvSpPr>
            <p:spPr bwMode="auto">
              <a:xfrm>
                <a:off x="6616700" y="7959726"/>
                <a:ext cx="36513" cy="34925"/>
              </a:xfrm>
              <a:prstGeom prst="ellipse">
                <a:avLst/>
              </a:pr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981" name="Freeform 145"/>
            <p:cNvSpPr>
              <a:spLocks noEditPoints="1"/>
            </p:cNvSpPr>
            <p:nvPr/>
          </p:nvSpPr>
          <p:spPr bwMode="auto">
            <a:xfrm>
              <a:off x="5999163" y="7835901"/>
              <a:ext cx="192088" cy="66675"/>
            </a:xfrm>
            <a:custGeom>
              <a:avLst/>
              <a:gdLst>
                <a:gd name="T0" fmla="*/ 11 w 64"/>
                <a:gd name="T1" fmla="*/ 0 h 22"/>
                <a:gd name="T2" fmla="*/ 0 w 64"/>
                <a:gd name="T3" fmla="*/ 11 h 22"/>
                <a:gd name="T4" fmla="*/ 11 w 64"/>
                <a:gd name="T5" fmla="*/ 22 h 22"/>
                <a:gd name="T6" fmla="*/ 53 w 64"/>
                <a:gd name="T7" fmla="*/ 22 h 22"/>
                <a:gd name="T8" fmla="*/ 64 w 64"/>
                <a:gd name="T9" fmla="*/ 11 h 22"/>
                <a:gd name="T10" fmla="*/ 53 w 64"/>
                <a:gd name="T11" fmla="*/ 0 h 22"/>
                <a:gd name="T12" fmla="*/ 11 w 64"/>
                <a:gd name="T13" fmla="*/ 0 h 22"/>
                <a:gd name="T14" fmla="*/ 53 w 64"/>
                <a:gd name="T15" fmla="*/ 20 h 22"/>
                <a:gd name="T16" fmla="*/ 11 w 64"/>
                <a:gd name="T17" fmla="*/ 20 h 22"/>
                <a:gd name="T18" fmla="*/ 3 w 64"/>
                <a:gd name="T19" fmla="*/ 11 h 22"/>
                <a:gd name="T20" fmla="*/ 11 w 64"/>
                <a:gd name="T21" fmla="*/ 3 h 22"/>
                <a:gd name="T22" fmla="*/ 53 w 64"/>
                <a:gd name="T23" fmla="*/ 3 h 22"/>
                <a:gd name="T24" fmla="*/ 61 w 64"/>
                <a:gd name="T25" fmla="*/ 11 h 22"/>
                <a:gd name="T26" fmla="*/ 53 w 64"/>
                <a:gd name="T27" fmla="*/ 2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4" h="22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7"/>
                    <a:pt x="5" y="22"/>
                    <a:pt x="11" y="22"/>
                  </a:cubicBezTo>
                  <a:cubicBezTo>
                    <a:pt x="53" y="22"/>
                    <a:pt x="53" y="22"/>
                    <a:pt x="53" y="22"/>
                  </a:cubicBezTo>
                  <a:cubicBezTo>
                    <a:pt x="59" y="22"/>
                    <a:pt x="64" y="17"/>
                    <a:pt x="64" y="11"/>
                  </a:cubicBezTo>
                  <a:cubicBezTo>
                    <a:pt x="64" y="5"/>
                    <a:pt x="59" y="0"/>
                    <a:pt x="53" y="0"/>
                  </a:cubicBezTo>
                  <a:lnTo>
                    <a:pt x="11" y="0"/>
                  </a:lnTo>
                  <a:close/>
                  <a:moveTo>
                    <a:pt x="53" y="20"/>
                  </a:moveTo>
                  <a:cubicBezTo>
                    <a:pt x="11" y="20"/>
                    <a:pt x="11" y="20"/>
                    <a:pt x="11" y="20"/>
                  </a:cubicBezTo>
                  <a:cubicBezTo>
                    <a:pt x="7" y="20"/>
                    <a:pt x="3" y="16"/>
                    <a:pt x="3" y="11"/>
                  </a:cubicBezTo>
                  <a:cubicBezTo>
                    <a:pt x="3" y="6"/>
                    <a:pt x="7" y="3"/>
                    <a:pt x="11" y="3"/>
                  </a:cubicBezTo>
                  <a:cubicBezTo>
                    <a:pt x="53" y="3"/>
                    <a:pt x="53" y="3"/>
                    <a:pt x="53" y="3"/>
                  </a:cubicBezTo>
                  <a:cubicBezTo>
                    <a:pt x="58" y="3"/>
                    <a:pt x="61" y="6"/>
                    <a:pt x="61" y="11"/>
                  </a:cubicBezTo>
                  <a:cubicBezTo>
                    <a:pt x="61" y="16"/>
                    <a:pt x="58" y="20"/>
                    <a:pt x="53" y="20"/>
                  </a:cubicBez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grpSp>
          <p:nvGrpSpPr>
            <p:cNvPr id="1029" name="グループ化 1028"/>
            <p:cNvGrpSpPr/>
            <p:nvPr/>
          </p:nvGrpSpPr>
          <p:grpSpPr>
            <a:xfrm>
              <a:off x="6005513" y="7827646"/>
              <a:ext cx="182563" cy="60325"/>
              <a:chOff x="6005513" y="7839076"/>
              <a:chExt cx="182563" cy="60325"/>
            </a:xfrm>
          </p:grpSpPr>
          <p:sp>
            <p:nvSpPr>
              <p:cNvPr id="980" name="Freeform 144"/>
              <p:cNvSpPr>
                <a:spLocks/>
              </p:cNvSpPr>
              <p:nvPr/>
            </p:nvSpPr>
            <p:spPr bwMode="auto">
              <a:xfrm>
                <a:off x="6005513" y="7839076"/>
                <a:ext cx="182563" cy="60325"/>
              </a:xfrm>
              <a:custGeom>
                <a:avLst/>
                <a:gdLst>
                  <a:gd name="T0" fmla="*/ 0 w 61"/>
                  <a:gd name="T1" fmla="*/ 10 h 20"/>
                  <a:gd name="T2" fmla="*/ 9 w 61"/>
                  <a:gd name="T3" fmla="*/ 20 h 20"/>
                  <a:gd name="T4" fmla="*/ 51 w 61"/>
                  <a:gd name="T5" fmla="*/ 20 h 20"/>
                  <a:gd name="T6" fmla="*/ 61 w 61"/>
                  <a:gd name="T7" fmla="*/ 10 h 20"/>
                  <a:gd name="T8" fmla="*/ 61 w 61"/>
                  <a:gd name="T9" fmla="*/ 10 h 20"/>
                  <a:gd name="T10" fmla="*/ 51 w 61"/>
                  <a:gd name="T11" fmla="*/ 0 h 20"/>
                  <a:gd name="T12" fmla="*/ 9 w 61"/>
                  <a:gd name="T13" fmla="*/ 0 h 20"/>
                  <a:gd name="T14" fmla="*/ 0 w 61"/>
                  <a:gd name="T15" fmla="*/ 1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61" h="20">
                    <a:moveTo>
                      <a:pt x="0" y="10"/>
                    </a:moveTo>
                    <a:cubicBezTo>
                      <a:pt x="0" y="16"/>
                      <a:pt x="4" y="20"/>
                      <a:pt x="9" y="20"/>
                    </a:cubicBezTo>
                    <a:cubicBezTo>
                      <a:pt x="51" y="20"/>
                      <a:pt x="51" y="20"/>
                      <a:pt x="51" y="20"/>
                    </a:cubicBezTo>
                    <a:cubicBezTo>
                      <a:pt x="56" y="20"/>
                      <a:pt x="61" y="16"/>
                      <a:pt x="61" y="10"/>
                    </a:cubicBezTo>
                    <a:cubicBezTo>
                      <a:pt x="61" y="10"/>
                      <a:pt x="61" y="10"/>
                      <a:pt x="61" y="10"/>
                    </a:cubicBezTo>
                    <a:cubicBezTo>
                      <a:pt x="61" y="5"/>
                      <a:pt x="56" y="0"/>
                      <a:pt x="51" y="0"/>
                    </a:cubicBez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982" name="Oval 146"/>
              <p:cNvSpPr>
                <a:spLocks noChangeArrowheads="1"/>
              </p:cNvSpPr>
              <p:nvPr/>
            </p:nvSpPr>
            <p:spPr bwMode="auto">
              <a:xfrm>
                <a:off x="6076950" y="7851776"/>
                <a:ext cx="36513" cy="34925"/>
              </a:xfrm>
              <a:prstGeom prst="ellipse">
                <a:avLst/>
              </a:pr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983" name="Oval 147"/>
              <p:cNvSpPr>
                <a:spLocks noChangeArrowheads="1"/>
              </p:cNvSpPr>
              <p:nvPr/>
            </p:nvSpPr>
            <p:spPr bwMode="auto">
              <a:xfrm>
                <a:off x="6126163" y="7851776"/>
                <a:ext cx="34925" cy="34925"/>
              </a:xfrm>
              <a:prstGeom prst="ellipse">
                <a:avLst/>
              </a:pr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984" name="Oval 148"/>
              <p:cNvSpPr>
                <a:spLocks noChangeArrowheads="1"/>
              </p:cNvSpPr>
              <p:nvPr/>
            </p:nvSpPr>
            <p:spPr bwMode="auto">
              <a:xfrm>
                <a:off x="6029325" y="7851776"/>
                <a:ext cx="36513" cy="34925"/>
              </a:xfrm>
              <a:prstGeom prst="ellipse">
                <a:avLst/>
              </a:prstGeom>
              <a:solidFill>
                <a:srgbClr val="6B3C3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985" name="Freeform 149"/>
            <p:cNvSpPr>
              <a:spLocks/>
            </p:cNvSpPr>
            <p:nvPr/>
          </p:nvSpPr>
          <p:spPr bwMode="auto">
            <a:xfrm>
              <a:off x="5884863" y="8567738"/>
              <a:ext cx="184150" cy="57150"/>
            </a:xfrm>
            <a:custGeom>
              <a:avLst/>
              <a:gdLst>
                <a:gd name="T0" fmla="*/ 0 w 61"/>
                <a:gd name="T1" fmla="*/ 9 h 19"/>
                <a:gd name="T2" fmla="*/ 9 w 61"/>
                <a:gd name="T3" fmla="*/ 19 h 19"/>
                <a:gd name="T4" fmla="*/ 51 w 61"/>
                <a:gd name="T5" fmla="*/ 19 h 19"/>
                <a:gd name="T6" fmla="*/ 61 w 61"/>
                <a:gd name="T7" fmla="*/ 9 h 19"/>
                <a:gd name="T8" fmla="*/ 61 w 61"/>
                <a:gd name="T9" fmla="*/ 9 h 19"/>
                <a:gd name="T10" fmla="*/ 51 w 61"/>
                <a:gd name="T11" fmla="*/ 0 h 19"/>
                <a:gd name="T12" fmla="*/ 9 w 61"/>
                <a:gd name="T13" fmla="*/ 0 h 19"/>
                <a:gd name="T14" fmla="*/ 0 w 61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1" h="19">
                  <a:moveTo>
                    <a:pt x="0" y="9"/>
                  </a:moveTo>
                  <a:cubicBezTo>
                    <a:pt x="0" y="15"/>
                    <a:pt x="4" y="19"/>
                    <a:pt x="9" y="19"/>
                  </a:cubicBezTo>
                  <a:cubicBezTo>
                    <a:pt x="51" y="19"/>
                    <a:pt x="51" y="19"/>
                    <a:pt x="51" y="19"/>
                  </a:cubicBezTo>
                  <a:cubicBezTo>
                    <a:pt x="56" y="19"/>
                    <a:pt x="61" y="15"/>
                    <a:pt x="61" y="9"/>
                  </a:cubicBezTo>
                  <a:cubicBezTo>
                    <a:pt x="61" y="9"/>
                    <a:pt x="61" y="9"/>
                    <a:pt x="61" y="9"/>
                  </a:cubicBezTo>
                  <a:cubicBezTo>
                    <a:pt x="61" y="4"/>
                    <a:pt x="56" y="0"/>
                    <a:pt x="51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6" name="Freeform 150"/>
            <p:cNvSpPr>
              <a:spLocks noEditPoints="1"/>
            </p:cNvSpPr>
            <p:nvPr/>
          </p:nvSpPr>
          <p:spPr bwMode="auto">
            <a:xfrm>
              <a:off x="5880100" y="8561388"/>
              <a:ext cx="192088" cy="66675"/>
            </a:xfrm>
            <a:custGeom>
              <a:avLst/>
              <a:gdLst>
                <a:gd name="T0" fmla="*/ 11 w 64"/>
                <a:gd name="T1" fmla="*/ 0 h 22"/>
                <a:gd name="T2" fmla="*/ 0 w 64"/>
                <a:gd name="T3" fmla="*/ 11 h 22"/>
                <a:gd name="T4" fmla="*/ 11 w 64"/>
                <a:gd name="T5" fmla="*/ 22 h 22"/>
                <a:gd name="T6" fmla="*/ 53 w 64"/>
                <a:gd name="T7" fmla="*/ 22 h 22"/>
                <a:gd name="T8" fmla="*/ 64 w 64"/>
                <a:gd name="T9" fmla="*/ 11 h 22"/>
                <a:gd name="T10" fmla="*/ 53 w 64"/>
                <a:gd name="T11" fmla="*/ 0 h 22"/>
                <a:gd name="T12" fmla="*/ 11 w 64"/>
                <a:gd name="T13" fmla="*/ 0 h 22"/>
                <a:gd name="T14" fmla="*/ 53 w 64"/>
                <a:gd name="T15" fmla="*/ 20 h 22"/>
                <a:gd name="T16" fmla="*/ 11 w 64"/>
                <a:gd name="T17" fmla="*/ 20 h 22"/>
                <a:gd name="T18" fmla="*/ 3 w 64"/>
                <a:gd name="T19" fmla="*/ 11 h 22"/>
                <a:gd name="T20" fmla="*/ 11 w 64"/>
                <a:gd name="T21" fmla="*/ 3 h 22"/>
                <a:gd name="T22" fmla="*/ 53 w 64"/>
                <a:gd name="T23" fmla="*/ 3 h 22"/>
                <a:gd name="T24" fmla="*/ 62 w 64"/>
                <a:gd name="T25" fmla="*/ 11 h 22"/>
                <a:gd name="T26" fmla="*/ 53 w 64"/>
                <a:gd name="T27" fmla="*/ 2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4" h="22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7"/>
                    <a:pt x="5" y="22"/>
                    <a:pt x="11" y="22"/>
                  </a:cubicBezTo>
                  <a:cubicBezTo>
                    <a:pt x="53" y="22"/>
                    <a:pt x="53" y="22"/>
                    <a:pt x="53" y="22"/>
                  </a:cubicBezTo>
                  <a:cubicBezTo>
                    <a:pt x="59" y="22"/>
                    <a:pt x="64" y="17"/>
                    <a:pt x="64" y="11"/>
                  </a:cubicBezTo>
                  <a:cubicBezTo>
                    <a:pt x="64" y="5"/>
                    <a:pt x="59" y="0"/>
                    <a:pt x="53" y="0"/>
                  </a:cubicBezTo>
                  <a:lnTo>
                    <a:pt x="11" y="0"/>
                  </a:lnTo>
                  <a:close/>
                  <a:moveTo>
                    <a:pt x="53" y="20"/>
                  </a:moveTo>
                  <a:cubicBezTo>
                    <a:pt x="11" y="20"/>
                    <a:pt x="11" y="20"/>
                    <a:pt x="11" y="20"/>
                  </a:cubicBezTo>
                  <a:cubicBezTo>
                    <a:pt x="7" y="20"/>
                    <a:pt x="3" y="16"/>
                    <a:pt x="3" y="11"/>
                  </a:cubicBezTo>
                  <a:cubicBezTo>
                    <a:pt x="3" y="7"/>
                    <a:pt x="7" y="3"/>
                    <a:pt x="11" y="3"/>
                  </a:cubicBezTo>
                  <a:cubicBezTo>
                    <a:pt x="53" y="3"/>
                    <a:pt x="53" y="3"/>
                    <a:pt x="53" y="3"/>
                  </a:cubicBezTo>
                  <a:cubicBezTo>
                    <a:pt x="58" y="3"/>
                    <a:pt x="62" y="7"/>
                    <a:pt x="62" y="11"/>
                  </a:cubicBezTo>
                  <a:cubicBezTo>
                    <a:pt x="62" y="16"/>
                    <a:pt x="58" y="20"/>
                    <a:pt x="53" y="20"/>
                  </a:cubicBez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7" name="Oval 151"/>
            <p:cNvSpPr>
              <a:spLocks noChangeArrowheads="1"/>
            </p:cNvSpPr>
            <p:nvPr/>
          </p:nvSpPr>
          <p:spPr bwMode="auto">
            <a:xfrm>
              <a:off x="5957888" y="8577263"/>
              <a:ext cx="34925" cy="34925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8" name="Oval 152"/>
            <p:cNvSpPr>
              <a:spLocks noChangeArrowheads="1"/>
            </p:cNvSpPr>
            <p:nvPr/>
          </p:nvSpPr>
          <p:spPr bwMode="auto">
            <a:xfrm>
              <a:off x="6005513" y="8577263"/>
              <a:ext cx="36513" cy="34925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9" name="Oval 153"/>
            <p:cNvSpPr>
              <a:spLocks noChangeArrowheads="1"/>
            </p:cNvSpPr>
            <p:nvPr/>
          </p:nvSpPr>
          <p:spPr bwMode="auto">
            <a:xfrm>
              <a:off x="5910263" y="8577263"/>
              <a:ext cx="34925" cy="34925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0" name="Freeform 154"/>
            <p:cNvSpPr>
              <a:spLocks/>
            </p:cNvSpPr>
            <p:nvPr/>
          </p:nvSpPr>
          <p:spPr bwMode="auto">
            <a:xfrm>
              <a:off x="6511925" y="8405813"/>
              <a:ext cx="185738" cy="57150"/>
            </a:xfrm>
            <a:custGeom>
              <a:avLst/>
              <a:gdLst>
                <a:gd name="T0" fmla="*/ 0 w 62"/>
                <a:gd name="T1" fmla="*/ 10 h 19"/>
                <a:gd name="T2" fmla="*/ 10 w 62"/>
                <a:gd name="T3" fmla="*/ 19 h 19"/>
                <a:gd name="T4" fmla="*/ 52 w 62"/>
                <a:gd name="T5" fmla="*/ 19 h 19"/>
                <a:gd name="T6" fmla="*/ 62 w 62"/>
                <a:gd name="T7" fmla="*/ 10 h 19"/>
                <a:gd name="T8" fmla="*/ 62 w 62"/>
                <a:gd name="T9" fmla="*/ 10 h 19"/>
                <a:gd name="T10" fmla="*/ 52 w 62"/>
                <a:gd name="T11" fmla="*/ 0 h 19"/>
                <a:gd name="T12" fmla="*/ 10 w 62"/>
                <a:gd name="T13" fmla="*/ 0 h 19"/>
                <a:gd name="T14" fmla="*/ 0 w 62"/>
                <a:gd name="T15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2" h="19">
                  <a:moveTo>
                    <a:pt x="0" y="10"/>
                  </a:moveTo>
                  <a:cubicBezTo>
                    <a:pt x="0" y="15"/>
                    <a:pt x="5" y="19"/>
                    <a:pt x="10" y="19"/>
                  </a:cubicBezTo>
                  <a:cubicBezTo>
                    <a:pt x="52" y="19"/>
                    <a:pt x="52" y="19"/>
                    <a:pt x="52" y="19"/>
                  </a:cubicBezTo>
                  <a:cubicBezTo>
                    <a:pt x="57" y="19"/>
                    <a:pt x="62" y="15"/>
                    <a:pt x="62" y="10"/>
                  </a:cubicBezTo>
                  <a:cubicBezTo>
                    <a:pt x="62" y="10"/>
                    <a:pt x="62" y="10"/>
                    <a:pt x="62" y="10"/>
                  </a:cubicBezTo>
                  <a:cubicBezTo>
                    <a:pt x="62" y="4"/>
                    <a:pt x="57" y="0"/>
                    <a:pt x="5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1" name="Freeform 155"/>
            <p:cNvSpPr>
              <a:spLocks noEditPoints="1"/>
            </p:cNvSpPr>
            <p:nvPr/>
          </p:nvSpPr>
          <p:spPr bwMode="auto">
            <a:xfrm>
              <a:off x="6508750" y="8402638"/>
              <a:ext cx="192088" cy="66675"/>
            </a:xfrm>
            <a:custGeom>
              <a:avLst/>
              <a:gdLst>
                <a:gd name="T0" fmla="*/ 11 w 64"/>
                <a:gd name="T1" fmla="*/ 0 h 22"/>
                <a:gd name="T2" fmla="*/ 0 w 64"/>
                <a:gd name="T3" fmla="*/ 11 h 22"/>
                <a:gd name="T4" fmla="*/ 11 w 64"/>
                <a:gd name="T5" fmla="*/ 22 h 22"/>
                <a:gd name="T6" fmla="*/ 53 w 64"/>
                <a:gd name="T7" fmla="*/ 22 h 22"/>
                <a:gd name="T8" fmla="*/ 64 w 64"/>
                <a:gd name="T9" fmla="*/ 11 h 22"/>
                <a:gd name="T10" fmla="*/ 53 w 64"/>
                <a:gd name="T11" fmla="*/ 0 h 22"/>
                <a:gd name="T12" fmla="*/ 11 w 64"/>
                <a:gd name="T13" fmla="*/ 0 h 22"/>
                <a:gd name="T14" fmla="*/ 53 w 64"/>
                <a:gd name="T15" fmla="*/ 19 h 22"/>
                <a:gd name="T16" fmla="*/ 11 w 64"/>
                <a:gd name="T17" fmla="*/ 19 h 22"/>
                <a:gd name="T18" fmla="*/ 3 w 64"/>
                <a:gd name="T19" fmla="*/ 11 h 22"/>
                <a:gd name="T20" fmla="*/ 11 w 64"/>
                <a:gd name="T21" fmla="*/ 2 h 22"/>
                <a:gd name="T22" fmla="*/ 53 w 64"/>
                <a:gd name="T23" fmla="*/ 2 h 22"/>
                <a:gd name="T24" fmla="*/ 61 w 64"/>
                <a:gd name="T25" fmla="*/ 11 h 22"/>
                <a:gd name="T26" fmla="*/ 53 w 64"/>
                <a:gd name="T27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4" h="22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7"/>
                    <a:pt x="5" y="22"/>
                    <a:pt x="11" y="22"/>
                  </a:cubicBezTo>
                  <a:cubicBezTo>
                    <a:pt x="53" y="22"/>
                    <a:pt x="53" y="22"/>
                    <a:pt x="53" y="22"/>
                  </a:cubicBezTo>
                  <a:cubicBezTo>
                    <a:pt x="59" y="22"/>
                    <a:pt x="64" y="17"/>
                    <a:pt x="64" y="11"/>
                  </a:cubicBezTo>
                  <a:cubicBezTo>
                    <a:pt x="64" y="5"/>
                    <a:pt x="59" y="0"/>
                    <a:pt x="53" y="0"/>
                  </a:cubicBezTo>
                  <a:lnTo>
                    <a:pt x="11" y="0"/>
                  </a:lnTo>
                  <a:close/>
                  <a:moveTo>
                    <a:pt x="53" y="19"/>
                  </a:moveTo>
                  <a:cubicBezTo>
                    <a:pt x="11" y="19"/>
                    <a:pt x="11" y="19"/>
                    <a:pt x="11" y="19"/>
                  </a:cubicBezTo>
                  <a:cubicBezTo>
                    <a:pt x="6" y="19"/>
                    <a:pt x="3" y="15"/>
                    <a:pt x="3" y="11"/>
                  </a:cubicBezTo>
                  <a:cubicBezTo>
                    <a:pt x="3" y="6"/>
                    <a:pt x="6" y="2"/>
                    <a:pt x="11" y="2"/>
                  </a:cubicBezTo>
                  <a:cubicBezTo>
                    <a:pt x="53" y="2"/>
                    <a:pt x="53" y="2"/>
                    <a:pt x="53" y="2"/>
                  </a:cubicBezTo>
                  <a:cubicBezTo>
                    <a:pt x="57" y="2"/>
                    <a:pt x="61" y="6"/>
                    <a:pt x="61" y="11"/>
                  </a:cubicBezTo>
                  <a:cubicBezTo>
                    <a:pt x="61" y="15"/>
                    <a:pt x="57" y="19"/>
                    <a:pt x="53" y="19"/>
                  </a:cubicBez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2" name="Oval 156"/>
            <p:cNvSpPr>
              <a:spLocks noChangeArrowheads="1"/>
            </p:cNvSpPr>
            <p:nvPr/>
          </p:nvSpPr>
          <p:spPr bwMode="auto">
            <a:xfrm>
              <a:off x="6586538" y="8418513"/>
              <a:ext cx="36513" cy="31750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3" name="Oval 157"/>
            <p:cNvSpPr>
              <a:spLocks noChangeArrowheads="1"/>
            </p:cNvSpPr>
            <p:nvPr/>
          </p:nvSpPr>
          <p:spPr bwMode="auto">
            <a:xfrm>
              <a:off x="6635750" y="8418513"/>
              <a:ext cx="34925" cy="31750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4" name="Oval 158"/>
            <p:cNvSpPr>
              <a:spLocks noChangeArrowheads="1"/>
            </p:cNvSpPr>
            <p:nvPr/>
          </p:nvSpPr>
          <p:spPr bwMode="auto">
            <a:xfrm>
              <a:off x="6538913" y="8418513"/>
              <a:ext cx="36513" cy="31750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5" name="Freeform 159"/>
            <p:cNvSpPr>
              <a:spLocks/>
            </p:cNvSpPr>
            <p:nvPr/>
          </p:nvSpPr>
          <p:spPr bwMode="auto">
            <a:xfrm>
              <a:off x="6446838" y="8783638"/>
              <a:ext cx="182563" cy="57150"/>
            </a:xfrm>
            <a:custGeom>
              <a:avLst/>
              <a:gdLst>
                <a:gd name="T0" fmla="*/ 0 w 61"/>
                <a:gd name="T1" fmla="*/ 9 h 19"/>
                <a:gd name="T2" fmla="*/ 10 w 61"/>
                <a:gd name="T3" fmla="*/ 19 h 19"/>
                <a:gd name="T4" fmla="*/ 52 w 61"/>
                <a:gd name="T5" fmla="*/ 19 h 19"/>
                <a:gd name="T6" fmla="*/ 61 w 61"/>
                <a:gd name="T7" fmla="*/ 9 h 19"/>
                <a:gd name="T8" fmla="*/ 61 w 61"/>
                <a:gd name="T9" fmla="*/ 9 h 19"/>
                <a:gd name="T10" fmla="*/ 52 w 61"/>
                <a:gd name="T11" fmla="*/ 0 h 19"/>
                <a:gd name="T12" fmla="*/ 10 w 61"/>
                <a:gd name="T13" fmla="*/ 0 h 19"/>
                <a:gd name="T14" fmla="*/ 0 w 61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1" h="19">
                  <a:moveTo>
                    <a:pt x="0" y="9"/>
                  </a:moveTo>
                  <a:cubicBezTo>
                    <a:pt x="0" y="15"/>
                    <a:pt x="4" y="19"/>
                    <a:pt x="10" y="19"/>
                  </a:cubicBezTo>
                  <a:cubicBezTo>
                    <a:pt x="52" y="19"/>
                    <a:pt x="52" y="19"/>
                    <a:pt x="52" y="19"/>
                  </a:cubicBezTo>
                  <a:cubicBezTo>
                    <a:pt x="57" y="19"/>
                    <a:pt x="61" y="15"/>
                    <a:pt x="61" y="9"/>
                  </a:cubicBezTo>
                  <a:cubicBezTo>
                    <a:pt x="61" y="9"/>
                    <a:pt x="61" y="9"/>
                    <a:pt x="61" y="9"/>
                  </a:cubicBezTo>
                  <a:cubicBezTo>
                    <a:pt x="61" y="4"/>
                    <a:pt x="57" y="0"/>
                    <a:pt x="5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6" name="Freeform 160"/>
            <p:cNvSpPr>
              <a:spLocks noEditPoints="1"/>
            </p:cNvSpPr>
            <p:nvPr/>
          </p:nvSpPr>
          <p:spPr bwMode="auto">
            <a:xfrm>
              <a:off x="6443663" y="8777288"/>
              <a:ext cx="192088" cy="66675"/>
            </a:xfrm>
            <a:custGeom>
              <a:avLst/>
              <a:gdLst>
                <a:gd name="T0" fmla="*/ 11 w 64"/>
                <a:gd name="T1" fmla="*/ 0 h 22"/>
                <a:gd name="T2" fmla="*/ 0 w 64"/>
                <a:gd name="T3" fmla="*/ 11 h 22"/>
                <a:gd name="T4" fmla="*/ 11 w 64"/>
                <a:gd name="T5" fmla="*/ 22 h 22"/>
                <a:gd name="T6" fmla="*/ 53 w 64"/>
                <a:gd name="T7" fmla="*/ 22 h 22"/>
                <a:gd name="T8" fmla="*/ 64 w 64"/>
                <a:gd name="T9" fmla="*/ 11 h 22"/>
                <a:gd name="T10" fmla="*/ 53 w 64"/>
                <a:gd name="T11" fmla="*/ 0 h 22"/>
                <a:gd name="T12" fmla="*/ 11 w 64"/>
                <a:gd name="T13" fmla="*/ 0 h 22"/>
                <a:gd name="T14" fmla="*/ 53 w 64"/>
                <a:gd name="T15" fmla="*/ 20 h 22"/>
                <a:gd name="T16" fmla="*/ 11 w 64"/>
                <a:gd name="T17" fmla="*/ 20 h 22"/>
                <a:gd name="T18" fmla="*/ 2 w 64"/>
                <a:gd name="T19" fmla="*/ 11 h 22"/>
                <a:gd name="T20" fmla="*/ 11 w 64"/>
                <a:gd name="T21" fmla="*/ 3 h 22"/>
                <a:gd name="T22" fmla="*/ 53 w 64"/>
                <a:gd name="T23" fmla="*/ 3 h 22"/>
                <a:gd name="T24" fmla="*/ 61 w 64"/>
                <a:gd name="T25" fmla="*/ 11 h 22"/>
                <a:gd name="T26" fmla="*/ 53 w 64"/>
                <a:gd name="T27" fmla="*/ 2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4" h="22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7"/>
                    <a:pt x="5" y="22"/>
                    <a:pt x="11" y="22"/>
                  </a:cubicBezTo>
                  <a:cubicBezTo>
                    <a:pt x="53" y="22"/>
                    <a:pt x="53" y="22"/>
                    <a:pt x="53" y="22"/>
                  </a:cubicBezTo>
                  <a:cubicBezTo>
                    <a:pt x="59" y="22"/>
                    <a:pt x="64" y="17"/>
                    <a:pt x="64" y="11"/>
                  </a:cubicBezTo>
                  <a:cubicBezTo>
                    <a:pt x="64" y="5"/>
                    <a:pt x="59" y="0"/>
                    <a:pt x="53" y="0"/>
                  </a:cubicBezTo>
                  <a:lnTo>
                    <a:pt x="11" y="0"/>
                  </a:lnTo>
                  <a:close/>
                  <a:moveTo>
                    <a:pt x="53" y="20"/>
                  </a:moveTo>
                  <a:cubicBezTo>
                    <a:pt x="11" y="20"/>
                    <a:pt x="11" y="20"/>
                    <a:pt x="11" y="20"/>
                  </a:cubicBezTo>
                  <a:cubicBezTo>
                    <a:pt x="6" y="20"/>
                    <a:pt x="2" y="16"/>
                    <a:pt x="2" y="11"/>
                  </a:cubicBezTo>
                  <a:cubicBezTo>
                    <a:pt x="2" y="7"/>
                    <a:pt x="6" y="3"/>
                    <a:pt x="11" y="3"/>
                  </a:cubicBezTo>
                  <a:cubicBezTo>
                    <a:pt x="53" y="3"/>
                    <a:pt x="53" y="3"/>
                    <a:pt x="53" y="3"/>
                  </a:cubicBezTo>
                  <a:cubicBezTo>
                    <a:pt x="57" y="3"/>
                    <a:pt x="61" y="7"/>
                    <a:pt x="61" y="11"/>
                  </a:cubicBezTo>
                  <a:cubicBezTo>
                    <a:pt x="61" y="16"/>
                    <a:pt x="57" y="20"/>
                    <a:pt x="53" y="20"/>
                  </a:cubicBezTo>
                  <a:close/>
                </a:path>
              </a:pathLst>
            </a:cu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7" name="Oval 161"/>
            <p:cNvSpPr>
              <a:spLocks noChangeArrowheads="1"/>
            </p:cNvSpPr>
            <p:nvPr/>
          </p:nvSpPr>
          <p:spPr bwMode="auto">
            <a:xfrm>
              <a:off x="6521450" y="8793163"/>
              <a:ext cx="34925" cy="34925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8" name="Oval 162"/>
            <p:cNvSpPr>
              <a:spLocks noChangeArrowheads="1"/>
            </p:cNvSpPr>
            <p:nvPr/>
          </p:nvSpPr>
          <p:spPr bwMode="auto">
            <a:xfrm>
              <a:off x="6569075" y="8793163"/>
              <a:ext cx="36513" cy="34925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9" name="Oval 163"/>
            <p:cNvSpPr>
              <a:spLocks noChangeArrowheads="1"/>
            </p:cNvSpPr>
            <p:nvPr/>
          </p:nvSpPr>
          <p:spPr bwMode="auto">
            <a:xfrm>
              <a:off x="6473825" y="8793163"/>
              <a:ext cx="34925" cy="34925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0" name="Oval 164"/>
            <p:cNvSpPr>
              <a:spLocks noChangeArrowheads="1"/>
            </p:cNvSpPr>
            <p:nvPr/>
          </p:nvSpPr>
          <p:spPr bwMode="auto">
            <a:xfrm>
              <a:off x="5965825" y="7970838"/>
              <a:ext cx="49213" cy="47625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1" name="Oval 165"/>
            <p:cNvSpPr>
              <a:spLocks noChangeArrowheads="1"/>
            </p:cNvSpPr>
            <p:nvPr/>
          </p:nvSpPr>
          <p:spPr bwMode="auto">
            <a:xfrm>
              <a:off x="5564188" y="8504238"/>
              <a:ext cx="49213" cy="49213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2" name="Oval 166"/>
            <p:cNvSpPr>
              <a:spLocks noChangeArrowheads="1"/>
            </p:cNvSpPr>
            <p:nvPr/>
          </p:nvSpPr>
          <p:spPr bwMode="auto">
            <a:xfrm>
              <a:off x="6704013" y="8085138"/>
              <a:ext cx="44450" cy="47625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3" name="Oval 167"/>
            <p:cNvSpPr>
              <a:spLocks noChangeArrowheads="1"/>
            </p:cNvSpPr>
            <p:nvPr/>
          </p:nvSpPr>
          <p:spPr bwMode="auto">
            <a:xfrm>
              <a:off x="6548438" y="8166101"/>
              <a:ext cx="47625" cy="47625"/>
            </a:xfrm>
            <a:prstGeom prst="ellipse">
              <a:avLst/>
            </a:prstGeom>
            <a:solidFill>
              <a:srgbClr val="6B3C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4" name="Rectangle 168"/>
            <p:cNvSpPr>
              <a:spLocks noChangeArrowheads="1"/>
            </p:cNvSpPr>
            <p:nvPr/>
          </p:nvSpPr>
          <p:spPr bwMode="auto">
            <a:xfrm>
              <a:off x="5708650" y="8135938"/>
              <a:ext cx="722313" cy="284163"/>
            </a:xfrm>
            <a:prstGeom prst="rect">
              <a:avLst/>
            </a:prstGeom>
            <a:solidFill>
              <a:srgbClr val="E9470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5" name="Freeform 169"/>
            <p:cNvSpPr>
              <a:spLocks/>
            </p:cNvSpPr>
            <p:nvPr/>
          </p:nvSpPr>
          <p:spPr bwMode="auto">
            <a:xfrm>
              <a:off x="6413500" y="8186738"/>
              <a:ext cx="122238" cy="77788"/>
            </a:xfrm>
            <a:custGeom>
              <a:avLst/>
              <a:gdLst>
                <a:gd name="T0" fmla="*/ 77 w 77"/>
                <a:gd name="T1" fmla="*/ 0 h 49"/>
                <a:gd name="T2" fmla="*/ 5 w 77"/>
                <a:gd name="T3" fmla="*/ 49 h 49"/>
                <a:gd name="T4" fmla="*/ 0 w 77"/>
                <a:gd name="T5" fmla="*/ 13 h 49"/>
                <a:gd name="T6" fmla="*/ 77 w 77"/>
                <a:gd name="T7" fmla="*/ 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7" h="49">
                  <a:moveTo>
                    <a:pt x="77" y="0"/>
                  </a:moveTo>
                  <a:lnTo>
                    <a:pt x="5" y="49"/>
                  </a:lnTo>
                  <a:lnTo>
                    <a:pt x="0" y="13"/>
                  </a:lnTo>
                  <a:lnTo>
                    <a:pt x="77" y="0"/>
                  </a:lnTo>
                  <a:close/>
                </a:path>
              </a:pathLst>
            </a:custGeom>
            <a:solidFill>
              <a:srgbClr val="E9470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4" name="Freeform 178"/>
            <p:cNvSpPr>
              <a:spLocks/>
            </p:cNvSpPr>
            <p:nvPr/>
          </p:nvSpPr>
          <p:spPr bwMode="auto">
            <a:xfrm>
              <a:off x="5780088" y="8193088"/>
              <a:ext cx="66675" cy="68263"/>
            </a:xfrm>
            <a:custGeom>
              <a:avLst/>
              <a:gdLst>
                <a:gd name="T0" fmla="*/ 0 w 42"/>
                <a:gd name="T1" fmla="*/ 0 h 43"/>
                <a:gd name="T2" fmla="*/ 14 w 42"/>
                <a:gd name="T3" fmla="*/ 0 h 43"/>
                <a:gd name="T4" fmla="*/ 14 w 42"/>
                <a:gd name="T5" fmla="*/ 15 h 43"/>
                <a:gd name="T6" fmla="*/ 29 w 42"/>
                <a:gd name="T7" fmla="*/ 15 h 43"/>
                <a:gd name="T8" fmla="*/ 29 w 42"/>
                <a:gd name="T9" fmla="*/ 0 h 43"/>
                <a:gd name="T10" fmla="*/ 42 w 42"/>
                <a:gd name="T11" fmla="*/ 0 h 43"/>
                <a:gd name="T12" fmla="*/ 42 w 42"/>
                <a:gd name="T13" fmla="*/ 43 h 43"/>
                <a:gd name="T14" fmla="*/ 29 w 42"/>
                <a:gd name="T15" fmla="*/ 43 h 43"/>
                <a:gd name="T16" fmla="*/ 29 w 42"/>
                <a:gd name="T17" fmla="*/ 26 h 43"/>
                <a:gd name="T18" fmla="*/ 14 w 42"/>
                <a:gd name="T19" fmla="*/ 26 h 43"/>
                <a:gd name="T20" fmla="*/ 14 w 42"/>
                <a:gd name="T21" fmla="*/ 43 h 43"/>
                <a:gd name="T22" fmla="*/ 0 w 42"/>
                <a:gd name="T23" fmla="*/ 43 h 43"/>
                <a:gd name="T24" fmla="*/ 0 w 42"/>
                <a:gd name="T25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" h="43">
                  <a:moveTo>
                    <a:pt x="0" y="0"/>
                  </a:moveTo>
                  <a:lnTo>
                    <a:pt x="14" y="0"/>
                  </a:lnTo>
                  <a:lnTo>
                    <a:pt x="14" y="15"/>
                  </a:lnTo>
                  <a:lnTo>
                    <a:pt x="29" y="15"/>
                  </a:lnTo>
                  <a:lnTo>
                    <a:pt x="29" y="0"/>
                  </a:lnTo>
                  <a:lnTo>
                    <a:pt x="42" y="0"/>
                  </a:lnTo>
                  <a:lnTo>
                    <a:pt x="42" y="43"/>
                  </a:lnTo>
                  <a:lnTo>
                    <a:pt x="29" y="43"/>
                  </a:lnTo>
                  <a:lnTo>
                    <a:pt x="29" y="26"/>
                  </a:lnTo>
                  <a:lnTo>
                    <a:pt x="14" y="26"/>
                  </a:lnTo>
                  <a:lnTo>
                    <a:pt x="14" y="43"/>
                  </a:lnTo>
                  <a:lnTo>
                    <a:pt x="0" y="4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5" name="Freeform 179"/>
            <p:cNvSpPr>
              <a:spLocks noEditPoints="1"/>
            </p:cNvSpPr>
            <p:nvPr/>
          </p:nvSpPr>
          <p:spPr bwMode="auto">
            <a:xfrm>
              <a:off x="5857875" y="8210551"/>
              <a:ext cx="57150" cy="50800"/>
            </a:xfrm>
            <a:custGeom>
              <a:avLst/>
              <a:gdLst>
                <a:gd name="T0" fmla="*/ 7 w 19"/>
                <a:gd name="T1" fmla="*/ 6 h 17"/>
                <a:gd name="T2" fmla="*/ 1 w 19"/>
                <a:gd name="T3" fmla="*/ 5 h 17"/>
                <a:gd name="T4" fmla="*/ 2 w 19"/>
                <a:gd name="T5" fmla="*/ 3 h 17"/>
                <a:gd name="T6" fmla="*/ 4 w 19"/>
                <a:gd name="T7" fmla="*/ 1 h 17"/>
                <a:gd name="T8" fmla="*/ 6 w 19"/>
                <a:gd name="T9" fmla="*/ 0 h 17"/>
                <a:gd name="T10" fmla="*/ 9 w 19"/>
                <a:gd name="T11" fmla="*/ 0 h 17"/>
                <a:gd name="T12" fmla="*/ 14 w 19"/>
                <a:gd name="T13" fmla="*/ 0 h 17"/>
                <a:gd name="T14" fmla="*/ 17 w 19"/>
                <a:gd name="T15" fmla="*/ 2 h 17"/>
                <a:gd name="T16" fmla="*/ 18 w 19"/>
                <a:gd name="T17" fmla="*/ 4 h 17"/>
                <a:gd name="T18" fmla="*/ 19 w 19"/>
                <a:gd name="T19" fmla="*/ 6 h 17"/>
                <a:gd name="T20" fmla="*/ 19 w 19"/>
                <a:gd name="T21" fmla="*/ 13 h 17"/>
                <a:gd name="T22" fmla="*/ 19 w 19"/>
                <a:gd name="T23" fmla="*/ 15 h 17"/>
                <a:gd name="T24" fmla="*/ 19 w 19"/>
                <a:gd name="T25" fmla="*/ 17 h 17"/>
                <a:gd name="T26" fmla="*/ 14 w 19"/>
                <a:gd name="T27" fmla="*/ 17 h 17"/>
                <a:gd name="T28" fmla="*/ 13 w 19"/>
                <a:gd name="T29" fmla="*/ 16 h 17"/>
                <a:gd name="T30" fmla="*/ 13 w 19"/>
                <a:gd name="T31" fmla="*/ 15 h 17"/>
                <a:gd name="T32" fmla="*/ 10 w 19"/>
                <a:gd name="T33" fmla="*/ 17 h 17"/>
                <a:gd name="T34" fmla="*/ 6 w 19"/>
                <a:gd name="T35" fmla="*/ 17 h 17"/>
                <a:gd name="T36" fmla="*/ 2 w 19"/>
                <a:gd name="T37" fmla="*/ 16 h 17"/>
                <a:gd name="T38" fmla="*/ 0 w 19"/>
                <a:gd name="T39" fmla="*/ 13 h 17"/>
                <a:gd name="T40" fmla="*/ 2 w 19"/>
                <a:gd name="T41" fmla="*/ 10 h 17"/>
                <a:gd name="T42" fmla="*/ 6 w 19"/>
                <a:gd name="T43" fmla="*/ 8 h 17"/>
                <a:gd name="T44" fmla="*/ 10 w 19"/>
                <a:gd name="T45" fmla="*/ 7 h 17"/>
                <a:gd name="T46" fmla="*/ 12 w 19"/>
                <a:gd name="T47" fmla="*/ 6 h 17"/>
                <a:gd name="T48" fmla="*/ 12 w 19"/>
                <a:gd name="T49" fmla="*/ 4 h 17"/>
                <a:gd name="T50" fmla="*/ 10 w 19"/>
                <a:gd name="T51" fmla="*/ 4 h 17"/>
                <a:gd name="T52" fmla="*/ 8 w 19"/>
                <a:gd name="T53" fmla="*/ 4 h 17"/>
                <a:gd name="T54" fmla="*/ 7 w 19"/>
                <a:gd name="T55" fmla="*/ 6 h 17"/>
                <a:gd name="T56" fmla="*/ 12 w 19"/>
                <a:gd name="T57" fmla="*/ 9 h 17"/>
                <a:gd name="T58" fmla="*/ 10 w 19"/>
                <a:gd name="T59" fmla="*/ 10 h 17"/>
                <a:gd name="T60" fmla="*/ 7 w 19"/>
                <a:gd name="T61" fmla="*/ 11 h 17"/>
                <a:gd name="T62" fmla="*/ 7 w 19"/>
                <a:gd name="T63" fmla="*/ 12 h 17"/>
                <a:gd name="T64" fmla="*/ 7 w 19"/>
                <a:gd name="T65" fmla="*/ 13 h 17"/>
                <a:gd name="T66" fmla="*/ 9 w 19"/>
                <a:gd name="T67" fmla="*/ 14 h 17"/>
                <a:gd name="T68" fmla="*/ 11 w 19"/>
                <a:gd name="T69" fmla="*/ 13 h 17"/>
                <a:gd name="T70" fmla="*/ 12 w 19"/>
                <a:gd name="T71" fmla="*/ 12 h 17"/>
                <a:gd name="T72" fmla="*/ 12 w 19"/>
                <a:gd name="T73" fmla="*/ 10 h 17"/>
                <a:gd name="T74" fmla="*/ 12 w 19"/>
                <a:gd name="T75" fmla="*/ 9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" h="17">
                  <a:moveTo>
                    <a:pt x="7" y="6"/>
                  </a:moveTo>
                  <a:cubicBezTo>
                    <a:pt x="1" y="5"/>
                    <a:pt x="1" y="5"/>
                    <a:pt x="1" y="5"/>
                  </a:cubicBezTo>
                  <a:cubicBezTo>
                    <a:pt x="1" y="4"/>
                    <a:pt x="2" y="3"/>
                    <a:pt x="2" y="3"/>
                  </a:cubicBezTo>
                  <a:cubicBezTo>
                    <a:pt x="2" y="2"/>
                    <a:pt x="3" y="2"/>
                    <a:pt x="4" y="1"/>
                  </a:cubicBezTo>
                  <a:cubicBezTo>
                    <a:pt x="4" y="1"/>
                    <a:pt x="5" y="1"/>
                    <a:pt x="6" y="0"/>
                  </a:cubicBezTo>
                  <a:cubicBezTo>
                    <a:pt x="7" y="0"/>
                    <a:pt x="8" y="0"/>
                    <a:pt x="9" y="0"/>
                  </a:cubicBezTo>
                  <a:cubicBezTo>
                    <a:pt x="11" y="0"/>
                    <a:pt x="13" y="0"/>
                    <a:pt x="14" y="0"/>
                  </a:cubicBezTo>
                  <a:cubicBezTo>
                    <a:pt x="15" y="1"/>
                    <a:pt x="16" y="1"/>
                    <a:pt x="17" y="2"/>
                  </a:cubicBezTo>
                  <a:cubicBezTo>
                    <a:pt x="17" y="2"/>
                    <a:pt x="18" y="3"/>
                    <a:pt x="18" y="4"/>
                  </a:cubicBezTo>
                  <a:cubicBezTo>
                    <a:pt x="18" y="5"/>
                    <a:pt x="19" y="5"/>
                    <a:pt x="19" y="6"/>
                  </a:cubicBezTo>
                  <a:cubicBezTo>
                    <a:pt x="19" y="13"/>
                    <a:pt x="19" y="13"/>
                    <a:pt x="19" y="13"/>
                  </a:cubicBezTo>
                  <a:cubicBezTo>
                    <a:pt x="19" y="14"/>
                    <a:pt x="19" y="15"/>
                    <a:pt x="19" y="15"/>
                  </a:cubicBezTo>
                  <a:cubicBezTo>
                    <a:pt x="19" y="16"/>
                    <a:pt x="19" y="16"/>
                    <a:pt x="19" y="17"/>
                  </a:cubicBezTo>
                  <a:cubicBezTo>
                    <a:pt x="14" y="17"/>
                    <a:pt x="14" y="17"/>
                    <a:pt x="14" y="17"/>
                  </a:cubicBezTo>
                  <a:cubicBezTo>
                    <a:pt x="13" y="17"/>
                    <a:pt x="13" y="16"/>
                    <a:pt x="13" y="16"/>
                  </a:cubicBezTo>
                  <a:cubicBezTo>
                    <a:pt x="13" y="16"/>
                    <a:pt x="13" y="15"/>
                    <a:pt x="13" y="15"/>
                  </a:cubicBezTo>
                  <a:cubicBezTo>
                    <a:pt x="12" y="16"/>
                    <a:pt x="11" y="16"/>
                    <a:pt x="10" y="17"/>
                  </a:cubicBezTo>
                  <a:cubicBezTo>
                    <a:pt x="9" y="17"/>
                    <a:pt x="8" y="17"/>
                    <a:pt x="6" y="17"/>
                  </a:cubicBezTo>
                  <a:cubicBezTo>
                    <a:pt x="5" y="17"/>
                    <a:pt x="3" y="17"/>
                    <a:pt x="2" y="16"/>
                  </a:cubicBezTo>
                  <a:cubicBezTo>
                    <a:pt x="1" y="15"/>
                    <a:pt x="0" y="14"/>
                    <a:pt x="0" y="13"/>
                  </a:cubicBezTo>
                  <a:cubicBezTo>
                    <a:pt x="0" y="11"/>
                    <a:pt x="1" y="10"/>
                    <a:pt x="2" y="10"/>
                  </a:cubicBezTo>
                  <a:cubicBezTo>
                    <a:pt x="2" y="9"/>
                    <a:pt x="4" y="8"/>
                    <a:pt x="6" y="8"/>
                  </a:cubicBezTo>
                  <a:cubicBezTo>
                    <a:pt x="8" y="7"/>
                    <a:pt x="10" y="7"/>
                    <a:pt x="10" y="7"/>
                  </a:cubicBezTo>
                  <a:cubicBezTo>
                    <a:pt x="11" y="7"/>
                    <a:pt x="12" y="6"/>
                    <a:pt x="12" y="6"/>
                  </a:cubicBezTo>
                  <a:cubicBezTo>
                    <a:pt x="12" y="5"/>
                    <a:pt x="12" y="5"/>
                    <a:pt x="12" y="4"/>
                  </a:cubicBezTo>
                  <a:cubicBezTo>
                    <a:pt x="12" y="4"/>
                    <a:pt x="11" y="4"/>
                    <a:pt x="10" y="4"/>
                  </a:cubicBezTo>
                  <a:cubicBezTo>
                    <a:pt x="9" y="4"/>
                    <a:pt x="8" y="4"/>
                    <a:pt x="8" y="4"/>
                  </a:cubicBezTo>
                  <a:cubicBezTo>
                    <a:pt x="8" y="5"/>
                    <a:pt x="7" y="5"/>
                    <a:pt x="7" y="6"/>
                  </a:cubicBezTo>
                  <a:close/>
                  <a:moveTo>
                    <a:pt x="12" y="9"/>
                  </a:moveTo>
                  <a:cubicBezTo>
                    <a:pt x="12" y="9"/>
                    <a:pt x="11" y="10"/>
                    <a:pt x="10" y="10"/>
                  </a:cubicBezTo>
                  <a:cubicBezTo>
                    <a:pt x="8" y="10"/>
                    <a:pt x="8" y="11"/>
                    <a:pt x="7" y="11"/>
                  </a:cubicBezTo>
                  <a:cubicBezTo>
                    <a:pt x="7" y="11"/>
                    <a:pt x="7" y="12"/>
                    <a:pt x="7" y="12"/>
                  </a:cubicBezTo>
                  <a:cubicBezTo>
                    <a:pt x="7" y="13"/>
                    <a:pt x="7" y="13"/>
                    <a:pt x="7" y="13"/>
                  </a:cubicBezTo>
                  <a:cubicBezTo>
                    <a:pt x="8" y="14"/>
                    <a:pt x="8" y="14"/>
                    <a:pt x="9" y="14"/>
                  </a:cubicBezTo>
                  <a:cubicBezTo>
                    <a:pt x="10" y="14"/>
                    <a:pt x="10" y="14"/>
                    <a:pt x="11" y="13"/>
                  </a:cubicBezTo>
                  <a:cubicBezTo>
                    <a:pt x="11" y="13"/>
                    <a:pt x="12" y="13"/>
                    <a:pt x="12" y="12"/>
                  </a:cubicBezTo>
                  <a:cubicBezTo>
                    <a:pt x="12" y="12"/>
                    <a:pt x="12" y="11"/>
                    <a:pt x="12" y="10"/>
                  </a:cubicBezTo>
                  <a:lnTo>
                    <a:pt x="12" y="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6" name="Freeform 180"/>
            <p:cNvSpPr>
              <a:spLocks noEditPoints="1"/>
            </p:cNvSpPr>
            <p:nvPr/>
          </p:nvSpPr>
          <p:spPr bwMode="auto">
            <a:xfrm>
              <a:off x="5930900" y="8193088"/>
              <a:ext cx="17463" cy="68263"/>
            </a:xfrm>
            <a:custGeom>
              <a:avLst/>
              <a:gdLst>
                <a:gd name="T0" fmla="*/ 0 w 11"/>
                <a:gd name="T1" fmla="*/ 0 h 43"/>
                <a:gd name="T2" fmla="*/ 11 w 11"/>
                <a:gd name="T3" fmla="*/ 0 h 43"/>
                <a:gd name="T4" fmla="*/ 11 w 11"/>
                <a:gd name="T5" fmla="*/ 9 h 43"/>
                <a:gd name="T6" fmla="*/ 0 w 11"/>
                <a:gd name="T7" fmla="*/ 9 h 43"/>
                <a:gd name="T8" fmla="*/ 0 w 11"/>
                <a:gd name="T9" fmla="*/ 0 h 43"/>
                <a:gd name="T10" fmla="*/ 0 w 11"/>
                <a:gd name="T11" fmla="*/ 13 h 43"/>
                <a:gd name="T12" fmla="*/ 11 w 11"/>
                <a:gd name="T13" fmla="*/ 13 h 43"/>
                <a:gd name="T14" fmla="*/ 11 w 11"/>
                <a:gd name="T15" fmla="*/ 43 h 43"/>
                <a:gd name="T16" fmla="*/ 0 w 11"/>
                <a:gd name="T17" fmla="*/ 43 h 43"/>
                <a:gd name="T18" fmla="*/ 0 w 11"/>
                <a:gd name="T19" fmla="*/ 1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" h="43">
                  <a:moveTo>
                    <a:pt x="0" y="0"/>
                  </a:moveTo>
                  <a:lnTo>
                    <a:pt x="11" y="0"/>
                  </a:lnTo>
                  <a:lnTo>
                    <a:pt x="11" y="9"/>
                  </a:lnTo>
                  <a:lnTo>
                    <a:pt x="0" y="9"/>
                  </a:lnTo>
                  <a:lnTo>
                    <a:pt x="0" y="0"/>
                  </a:lnTo>
                  <a:close/>
                  <a:moveTo>
                    <a:pt x="0" y="13"/>
                  </a:moveTo>
                  <a:lnTo>
                    <a:pt x="11" y="13"/>
                  </a:lnTo>
                  <a:lnTo>
                    <a:pt x="11" y="43"/>
                  </a:lnTo>
                  <a:lnTo>
                    <a:pt x="0" y="43"/>
                  </a:lnTo>
                  <a:lnTo>
                    <a:pt x="0" y="1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7" name="Freeform 181"/>
            <p:cNvSpPr>
              <a:spLocks/>
            </p:cNvSpPr>
            <p:nvPr/>
          </p:nvSpPr>
          <p:spPr bwMode="auto">
            <a:xfrm>
              <a:off x="5964238" y="8210551"/>
              <a:ext cx="38100" cy="50800"/>
            </a:xfrm>
            <a:custGeom>
              <a:avLst/>
              <a:gdLst>
                <a:gd name="T0" fmla="*/ 0 w 13"/>
                <a:gd name="T1" fmla="*/ 1 h 17"/>
                <a:gd name="T2" fmla="*/ 6 w 13"/>
                <a:gd name="T3" fmla="*/ 1 h 17"/>
                <a:gd name="T4" fmla="*/ 6 w 13"/>
                <a:gd name="T5" fmla="*/ 3 h 17"/>
                <a:gd name="T6" fmla="*/ 8 w 13"/>
                <a:gd name="T7" fmla="*/ 1 h 17"/>
                <a:gd name="T8" fmla="*/ 10 w 13"/>
                <a:gd name="T9" fmla="*/ 0 h 17"/>
                <a:gd name="T10" fmla="*/ 13 w 13"/>
                <a:gd name="T11" fmla="*/ 1 h 17"/>
                <a:gd name="T12" fmla="*/ 11 w 13"/>
                <a:gd name="T13" fmla="*/ 6 h 17"/>
                <a:gd name="T14" fmla="*/ 9 w 13"/>
                <a:gd name="T15" fmla="*/ 5 h 17"/>
                <a:gd name="T16" fmla="*/ 7 w 13"/>
                <a:gd name="T17" fmla="*/ 6 h 17"/>
                <a:gd name="T18" fmla="*/ 6 w 13"/>
                <a:gd name="T19" fmla="*/ 11 h 17"/>
                <a:gd name="T20" fmla="*/ 6 w 13"/>
                <a:gd name="T21" fmla="*/ 17 h 17"/>
                <a:gd name="T22" fmla="*/ 0 w 13"/>
                <a:gd name="T23" fmla="*/ 17 h 17"/>
                <a:gd name="T24" fmla="*/ 0 w 13"/>
                <a:gd name="T25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" h="17">
                  <a:moveTo>
                    <a:pt x="0" y="1"/>
                  </a:moveTo>
                  <a:cubicBezTo>
                    <a:pt x="6" y="1"/>
                    <a:pt x="6" y="1"/>
                    <a:pt x="6" y="1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2"/>
                    <a:pt x="7" y="1"/>
                    <a:pt x="8" y="1"/>
                  </a:cubicBezTo>
                  <a:cubicBezTo>
                    <a:pt x="8" y="0"/>
                    <a:pt x="9" y="0"/>
                    <a:pt x="10" y="0"/>
                  </a:cubicBezTo>
                  <a:cubicBezTo>
                    <a:pt x="11" y="0"/>
                    <a:pt x="12" y="0"/>
                    <a:pt x="13" y="1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0" y="5"/>
                    <a:pt x="10" y="5"/>
                    <a:pt x="9" y="5"/>
                  </a:cubicBezTo>
                  <a:cubicBezTo>
                    <a:pt x="8" y="5"/>
                    <a:pt x="8" y="5"/>
                    <a:pt x="7" y="6"/>
                  </a:cubicBezTo>
                  <a:cubicBezTo>
                    <a:pt x="7" y="7"/>
                    <a:pt x="6" y="9"/>
                    <a:pt x="6" y="11"/>
                  </a:cubicBezTo>
                  <a:cubicBezTo>
                    <a:pt x="6" y="17"/>
                    <a:pt x="6" y="17"/>
                    <a:pt x="6" y="17"/>
                  </a:cubicBezTo>
                  <a:cubicBezTo>
                    <a:pt x="0" y="17"/>
                    <a:pt x="0" y="17"/>
                    <a:pt x="0" y="17"/>
                  </a:cubicBezTo>
                  <a:lnTo>
                    <a:pt x="0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8" name="Freeform 182"/>
            <p:cNvSpPr>
              <a:spLocks noEditPoints="1"/>
            </p:cNvSpPr>
            <p:nvPr/>
          </p:nvSpPr>
          <p:spPr bwMode="auto">
            <a:xfrm>
              <a:off x="6008688" y="8193088"/>
              <a:ext cx="74613" cy="68263"/>
            </a:xfrm>
            <a:custGeom>
              <a:avLst/>
              <a:gdLst>
                <a:gd name="T0" fmla="*/ 18 w 25"/>
                <a:gd name="T1" fmla="*/ 12 h 23"/>
                <a:gd name="T2" fmla="*/ 23 w 25"/>
                <a:gd name="T3" fmla="*/ 13 h 23"/>
                <a:gd name="T4" fmla="*/ 22 w 25"/>
                <a:gd name="T5" fmla="*/ 15 h 23"/>
                <a:gd name="T6" fmla="*/ 21 w 25"/>
                <a:gd name="T7" fmla="*/ 17 h 23"/>
                <a:gd name="T8" fmla="*/ 24 w 25"/>
                <a:gd name="T9" fmla="*/ 19 h 23"/>
                <a:gd name="T10" fmla="*/ 25 w 25"/>
                <a:gd name="T11" fmla="*/ 19 h 23"/>
                <a:gd name="T12" fmla="*/ 22 w 25"/>
                <a:gd name="T13" fmla="*/ 23 h 23"/>
                <a:gd name="T14" fmla="*/ 20 w 25"/>
                <a:gd name="T15" fmla="*/ 22 h 23"/>
                <a:gd name="T16" fmla="*/ 18 w 25"/>
                <a:gd name="T17" fmla="*/ 21 h 23"/>
                <a:gd name="T18" fmla="*/ 15 w 25"/>
                <a:gd name="T19" fmla="*/ 23 h 23"/>
                <a:gd name="T20" fmla="*/ 9 w 25"/>
                <a:gd name="T21" fmla="*/ 23 h 23"/>
                <a:gd name="T22" fmla="*/ 3 w 25"/>
                <a:gd name="T23" fmla="*/ 21 h 23"/>
                <a:gd name="T24" fmla="*/ 0 w 25"/>
                <a:gd name="T25" fmla="*/ 17 h 23"/>
                <a:gd name="T26" fmla="*/ 2 w 25"/>
                <a:gd name="T27" fmla="*/ 13 h 23"/>
                <a:gd name="T28" fmla="*/ 6 w 25"/>
                <a:gd name="T29" fmla="*/ 10 h 23"/>
                <a:gd name="T30" fmla="*/ 4 w 25"/>
                <a:gd name="T31" fmla="*/ 8 h 23"/>
                <a:gd name="T32" fmla="*/ 4 w 25"/>
                <a:gd name="T33" fmla="*/ 5 h 23"/>
                <a:gd name="T34" fmla="*/ 6 w 25"/>
                <a:gd name="T35" fmla="*/ 1 h 23"/>
                <a:gd name="T36" fmla="*/ 11 w 25"/>
                <a:gd name="T37" fmla="*/ 0 h 23"/>
                <a:gd name="T38" fmla="*/ 17 w 25"/>
                <a:gd name="T39" fmla="*/ 1 h 23"/>
                <a:gd name="T40" fmla="*/ 19 w 25"/>
                <a:gd name="T41" fmla="*/ 5 h 23"/>
                <a:gd name="T42" fmla="*/ 18 w 25"/>
                <a:gd name="T43" fmla="*/ 7 h 23"/>
                <a:gd name="T44" fmla="*/ 17 w 25"/>
                <a:gd name="T45" fmla="*/ 9 h 23"/>
                <a:gd name="T46" fmla="*/ 14 w 25"/>
                <a:gd name="T47" fmla="*/ 11 h 23"/>
                <a:gd name="T48" fmla="*/ 17 w 25"/>
                <a:gd name="T49" fmla="*/ 14 h 23"/>
                <a:gd name="T50" fmla="*/ 18 w 25"/>
                <a:gd name="T51" fmla="*/ 12 h 23"/>
                <a:gd name="T52" fmla="*/ 9 w 25"/>
                <a:gd name="T53" fmla="*/ 13 h 23"/>
                <a:gd name="T54" fmla="*/ 7 w 25"/>
                <a:gd name="T55" fmla="*/ 15 h 23"/>
                <a:gd name="T56" fmla="*/ 7 w 25"/>
                <a:gd name="T57" fmla="*/ 16 h 23"/>
                <a:gd name="T58" fmla="*/ 8 w 25"/>
                <a:gd name="T59" fmla="*/ 18 h 23"/>
                <a:gd name="T60" fmla="*/ 10 w 25"/>
                <a:gd name="T61" fmla="*/ 19 h 23"/>
                <a:gd name="T62" fmla="*/ 14 w 25"/>
                <a:gd name="T63" fmla="*/ 18 h 23"/>
                <a:gd name="T64" fmla="*/ 9 w 25"/>
                <a:gd name="T65" fmla="*/ 13 h 23"/>
                <a:gd name="T66" fmla="*/ 11 w 25"/>
                <a:gd name="T67" fmla="*/ 8 h 23"/>
                <a:gd name="T68" fmla="*/ 13 w 25"/>
                <a:gd name="T69" fmla="*/ 6 h 23"/>
                <a:gd name="T70" fmla="*/ 14 w 25"/>
                <a:gd name="T71" fmla="*/ 5 h 23"/>
                <a:gd name="T72" fmla="*/ 13 w 25"/>
                <a:gd name="T73" fmla="*/ 4 h 23"/>
                <a:gd name="T74" fmla="*/ 11 w 25"/>
                <a:gd name="T75" fmla="*/ 3 h 23"/>
                <a:gd name="T76" fmla="*/ 10 w 25"/>
                <a:gd name="T77" fmla="*/ 4 h 23"/>
                <a:gd name="T78" fmla="*/ 9 w 25"/>
                <a:gd name="T79" fmla="*/ 5 h 23"/>
                <a:gd name="T80" fmla="*/ 11 w 25"/>
                <a:gd name="T81" fmla="*/ 8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25" h="23">
                  <a:moveTo>
                    <a:pt x="18" y="12"/>
                  </a:moveTo>
                  <a:cubicBezTo>
                    <a:pt x="23" y="13"/>
                    <a:pt x="23" y="13"/>
                    <a:pt x="23" y="13"/>
                  </a:cubicBezTo>
                  <a:cubicBezTo>
                    <a:pt x="23" y="14"/>
                    <a:pt x="23" y="15"/>
                    <a:pt x="22" y="15"/>
                  </a:cubicBezTo>
                  <a:cubicBezTo>
                    <a:pt x="22" y="16"/>
                    <a:pt x="22" y="16"/>
                    <a:pt x="21" y="17"/>
                  </a:cubicBezTo>
                  <a:cubicBezTo>
                    <a:pt x="24" y="19"/>
                    <a:pt x="24" y="19"/>
                    <a:pt x="24" y="19"/>
                  </a:cubicBezTo>
                  <a:cubicBezTo>
                    <a:pt x="24" y="19"/>
                    <a:pt x="24" y="19"/>
                    <a:pt x="25" y="19"/>
                  </a:cubicBezTo>
                  <a:cubicBezTo>
                    <a:pt x="22" y="23"/>
                    <a:pt x="22" y="23"/>
                    <a:pt x="22" y="23"/>
                  </a:cubicBezTo>
                  <a:cubicBezTo>
                    <a:pt x="21" y="23"/>
                    <a:pt x="20" y="23"/>
                    <a:pt x="20" y="22"/>
                  </a:cubicBezTo>
                  <a:cubicBezTo>
                    <a:pt x="19" y="22"/>
                    <a:pt x="18" y="21"/>
                    <a:pt x="18" y="21"/>
                  </a:cubicBezTo>
                  <a:cubicBezTo>
                    <a:pt x="17" y="22"/>
                    <a:pt x="16" y="22"/>
                    <a:pt x="15" y="23"/>
                  </a:cubicBezTo>
                  <a:cubicBezTo>
                    <a:pt x="13" y="23"/>
                    <a:pt x="11" y="23"/>
                    <a:pt x="9" y="23"/>
                  </a:cubicBezTo>
                  <a:cubicBezTo>
                    <a:pt x="6" y="23"/>
                    <a:pt x="4" y="23"/>
                    <a:pt x="3" y="21"/>
                  </a:cubicBezTo>
                  <a:cubicBezTo>
                    <a:pt x="1" y="20"/>
                    <a:pt x="0" y="19"/>
                    <a:pt x="0" y="17"/>
                  </a:cubicBezTo>
                  <a:cubicBezTo>
                    <a:pt x="0" y="16"/>
                    <a:pt x="1" y="14"/>
                    <a:pt x="2" y="13"/>
                  </a:cubicBezTo>
                  <a:cubicBezTo>
                    <a:pt x="3" y="12"/>
                    <a:pt x="4" y="11"/>
                    <a:pt x="6" y="10"/>
                  </a:cubicBezTo>
                  <a:cubicBezTo>
                    <a:pt x="5" y="9"/>
                    <a:pt x="5" y="8"/>
                    <a:pt x="4" y="8"/>
                  </a:cubicBezTo>
                  <a:cubicBezTo>
                    <a:pt x="4" y="7"/>
                    <a:pt x="4" y="6"/>
                    <a:pt x="4" y="5"/>
                  </a:cubicBezTo>
                  <a:cubicBezTo>
                    <a:pt x="4" y="4"/>
                    <a:pt x="4" y="2"/>
                    <a:pt x="6" y="1"/>
                  </a:cubicBezTo>
                  <a:cubicBezTo>
                    <a:pt x="7" y="0"/>
                    <a:pt x="9" y="0"/>
                    <a:pt x="11" y="0"/>
                  </a:cubicBezTo>
                  <a:cubicBezTo>
                    <a:pt x="14" y="0"/>
                    <a:pt x="16" y="0"/>
                    <a:pt x="17" y="1"/>
                  </a:cubicBezTo>
                  <a:cubicBezTo>
                    <a:pt x="18" y="2"/>
                    <a:pt x="19" y="4"/>
                    <a:pt x="19" y="5"/>
                  </a:cubicBezTo>
                  <a:cubicBezTo>
                    <a:pt x="19" y="6"/>
                    <a:pt x="18" y="6"/>
                    <a:pt x="18" y="7"/>
                  </a:cubicBezTo>
                  <a:cubicBezTo>
                    <a:pt x="18" y="8"/>
                    <a:pt x="17" y="8"/>
                    <a:pt x="17" y="9"/>
                  </a:cubicBezTo>
                  <a:cubicBezTo>
                    <a:pt x="16" y="9"/>
                    <a:pt x="15" y="10"/>
                    <a:pt x="14" y="11"/>
                  </a:cubicBezTo>
                  <a:cubicBezTo>
                    <a:pt x="15" y="12"/>
                    <a:pt x="16" y="13"/>
                    <a:pt x="17" y="14"/>
                  </a:cubicBezTo>
                  <a:cubicBezTo>
                    <a:pt x="18" y="13"/>
                    <a:pt x="18" y="13"/>
                    <a:pt x="18" y="12"/>
                  </a:cubicBezTo>
                  <a:close/>
                  <a:moveTo>
                    <a:pt x="9" y="13"/>
                  </a:moveTo>
                  <a:cubicBezTo>
                    <a:pt x="8" y="14"/>
                    <a:pt x="7" y="15"/>
                    <a:pt x="7" y="15"/>
                  </a:cubicBezTo>
                  <a:cubicBezTo>
                    <a:pt x="7" y="15"/>
                    <a:pt x="7" y="16"/>
                    <a:pt x="7" y="16"/>
                  </a:cubicBezTo>
                  <a:cubicBezTo>
                    <a:pt x="7" y="17"/>
                    <a:pt x="7" y="18"/>
                    <a:pt x="8" y="18"/>
                  </a:cubicBezTo>
                  <a:cubicBezTo>
                    <a:pt x="8" y="19"/>
                    <a:pt x="9" y="19"/>
                    <a:pt x="10" y="19"/>
                  </a:cubicBezTo>
                  <a:cubicBezTo>
                    <a:pt x="11" y="19"/>
                    <a:pt x="13" y="19"/>
                    <a:pt x="14" y="18"/>
                  </a:cubicBezTo>
                  <a:cubicBezTo>
                    <a:pt x="13" y="17"/>
                    <a:pt x="11" y="15"/>
                    <a:pt x="9" y="13"/>
                  </a:cubicBezTo>
                  <a:close/>
                  <a:moveTo>
                    <a:pt x="11" y="8"/>
                  </a:moveTo>
                  <a:cubicBezTo>
                    <a:pt x="12" y="7"/>
                    <a:pt x="12" y="7"/>
                    <a:pt x="13" y="6"/>
                  </a:cubicBezTo>
                  <a:cubicBezTo>
                    <a:pt x="13" y="6"/>
                    <a:pt x="14" y="5"/>
                    <a:pt x="14" y="5"/>
                  </a:cubicBezTo>
                  <a:cubicBezTo>
                    <a:pt x="14" y="5"/>
                    <a:pt x="13" y="4"/>
                    <a:pt x="13" y="4"/>
                  </a:cubicBezTo>
                  <a:cubicBezTo>
                    <a:pt x="13" y="3"/>
                    <a:pt x="12" y="3"/>
                    <a:pt x="11" y="3"/>
                  </a:cubicBezTo>
                  <a:cubicBezTo>
                    <a:pt x="11" y="3"/>
                    <a:pt x="10" y="3"/>
                    <a:pt x="10" y="4"/>
                  </a:cubicBezTo>
                  <a:cubicBezTo>
                    <a:pt x="10" y="4"/>
                    <a:pt x="9" y="5"/>
                    <a:pt x="9" y="5"/>
                  </a:cubicBezTo>
                  <a:cubicBezTo>
                    <a:pt x="9" y="6"/>
                    <a:pt x="10" y="7"/>
                    <a:pt x="11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9" name="Freeform 183"/>
            <p:cNvSpPr>
              <a:spLocks/>
            </p:cNvSpPr>
            <p:nvPr/>
          </p:nvSpPr>
          <p:spPr bwMode="auto">
            <a:xfrm>
              <a:off x="6096000" y="8193088"/>
              <a:ext cx="77788" cy="68263"/>
            </a:xfrm>
            <a:custGeom>
              <a:avLst/>
              <a:gdLst>
                <a:gd name="T0" fmla="*/ 0 w 49"/>
                <a:gd name="T1" fmla="*/ 0 h 43"/>
                <a:gd name="T2" fmla="*/ 19 w 49"/>
                <a:gd name="T3" fmla="*/ 0 h 43"/>
                <a:gd name="T4" fmla="*/ 24 w 49"/>
                <a:gd name="T5" fmla="*/ 26 h 43"/>
                <a:gd name="T6" fmla="*/ 32 w 49"/>
                <a:gd name="T7" fmla="*/ 0 h 43"/>
                <a:gd name="T8" fmla="*/ 49 w 49"/>
                <a:gd name="T9" fmla="*/ 0 h 43"/>
                <a:gd name="T10" fmla="*/ 49 w 49"/>
                <a:gd name="T11" fmla="*/ 43 h 43"/>
                <a:gd name="T12" fmla="*/ 37 w 49"/>
                <a:gd name="T13" fmla="*/ 43 h 43"/>
                <a:gd name="T14" fmla="*/ 37 w 49"/>
                <a:gd name="T15" fmla="*/ 11 h 43"/>
                <a:gd name="T16" fmla="*/ 30 w 49"/>
                <a:gd name="T17" fmla="*/ 43 h 43"/>
                <a:gd name="T18" fmla="*/ 20 w 49"/>
                <a:gd name="T19" fmla="*/ 43 h 43"/>
                <a:gd name="T20" fmla="*/ 11 w 49"/>
                <a:gd name="T21" fmla="*/ 11 h 43"/>
                <a:gd name="T22" fmla="*/ 11 w 49"/>
                <a:gd name="T23" fmla="*/ 43 h 43"/>
                <a:gd name="T24" fmla="*/ 0 w 49"/>
                <a:gd name="T25" fmla="*/ 43 h 43"/>
                <a:gd name="T26" fmla="*/ 0 w 49"/>
                <a:gd name="T27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9" h="43">
                  <a:moveTo>
                    <a:pt x="0" y="0"/>
                  </a:moveTo>
                  <a:lnTo>
                    <a:pt x="19" y="0"/>
                  </a:lnTo>
                  <a:lnTo>
                    <a:pt x="24" y="26"/>
                  </a:lnTo>
                  <a:lnTo>
                    <a:pt x="32" y="0"/>
                  </a:lnTo>
                  <a:lnTo>
                    <a:pt x="49" y="0"/>
                  </a:lnTo>
                  <a:lnTo>
                    <a:pt x="49" y="43"/>
                  </a:lnTo>
                  <a:lnTo>
                    <a:pt x="37" y="43"/>
                  </a:lnTo>
                  <a:lnTo>
                    <a:pt x="37" y="11"/>
                  </a:lnTo>
                  <a:lnTo>
                    <a:pt x="30" y="43"/>
                  </a:lnTo>
                  <a:lnTo>
                    <a:pt x="20" y="43"/>
                  </a:lnTo>
                  <a:lnTo>
                    <a:pt x="11" y="11"/>
                  </a:lnTo>
                  <a:lnTo>
                    <a:pt x="11" y="43"/>
                  </a:lnTo>
                  <a:lnTo>
                    <a:pt x="0" y="4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0" name="Freeform 184"/>
            <p:cNvSpPr>
              <a:spLocks noEditPoints="1"/>
            </p:cNvSpPr>
            <p:nvPr/>
          </p:nvSpPr>
          <p:spPr bwMode="auto">
            <a:xfrm>
              <a:off x="6184900" y="8210551"/>
              <a:ext cx="57150" cy="50800"/>
            </a:xfrm>
            <a:custGeom>
              <a:avLst/>
              <a:gdLst>
                <a:gd name="T0" fmla="*/ 7 w 19"/>
                <a:gd name="T1" fmla="*/ 6 h 17"/>
                <a:gd name="T2" fmla="*/ 1 w 19"/>
                <a:gd name="T3" fmla="*/ 5 h 17"/>
                <a:gd name="T4" fmla="*/ 2 w 19"/>
                <a:gd name="T5" fmla="*/ 3 h 17"/>
                <a:gd name="T6" fmla="*/ 4 w 19"/>
                <a:gd name="T7" fmla="*/ 1 h 17"/>
                <a:gd name="T8" fmla="*/ 6 w 19"/>
                <a:gd name="T9" fmla="*/ 0 h 17"/>
                <a:gd name="T10" fmla="*/ 9 w 19"/>
                <a:gd name="T11" fmla="*/ 0 h 17"/>
                <a:gd name="T12" fmla="*/ 14 w 19"/>
                <a:gd name="T13" fmla="*/ 0 h 17"/>
                <a:gd name="T14" fmla="*/ 17 w 19"/>
                <a:gd name="T15" fmla="*/ 2 h 17"/>
                <a:gd name="T16" fmla="*/ 18 w 19"/>
                <a:gd name="T17" fmla="*/ 4 h 17"/>
                <a:gd name="T18" fmla="*/ 18 w 19"/>
                <a:gd name="T19" fmla="*/ 6 h 17"/>
                <a:gd name="T20" fmla="*/ 18 w 19"/>
                <a:gd name="T21" fmla="*/ 13 h 17"/>
                <a:gd name="T22" fmla="*/ 18 w 19"/>
                <a:gd name="T23" fmla="*/ 15 h 17"/>
                <a:gd name="T24" fmla="*/ 19 w 19"/>
                <a:gd name="T25" fmla="*/ 17 h 17"/>
                <a:gd name="T26" fmla="*/ 13 w 19"/>
                <a:gd name="T27" fmla="*/ 17 h 17"/>
                <a:gd name="T28" fmla="*/ 13 w 19"/>
                <a:gd name="T29" fmla="*/ 16 h 17"/>
                <a:gd name="T30" fmla="*/ 13 w 19"/>
                <a:gd name="T31" fmla="*/ 15 h 17"/>
                <a:gd name="T32" fmla="*/ 10 w 19"/>
                <a:gd name="T33" fmla="*/ 17 h 17"/>
                <a:gd name="T34" fmla="*/ 6 w 19"/>
                <a:gd name="T35" fmla="*/ 17 h 17"/>
                <a:gd name="T36" fmla="*/ 2 w 19"/>
                <a:gd name="T37" fmla="*/ 16 h 17"/>
                <a:gd name="T38" fmla="*/ 0 w 19"/>
                <a:gd name="T39" fmla="*/ 13 h 17"/>
                <a:gd name="T40" fmla="*/ 1 w 19"/>
                <a:gd name="T41" fmla="*/ 10 h 17"/>
                <a:gd name="T42" fmla="*/ 5 w 19"/>
                <a:gd name="T43" fmla="*/ 8 h 17"/>
                <a:gd name="T44" fmla="*/ 10 w 19"/>
                <a:gd name="T45" fmla="*/ 7 h 17"/>
                <a:gd name="T46" fmla="*/ 12 w 19"/>
                <a:gd name="T47" fmla="*/ 6 h 17"/>
                <a:gd name="T48" fmla="*/ 12 w 19"/>
                <a:gd name="T49" fmla="*/ 4 h 17"/>
                <a:gd name="T50" fmla="*/ 10 w 19"/>
                <a:gd name="T51" fmla="*/ 4 h 17"/>
                <a:gd name="T52" fmla="*/ 8 w 19"/>
                <a:gd name="T53" fmla="*/ 4 h 17"/>
                <a:gd name="T54" fmla="*/ 7 w 19"/>
                <a:gd name="T55" fmla="*/ 6 h 17"/>
                <a:gd name="T56" fmla="*/ 12 w 19"/>
                <a:gd name="T57" fmla="*/ 9 h 17"/>
                <a:gd name="T58" fmla="*/ 9 w 19"/>
                <a:gd name="T59" fmla="*/ 10 h 17"/>
                <a:gd name="T60" fmla="*/ 7 w 19"/>
                <a:gd name="T61" fmla="*/ 11 h 17"/>
                <a:gd name="T62" fmla="*/ 7 w 19"/>
                <a:gd name="T63" fmla="*/ 12 h 17"/>
                <a:gd name="T64" fmla="*/ 7 w 19"/>
                <a:gd name="T65" fmla="*/ 13 h 17"/>
                <a:gd name="T66" fmla="*/ 9 w 19"/>
                <a:gd name="T67" fmla="*/ 14 h 17"/>
                <a:gd name="T68" fmla="*/ 11 w 19"/>
                <a:gd name="T69" fmla="*/ 13 h 17"/>
                <a:gd name="T70" fmla="*/ 12 w 19"/>
                <a:gd name="T71" fmla="*/ 12 h 17"/>
                <a:gd name="T72" fmla="*/ 12 w 19"/>
                <a:gd name="T73" fmla="*/ 10 h 17"/>
                <a:gd name="T74" fmla="*/ 12 w 19"/>
                <a:gd name="T75" fmla="*/ 9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" h="17">
                  <a:moveTo>
                    <a:pt x="7" y="6"/>
                  </a:moveTo>
                  <a:cubicBezTo>
                    <a:pt x="1" y="5"/>
                    <a:pt x="1" y="5"/>
                    <a:pt x="1" y="5"/>
                  </a:cubicBezTo>
                  <a:cubicBezTo>
                    <a:pt x="1" y="4"/>
                    <a:pt x="1" y="3"/>
                    <a:pt x="2" y="3"/>
                  </a:cubicBezTo>
                  <a:cubicBezTo>
                    <a:pt x="2" y="2"/>
                    <a:pt x="3" y="2"/>
                    <a:pt x="4" y="1"/>
                  </a:cubicBezTo>
                  <a:cubicBezTo>
                    <a:pt x="4" y="1"/>
                    <a:pt x="5" y="1"/>
                    <a:pt x="6" y="0"/>
                  </a:cubicBezTo>
                  <a:cubicBezTo>
                    <a:pt x="7" y="0"/>
                    <a:pt x="8" y="0"/>
                    <a:pt x="9" y="0"/>
                  </a:cubicBezTo>
                  <a:cubicBezTo>
                    <a:pt x="11" y="0"/>
                    <a:pt x="13" y="0"/>
                    <a:pt x="14" y="0"/>
                  </a:cubicBezTo>
                  <a:cubicBezTo>
                    <a:pt x="15" y="1"/>
                    <a:pt x="16" y="1"/>
                    <a:pt x="17" y="2"/>
                  </a:cubicBezTo>
                  <a:cubicBezTo>
                    <a:pt x="17" y="2"/>
                    <a:pt x="18" y="3"/>
                    <a:pt x="18" y="4"/>
                  </a:cubicBezTo>
                  <a:cubicBezTo>
                    <a:pt x="18" y="5"/>
                    <a:pt x="18" y="5"/>
                    <a:pt x="18" y="6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14"/>
                    <a:pt x="18" y="15"/>
                    <a:pt x="18" y="15"/>
                  </a:cubicBezTo>
                  <a:cubicBezTo>
                    <a:pt x="19" y="16"/>
                    <a:pt x="19" y="16"/>
                    <a:pt x="19" y="17"/>
                  </a:cubicBezTo>
                  <a:cubicBezTo>
                    <a:pt x="13" y="17"/>
                    <a:pt x="13" y="17"/>
                    <a:pt x="13" y="17"/>
                  </a:cubicBezTo>
                  <a:cubicBezTo>
                    <a:pt x="13" y="17"/>
                    <a:pt x="13" y="16"/>
                    <a:pt x="13" y="16"/>
                  </a:cubicBezTo>
                  <a:cubicBezTo>
                    <a:pt x="13" y="16"/>
                    <a:pt x="13" y="15"/>
                    <a:pt x="13" y="15"/>
                  </a:cubicBezTo>
                  <a:cubicBezTo>
                    <a:pt x="12" y="16"/>
                    <a:pt x="11" y="16"/>
                    <a:pt x="10" y="17"/>
                  </a:cubicBezTo>
                  <a:cubicBezTo>
                    <a:pt x="9" y="17"/>
                    <a:pt x="8" y="17"/>
                    <a:pt x="6" y="17"/>
                  </a:cubicBezTo>
                  <a:cubicBezTo>
                    <a:pt x="4" y="17"/>
                    <a:pt x="3" y="17"/>
                    <a:pt x="2" y="16"/>
                  </a:cubicBezTo>
                  <a:cubicBezTo>
                    <a:pt x="1" y="15"/>
                    <a:pt x="0" y="14"/>
                    <a:pt x="0" y="13"/>
                  </a:cubicBezTo>
                  <a:cubicBezTo>
                    <a:pt x="0" y="11"/>
                    <a:pt x="1" y="10"/>
                    <a:pt x="1" y="10"/>
                  </a:cubicBezTo>
                  <a:cubicBezTo>
                    <a:pt x="2" y="9"/>
                    <a:pt x="3" y="8"/>
                    <a:pt x="5" y="8"/>
                  </a:cubicBezTo>
                  <a:cubicBezTo>
                    <a:pt x="8" y="7"/>
                    <a:pt x="9" y="7"/>
                    <a:pt x="10" y="7"/>
                  </a:cubicBezTo>
                  <a:cubicBezTo>
                    <a:pt x="11" y="7"/>
                    <a:pt x="11" y="6"/>
                    <a:pt x="12" y="6"/>
                  </a:cubicBezTo>
                  <a:cubicBezTo>
                    <a:pt x="12" y="5"/>
                    <a:pt x="12" y="5"/>
                    <a:pt x="12" y="4"/>
                  </a:cubicBezTo>
                  <a:cubicBezTo>
                    <a:pt x="11" y="4"/>
                    <a:pt x="11" y="4"/>
                    <a:pt x="10" y="4"/>
                  </a:cubicBezTo>
                  <a:cubicBezTo>
                    <a:pt x="9" y="4"/>
                    <a:pt x="8" y="4"/>
                    <a:pt x="8" y="4"/>
                  </a:cubicBezTo>
                  <a:cubicBezTo>
                    <a:pt x="7" y="5"/>
                    <a:pt x="7" y="5"/>
                    <a:pt x="7" y="6"/>
                  </a:cubicBezTo>
                  <a:close/>
                  <a:moveTo>
                    <a:pt x="12" y="9"/>
                  </a:moveTo>
                  <a:cubicBezTo>
                    <a:pt x="11" y="9"/>
                    <a:pt x="10" y="10"/>
                    <a:pt x="9" y="10"/>
                  </a:cubicBezTo>
                  <a:cubicBezTo>
                    <a:pt x="8" y="10"/>
                    <a:pt x="7" y="11"/>
                    <a:pt x="7" y="11"/>
                  </a:cubicBezTo>
                  <a:cubicBezTo>
                    <a:pt x="7" y="11"/>
                    <a:pt x="7" y="12"/>
                    <a:pt x="7" y="12"/>
                  </a:cubicBezTo>
                  <a:cubicBezTo>
                    <a:pt x="7" y="13"/>
                    <a:pt x="7" y="13"/>
                    <a:pt x="7" y="13"/>
                  </a:cubicBezTo>
                  <a:cubicBezTo>
                    <a:pt x="7" y="14"/>
                    <a:pt x="8" y="14"/>
                    <a:pt x="9" y="14"/>
                  </a:cubicBezTo>
                  <a:cubicBezTo>
                    <a:pt x="9" y="14"/>
                    <a:pt x="10" y="14"/>
                    <a:pt x="11" y="13"/>
                  </a:cubicBezTo>
                  <a:cubicBezTo>
                    <a:pt x="11" y="13"/>
                    <a:pt x="12" y="13"/>
                    <a:pt x="12" y="12"/>
                  </a:cubicBezTo>
                  <a:cubicBezTo>
                    <a:pt x="12" y="12"/>
                    <a:pt x="12" y="11"/>
                    <a:pt x="12" y="10"/>
                  </a:cubicBezTo>
                  <a:lnTo>
                    <a:pt x="12" y="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1" name="Freeform 185"/>
            <p:cNvSpPr>
              <a:spLocks/>
            </p:cNvSpPr>
            <p:nvPr/>
          </p:nvSpPr>
          <p:spPr bwMode="auto">
            <a:xfrm>
              <a:off x="6254750" y="8193088"/>
              <a:ext cx="57150" cy="68263"/>
            </a:xfrm>
            <a:custGeom>
              <a:avLst/>
              <a:gdLst>
                <a:gd name="T0" fmla="*/ 0 w 36"/>
                <a:gd name="T1" fmla="*/ 0 h 43"/>
                <a:gd name="T2" fmla="*/ 13 w 36"/>
                <a:gd name="T3" fmla="*/ 0 h 43"/>
                <a:gd name="T4" fmla="*/ 13 w 36"/>
                <a:gd name="T5" fmla="*/ 23 h 43"/>
                <a:gd name="T6" fmla="*/ 21 w 36"/>
                <a:gd name="T7" fmla="*/ 13 h 43"/>
                <a:gd name="T8" fmla="*/ 36 w 36"/>
                <a:gd name="T9" fmla="*/ 13 h 43"/>
                <a:gd name="T10" fmla="*/ 24 w 36"/>
                <a:gd name="T11" fmla="*/ 23 h 43"/>
                <a:gd name="T12" fmla="*/ 36 w 36"/>
                <a:gd name="T13" fmla="*/ 43 h 43"/>
                <a:gd name="T14" fmla="*/ 22 w 36"/>
                <a:gd name="T15" fmla="*/ 43 h 43"/>
                <a:gd name="T16" fmla="*/ 17 w 36"/>
                <a:gd name="T17" fmla="*/ 30 h 43"/>
                <a:gd name="T18" fmla="*/ 13 w 36"/>
                <a:gd name="T19" fmla="*/ 36 h 43"/>
                <a:gd name="T20" fmla="*/ 13 w 36"/>
                <a:gd name="T21" fmla="*/ 43 h 43"/>
                <a:gd name="T22" fmla="*/ 0 w 36"/>
                <a:gd name="T23" fmla="*/ 43 h 43"/>
                <a:gd name="T24" fmla="*/ 0 w 36"/>
                <a:gd name="T25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6" h="43">
                  <a:moveTo>
                    <a:pt x="0" y="0"/>
                  </a:moveTo>
                  <a:lnTo>
                    <a:pt x="13" y="0"/>
                  </a:lnTo>
                  <a:lnTo>
                    <a:pt x="13" y="23"/>
                  </a:lnTo>
                  <a:lnTo>
                    <a:pt x="21" y="13"/>
                  </a:lnTo>
                  <a:lnTo>
                    <a:pt x="36" y="13"/>
                  </a:lnTo>
                  <a:lnTo>
                    <a:pt x="24" y="23"/>
                  </a:lnTo>
                  <a:lnTo>
                    <a:pt x="36" y="43"/>
                  </a:lnTo>
                  <a:lnTo>
                    <a:pt x="22" y="43"/>
                  </a:lnTo>
                  <a:lnTo>
                    <a:pt x="17" y="30"/>
                  </a:lnTo>
                  <a:lnTo>
                    <a:pt x="13" y="36"/>
                  </a:lnTo>
                  <a:lnTo>
                    <a:pt x="13" y="43"/>
                  </a:lnTo>
                  <a:lnTo>
                    <a:pt x="0" y="4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2" name="Freeform 186"/>
            <p:cNvSpPr>
              <a:spLocks noEditPoints="1"/>
            </p:cNvSpPr>
            <p:nvPr/>
          </p:nvSpPr>
          <p:spPr bwMode="auto">
            <a:xfrm>
              <a:off x="6316663" y="8210551"/>
              <a:ext cx="57150" cy="50800"/>
            </a:xfrm>
            <a:custGeom>
              <a:avLst/>
              <a:gdLst>
                <a:gd name="T0" fmla="*/ 19 w 19"/>
                <a:gd name="T1" fmla="*/ 10 h 17"/>
                <a:gd name="T2" fmla="*/ 7 w 19"/>
                <a:gd name="T3" fmla="*/ 10 h 17"/>
                <a:gd name="T4" fmla="*/ 8 w 19"/>
                <a:gd name="T5" fmla="*/ 13 h 17"/>
                <a:gd name="T6" fmla="*/ 10 w 19"/>
                <a:gd name="T7" fmla="*/ 14 h 17"/>
                <a:gd name="T8" fmla="*/ 12 w 19"/>
                <a:gd name="T9" fmla="*/ 13 h 17"/>
                <a:gd name="T10" fmla="*/ 13 w 19"/>
                <a:gd name="T11" fmla="*/ 12 h 17"/>
                <a:gd name="T12" fmla="*/ 19 w 19"/>
                <a:gd name="T13" fmla="*/ 13 h 17"/>
                <a:gd name="T14" fmla="*/ 16 w 19"/>
                <a:gd name="T15" fmla="*/ 16 h 17"/>
                <a:gd name="T16" fmla="*/ 10 w 19"/>
                <a:gd name="T17" fmla="*/ 17 h 17"/>
                <a:gd name="T18" fmla="*/ 5 w 19"/>
                <a:gd name="T19" fmla="*/ 16 h 17"/>
                <a:gd name="T20" fmla="*/ 2 w 19"/>
                <a:gd name="T21" fmla="*/ 13 h 17"/>
                <a:gd name="T22" fmla="*/ 0 w 19"/>
                <a:gd name="T23" fmla="*/ 9 h 17"/>
                <a:gd name="T24" fmla="*/ 3 w 19"/>
                <a:gd name="T25" fmla="*/ 3 h 17"/>
                <a:gd name="T26" fmla="*/ 10 w 19"/>
                <a:gd name="T27" fmla="*/ 0 h 17"/>
                <a:gd name="T28" fmla="*/ 15 w 19"/>
                <a:gd name="T29" fmla="*/ 1 h 17"/>
                <a:gd name="T30" fmla="*/ 18 w 19"/>
                <a:gd name="T31" fmla="*/ 4 h 17"/>
                <a:gd name="T32" fmla="*/ 19 w 19"/>
                <a:gd name="T33" fmla="*/ 10 h 17"/>
                <a:gd name="T34" fmla="*/ 13 w 19"/>
                <a:gd name="T35" fmla="*/ 7 h 17"/>
                <a:gd name="T36" fmla="*/ 12 w 19"/>
                <a:gd name="T37" fmla="*/ 5 h 17"/>
                <a:gd name="T38" fmla="*/ 10 w 19"/>
                <a:gd name="T39" fmla="*/ 4 h 17"/>
                <a:gd name="T40" fmla="*/ 8 w 19"/>
                <a:gd name="T41" fmla="*/ 5 h 17"/>
                <a:gd name="T42" fmla="*/ 7 w 19"/>
                <a:gd name="T43" fmla="*/ 7 h 17"/>
                <a:gd name="T44" fmla="*/ 13 w 19"/>
                <a:gd name="T45" fmla="*/ 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9" h="17">
                  <a:moveTo>
                    <a:pt x="19" y="10"/>
                  </a:moveTo>
                  <a:cubicBezTo>
                    <a:pt x="7" y="10"/>
                    <a:pt x="7" y="10"/>
                    <a:pt x="7" y="10"/>
                  </a:cubicBezTo>
                  <a:cubicBezTo>
                    <a:pt x="7" y="11"/>
                    <a:pt x="7" y="12"/>
                    <a:pt x="8" y="13"/>
                  </a:cubicBezTo>
                  <a:cubicBezTo>
                    <a:pt x="8" y="13"/>
                    <a:pt x="9" y="14"/>
                    <a:pt x="10" y="14"/>
                  </a:cubicBezTo>
                  <a:cubicBezTo>
                    <a:pt x="11" y="14"/>
                    <a:pt x="11" y="13"/>
                    <a:pt x="12" y="13"/>
                  </a:cubicBezTo>
                  <a:cubicBezTo>
                    <a:pt x="12" y="13"/>
                    <a:pt x="12" y="13"/>
                    <a:pt x="13" y="12"/>
                  </a:cubicBezTo>
                  <a:cubicBezTo>
                    <a:pt x="19" y="13"/>
                    <a:pt x="19" y="13"/>
                    <a:pt x="19" y="13"/>
                  </a:cubicBezTo>
                  <a:cubicBezTo>
                    <a:pt x="18" y="14"/>
                    <a:pt x="17" y="16"/>
                    <a:pt x="16" y="16"/>
                  </a:cubicBezTo>
                  <a:cubicBezTo>
                    <a:pt x="14" y="17"/>
                    <a:pt x="12" y="17"/>
                    <a:pt x="10" y="17"/>
                  </a:cubicBezTo>
                  <a:cubicBezTo>
                    <a:pt x="8" y="17"/>
                    <a:pt x="6" y="17"/>
                    <a:pt x="5" y="16"/>
                  </a:cubicBezTo>
                  <a:cubicBezTo>
                    <a:pt x="3" y="16"/>
                    <a:pt x="2" y="15"/>
                    <a:pt x="2" y="13"/>
                  </a:cubicBezTo>
                  <a:cubicBezTo>
                    <a:pt x="1" y="12"/>
                    <a:pt x="0" y="11"/>
                    <a:pt x="0" y="9"/>
                  </a:cubicBezTo>
                  <a:cubicBezTo>
                    <a:pt x="0" y="6"/>
                    <a:pt x="1" y="4"/>
                    <a:pt x="3" y="3"/>
                  </a:cubicBezTo>
                  <a:cubicBezTo>
                    <a:pt x="5" y="1"/>
                    <a:pt x="7" y="0"/>
                    <a:pt x="10" y="0"/>
                  </a:cubicBezTo>
                  <a:cubicBezTo>
                    <a:pt x="12" y="0"/>
                    <a:pt x="14" y="0"/>
                    <a:pt x="15" y="1"/>
                  </a:cubicBezTo>
                  <a:cubicBezTo>
                    <a:pt x="17" y="2"/>
                    <a:pt x="18" y="3"/>
                    <a:pt x="18" y="4"/>
                  </a:cubicBezTo>
                  <a:cubicBezTo>
                    <a:pt x="19" y="6"/>
                    <a:pt x="19" y="7"/>
                    <a:pt x="19" y="10"/>
                  </a:cubicBezTo>
                  <a:close/>
                  <a:moveTo>
                    <a:pt x="13" y="7"/>
                  </a:moveTo>
                  <a:cubicBezTo>
                    <a:pt x="13" y="6"/>
                    <a:pt x="13" y="5"/>
                    <a:pt x="12" y="5"/>
                  </a:cubicBezTo>
                  <a:cubicBezTo>
                    <a:pt x="12" y="4"/>
                    <a:pt x="11" y="4"/>
                    <a:pt x="10" y="4"/>
                  </a:cubicBezTo>
                  <a:cubicBezTo>
                    <a:pt x="9" y="4"/>
                    <a:pt x="8" y="4"/>
                    <a:pt x="8" y="5"/>
                  </a:cubicBezTo>
                  <a:cubicBezTo>
                    <a:pt x="7" y="6"/>
                    <a:pt x="7" y="6"/>
                    <a:pt x="7" y="7"/>
                  </a:cubicBezTo>
                  <a:lnTo>
                    <a:pt x="13" y="7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3" name="Freeform 187"/>
            <p:cNvSpPr>
              <a:spLocks noEditPoints="1"/>
            </p:cNvSpPr>
            <p:nvPr/>
          </p:nvSpPr>
          <p:spPr bwMode="auto">
            <a:xfrm>
              <a:off x="5888038" y="8304213"/>
              <a:ext cx="76200" cy="68263"/>
            </a:xfrm>
            <a:custGeom>
              <a:avLst/>
              <a:gdLst>
                <a:gd name="T0" fmla="*/ 31 w 48"/>
                <a:gd name="T1" fmla="*/ 36 h 43"/>
                <a:gd name="T2" fmla="*/ 15 w 48"/>
                <a:gd name="T3" fmla="*/ 36 h 43"/>
                <a:gd name="T4" fmla="*/ 14 w 48"/>
                <a:gd name="T5" fmla="*/ 43 h 43"/>
                <a:gd name="T6" fmla="*/ 0 w 48"/>
                <a:gd name="T7" fmla="*/ 43 h 43"/>
                <a:gd name="T8" fmla="*/ 17 w 48"/>
                <a:gd name="T9" fmla="*/ 0 h 43"/>
                <a:gd name="T10" fmla="*/ 31 w 48"/>
                <a:gd name="T11" fmla="*/ 0 h 43"/>
                <a:gd name="T12" fmla="*/ 48 w 48"/>
                <a:gd name="T13" fmla="*/ 43 h 43"/>
                <a:gd name="T14" fmla="*/ 32 w 48"/>
                <a:gd name="T15" fmla="*/ 43 h 43"/>
                <a:gd name="T16" fmla="*/ 31 w 48"/>
                <a:gd name="T17" fmla="*/ 36 h 43"/>
                <a:gd name="T18" fmla="*/ 29 w 48"/>
                <a:gd name="T19" fmla="*/ 26 h 43"/>
                <a:gd name="T20" fmla="*/ 23 w 48"/>
                <a:gd name="T21" fmla="*/ 11 h 43"/>
                <a:gd name="T22" fmla="*/ 19 w 48"/>
                <a:gd name="T23" fmla="*/ 26 h 43"/>
                <a:gd name="T24" fmla="*/ 29 w 48"/>
                <a:gd name="T25" fmla="*/ 26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8" h="43">
                  <a:moveTo>
                    <a:pt x="31" y="36"/>
                  </a:moveTo>
                  <a:lnTo>
                    <a:pt x="15" y="36"/>
                  </a:lnTo>
                  <a:lnTo>
                    <a:pt x="14" y="43"/>
                  </a:lnTo>
                  <a:lnTo>
                    <a:pt x="0" y="43"/>
                  </a:lnTo>
                  <a:lnTo>
                    <a:pt x="17" y="0"/>
                  </a:lnTo>
                  <a:lnTo>
                    <a:pt x="31" y="0"/>
                  </a:lnTo>
                  <a:lnTo>
                    <a:pt x="48" y="43"/>
                  </a:lnTo>
                  <a:lnTo>
                    <a:pt x="32" y="43"/>
                  </a:lnTo>
                  <a:lnTo>
                    <a:pt x="31" y="36"/>
                  </a:lnTo>
                  <a:close/>
                  <a:moveTo>
                    <a:pt x="29" y="26"/>
                  </a:moveTo>
                  <a:lnTo>
                    <a:pt x="23" y="11"/>
                  </a:lnTo>
                  <a:lnTo>
                    <a:pt x="19" y="26"/>
                  </a:lnTo>
                  <a:lnTo>
                    <a:pt x="29" y="2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4" name="Freeform 188"/>
            <p:cNvSpPr>
              <a:spLocks/>
            </p:cNvSpPr>
            <p:nvPr/>
          </p:nvSpPr>
          <p:spPr bwMode="auto">
            <a:xfrm>
              <a:off x="5969000" y="8304213"/>
              <a:ext cx="60325" cy="68263"/>
            </a:xfrm>
            <a:custGeom>
              <a:avLst/>
              <a:gdLst>
                <a:gd name="T0" fmla="*/ 0 w 20"/>
                <a:gd name="T1" fmla="*/ 15 h 23"/>
                <a:gd name="T2" fmla="*/ 6 w 20"/>
                <a:gd name="T3" fmla="*/ 15 h 23"/>
                <a:gd name="T4" fmla="*/ 7 w 20"/>
                <a:gd name="T5" fmla="*/ 18 h 23"/>
                <a:gd name="T6" fmla="*/ 10 w 20"/>
                <a:gd name="T7" fmla="*/ 19 h 23"/>
                <a:gd name="T8" fmla="*/ 13 w 20"/>
                <a:gd name="T9" fmla="*/ 18 h 23"/>
                <a:gd name="T10" fmla="*/ 14 w 20"/>
                <a:gd name="T11" fmla="*/ 17 h 23"/>
                <a:gd name="T12" fmla="*/ 13 w 20"/>
                <a:gd name="T13" fmla="*/ 15 h 23"/>
                <a:gd name="T14" fmla="*/ 9 w 20"/>
                <a:gd name="T15" fmla="*/ 14 h 23"/>
                <a:gd name="T16" fmla="*/ 3 w 20"/>
                <a:gd name="T17" fmla="*/ 11 h 23"/>
                <a:gd name="T18" fmla="*/ 1 w 20"/>
                <a:gd name="T19" fmla="*/ 7 h 23"/>
                <a:gd name="T20" fmla="*/ 2 w 20"/>
                <a:gd name="T21" fmla="*/ 3 h 23"/>
                <a:gd name="T22" fmla="*/ 5 w 20"/>
                <a:gd name="T23" fmla="*/ 1 h 23"/>
                <a:gd name="T24" fmla="*/ 10 w 20"/>
                <a:gd name="T25" fmla="*/ 0 h 23"/>
                <a:gd name="T26" fmla="*/ 17 w 20"/>
                <a:gd name="T27" fmla="*/ 1 h 23"/>
                <a:gd name="T28" fmla="*/ 20 w 20"/>
                <a:gd name="T29" fmla="*/ 7 h 23"/>
                <a:gd name="T30" fmla="*/ 13 w 20"/>
                <a:gd name="T31" fmla="*/ 7 h 23"/>
                <a:gd name="T32" fmla="*/ 12 w 20"/>
                <a:gd name="T33" fmla="*/ 5 h 23"/>
                <a:gd name="T34" fmla="*/ 10 w 20"/>
                <a:gd name="T35" fmla="*/ 4 h 23"/>
                <a:gd name="T36" fmla="*/ 8 w 20"/>
                <a:gd name="T37" fmla="*/ 5 h 23"/>
                <a:gd name="T38" fmla="*/ 7 w 20"/>
                <a:gd name="T39" fmla="*/ 6 h 23"/>
                <a:gd name="T40" fmla="*/ 8 w 20"/>
                <a:gd name="T41" fmla="*/ 7 h 23"/>
                <a:gd name="T42" fmla="*/ 10 w 20"/>
                <a:gd name="T43" fmla="*/ 8 h 23"/>
                <a:gd name="T44" fmla="*/ 17 w 20"/>
                <a:gd name="T45" fmla="*/ 10 h 23"/>
                <a:gd name="T46" fmla="*/ 19 w 20"/>
                <a:gd name="T47" fmla="*/ 12 h 23"/>
                <a:gd name="T48" fmla="*/ 20 w 20"/>
                <a:gd name="T49" fmla="*/ 16 h 23"/>
                <a:gd name="T50" fmla="*/ 19 w 20"/>
                <a:gd name="T51" fmla="*/ 20 h 23"/>
                <a:gd name="T52" fmla="*/ 16 w 20"/>
                <a:gd name="T53" fmla="*/ 22 h 23"/>
                <a:gd name="T54" fmla="*/ 10 w 20"/>
                <a:gd name="T55" fmla="*/ 23 h 23"/>
                <a:gd name="T56" fmla="*/ 2 w 20"/>
                <a:gd name="T57" fmla="*/ 21 h 23"/>
                <a:gd name="T58" fmla="*/ 0 w 20"/>
                <a:gd name="T59" fmla="*/ 15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0" h="23">
                  <a:moveTo>
                    <a:pt x="0" y="15"/>
                  </a:moveTo>
                  <a:cubicBezTo>
                    <a:pt x="6" y="15"/>
                    <a:pt x="6" y="15"/>
                    <a:pt x="6" y="15"/>
                  </a:cubicBezTo>
                  <a:cubicBezTo>
                    <a:pt x="7" y="16"/>
                    <a:pt x="7" y="17"/>
                    <a:pt x="7" y="18"/>
                  </a:cubicBezTo>
                  <a:cubicBezTo>
                    <a:pt x="8" y="18"/>
                    <a:pt x="9" y="19"/>
                    <a:pt x="10" y="19"/>
                  </a:cubicBezTo>
                  <a:cubicBezTo>
                    <a:pt x="11" y="19"/>
                    <a:pt x="12" y="19"/>
                    <a:pt x="13" y="18"/>
                  </a:cubicBezTo>
                  <a:cubicBezTo>
                    <a:pt x="13" y="18"/>
                    <a:pt x="14" y="17"/>
                    <a:pt x="14" y="17"/>
                  </a:cubicBezTo>
                  <a:cubicBezTo>
                    <a:pt x="14" y="16"/>
                    <a:pt x="13" y="15"/>
                    <a:pt x="13" y="15"/>
                  </a:cubicBezTo>
                  <a:cubicBezTo>
                    <a:pt x="12" y="15"/>
                    <a:pt x="11" y="14"/>
                    <a:pt x="9" y="14"/>
                  </a:cubicBezTo>
                  <a:cubicBezTo>
                    <a:pt x="6" y="13"/>
                    <a:pt x="4" y="12"/>
                    <a:pt x="3" y="11"/>
                  </a:cubicBezTo>
                  <a:cubicBezTo>
                    <a:pt x="1" y="10"/>
                    <a:pt x="1" y="8"/>
                    <a:pt x="1" y="7"/>
                  </a:cubicBezTo>
                  <a:cubicBezTo>
                    <a:pt x="1" y="5"/>
                    <a:pt x="1" y="4"/>
                    <a:pt x="2" y="3"/>
                  </a:cubicBezTo>
                  <a:cubicBezTo>
                    <a:pt x="2" y="2"/>
                    <a:pt x="3" y="1"/>
                    <a:pt x="5" y="1"/>
                  </a:cubicBezTo>
                  <a:cubicBezTo>
                    <a:pt x="6" y="0"/>
                    <a:pt x="8" y="0"/>
                    <a:pt x="10" y="0"/>
                  </a:cubicBezTo>
                  <a:cubicBezTo>
                    <a:pt x="13" y="0"/>
                    <a:pt x="15" y="0"/>
                    <a:pt x="17" y="1"/>
                  </a:cubicBezTo>
                  <a:cubicBezTo>
                    <a:pt x="18" y="3"/>
                    <a:pt x="19" y="4"/>
                    <a:pt x="20" y="7"/>
                  </a:cubicBezTo>
                  <a:cubicBezTo>
                    <a:pt x="13" y="7"/>
                    <a:pt x="13" y="7"/>
                    <a:pt x="13" y="7"/>
                  </a:cubicBezTo>
                  <a:cubicBezTo>
                    <a:pt x="13" y="6"/>
                    <a:pt x="12" y="5"/>
                    <a:pt x="12" y="5"/>
                  </a:cubicBezTo>
                  <a:cubicBezTo>
                    <a:pt x="11" y="4"/>
                    <a:pt x="11" y="4"/>
                    <a:pt x="10" y="4"/>
                  </a:cubicBezTo>
                  <a:cubicBezTo>
                    <a:pt x="9" y="4"/>
                    <a:pt x="8" y="4"/>
                    <a:pt x="8" y="5"/>
                  </a:cubicBezTo>
                  <a:cubicBezTo>
                    <a:pt x="7" y="5"/>
                    <a:pt x="7" y="5"/>
                    <a:pt x="7" y="6"/>
                  </a:cubicBezTo>
                  <a:cubicBezTo>
                    <a:pt x="7" y="6"/>
                    <a:pt x="7" y="7"/>
                    <a:pt x="8" y="7"/>
                  </a:cubicBezTo>
                  <a:cubicBezTo>
                    <a:pt x="8" y="7"/>
                    <a:pt x="9" y="7"/>
                    <a:pt x="10" y="8"/>
                  </a:cubicBezTo>
                  <a:cubicBezTo>
                    <a:pt x="13" y="8"/>
                    <a:pt x="15" y="9"/>
                    <a:pt x="17" y="10"/>
                  </a:cubicBezTo>
                  <a:cubicBezTo>
                    <a:pt x="18" y="10"/>
                    <a:pt x="19" y="11"/>
                    <a:pt x="19" y="12"/>
                  </a:cubicBezTo>
                  <a:cubicBezTo>
                    <a:pt x="20" y="13"/>
                    <a:pt x="20" y="14"/>
                    <a:pt x="20" y="16"/>
                  </a:cubicBezTo>
                  <a:cubicBezTo>
                    <a:pt x="20" y="17"/>
                    <a:pt x="20" y="18"/>
                    <a:pt x="19" y="20"/>
                  </a:cubicBezTo>
                  <a:cubicBezTo>
                    <a:pt x="18" y="21"/>
                    <a:pt x="17" y="22"/>
                    <a:pt x="16" y="22"/>
                  </a:cubicBezTo>
                  <a:cubicBezTo>
                    <a:pt x="14" y="23"/>
                    <a:pt x="12" y="23"/>
                    <a:pt x="10" y="23"/>
                  </a:cubicBezTo>
                  <a:cubicBezTo>
                    <a:pt x="6" y="23"/>
                    <a:pt x="4" y="23"/>
                    <a:pt x="2" y="21"/>
                  </a:cubicBezTo>
                  <a:cubicBezTo>
                    <a:pt x="1" y="20"/>
                    <a:pt x="0" y="18"/>
                    <a:pt x="0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5" name="Freeform 189"/>
            <p:cNvSpPr>
              <a:spLocks/>
            </p:cNvSpPr>
            <p:nvPr/>
          </p:nvSpPr>
          <p:spPr bwMode="auto">
            <a:xfrm>
              <a:off x="6045200" y="8304213"/>
              <a:ext cx="71438" cy="68263"/>
            </a:xfrm>
            <a:custGeom>
              <a:avLst/>
              <a:gdLst>
                <a:gd name="T0" fmla="*/ 0 w 45"/>
                <a:gd name="T1" fmla="*/ 0 h 43"/>
                <a:gd name="T2" fmla="*/ 13 w 45"/>
                <a:gd name="T3" fmla="*/ 0 h 43"/>
                <a:gd name="T4" fmla="*/ 13 w 45"/>
                <a:gd name="T5" fmla="*/ 17 h 43"/>
                <a:gd name="T6" fmla="*/ 26 w 45"/>
                <a:gd name="T7" fmla="*/ 0 h 43"/>
                <a:gd name="T8" fmla="*/ 45 w 45"/>
                <a:gd name="T9" fmla="*/ 0 h 43"/>
                <a:gd name="T10" fmla="*/ 28 w 45"/>
                <a:gd name="T11" fmla="*/ 17 h 43"/>
                <a:gd name="T12" fmla="*/ 45 w 45"/>
                <a:gd name="T13" fmla="*/ 43 h 43"/>
                <a:gd name="T14" fmla="*/ 28 w 45"/>
                <a:gd name="T15" fmla="*/ 43 h 43"/>
                <a:gd name="T16" fmla="*/ 18 w 45"/>
                <a:gd name="T17" fmla="*/ 26 h 43"/>
                <a:gd name="T18" fmla="*/ 13 w 45"/>
                <a:gd name="T19" fmla="*/ 32 h 43"/>
                <a:gd name="T20" fmla="*/ 13 w 45"/>
                <a:gd name="T21" fmla="*/ 43 h 43"/>
                <a:gd name="T22" fmla="*/ 0 w 45"/>
                <a:gd name="T23" fmla="*/ 43 h 43"/>
                <a:gd name="T24" fmla="*/ 0 w 45"/>
                <a:gd name="T25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5" h="43">
                  <a:moveTo>
                    <a:pt x="0" y="0"/>
                  </a:moveTo>
                  <a:lnTo>
                    <a:pt x="13" y="0"/>
                  </a:lnTo>
                  <a:lnTo>
                    <a:pt x="13" y="17"/>
                  </a:lnTo>
                  <a:lnTo>
                    <a:pt x="26" y="0"/>
                  </a:lnTo>
                  <a:lnTo>
                    <a:pt x="45" y="0"/>
                  </a:lnTo>
                  <a:lnTo>
                    <a:pt x="28" y="17"/>
                  </a:lnTo>
                  <a:lnTo>
                    <a:pt x="45" y="43"/>
                  </a:lnTo>
                  <a:lnTo>
                    <a:pt x="28" y="43"/>
                  </a:lnTo>
                  <a:lnTo>
                    <a:pt x="18" y="26"/>
                  </a:lnTo>
                  <a:lnTo>
                    <a:pt x="13" y="32"/>
                  </a:lnTo>
                  <a:lnTo>
                    <a:pt x="13" y="43"/>
                  </a:lnTo>
                  <a:lnTo>
                    <a:pt x="0" y="4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6" name="Freeform 190"/>
            <p:cNvSpPr>
              <a:spLocks/>
            </p:cNvSpPr>
            <p:nvPr/>
          </p:nvSpPr>
          <p:spPr bwMode="auto">
            <a:xfrm>
              <a:off x="6126163" y="8304213"/>
              <a:ext cx="65088" cy="68263"/>
            </a:xfrm>
            <a:custGeom>
              <a:avLst/>
              <a:gdLst>
                <a:gd name="T0" fmla="*/ 15 w 22"/>
                <a:gd name="T1" fmla="*/ 0 h 23"/>
                <a:gd name="T2" fmla="*/ 22 w 22"/>
                <a:gd name="T3" fmla="*/ 0 h 23"/>
                <a:gd name="T4" fmla="*/ 22 w 22"/>
                <a:gd name="T5" fmla="*/ 14 h 23"/>
                <a:gd name="T6" fmla="*/ 21 w 22"/>
                <a:gd name="T7" fmla="*/ 18 h 23"/>
                <a:gd name="T8" fmla="*/ 19 w 22"/>
                <a:gd name="T9" fmla="*/ 21 h 23"/>
                <a:gd name="T10" fmla="*/ 17 w 22"/>
                <a:gd name="T11" fmla="*/ 23 h 23"/>
                <a:gd name="T12" fmla="*/ 12 w 22"/>
                <a:gd name="T13" fmla="*/ 23 h 23"/>
                <a:gd name="T14" fmla="*/ 8 w 22"/>
                <a:gd name="T15" fmla="*/ 23 h 23"/>
                <a:gd name="T16" fmla="*/ 5 w 22"/>
                <a:gd name="T17" fmla="*/ 22 h 23"/>
                <a:gd name="T18" fmla="*/ 2 w 22"/>
                <a:gd name="T19" fmla="*/ 20 h 23"/>
                <a:gd name="T20" fmla="*/ 1 w 22"/>
                <a:gd name="T21" fmla="*/ 18 h 23"/>
                <a:gd name="T22" fmla="*/ 0 w 22"/>
                <a:gd name="T23" fmla="*/ 14 h 23"/>
                <a:gd name="T24" fmla="*/ 0 w 22"/>
                <a:gd name="T25" fmla="*/ 0 h 23"/>
                <a:gd name="T26" fmla="*/ 7 w 22"/>
                <a:gd name="T27" fmla="*/ 0 h 23"/>
                <a:gd name="T28" fmla="*/ 7 w 22"/>
                <a:gd name="T29" fmla="*/ 14 h 23"/>
                <a:gd name="T30" fmla="*/ 8 w 22"/>
                <a:gd name="T31" fmla="*/ 17 h 23"/>
                <a:gd name="T32" fmla="*/ 11 w 22"/>
                <a:gd name="T33" fmla="*/ 18 h 23"/>
                <a:gd name="T34" fmla="*/ 14 w 22"/>
                <a:gd name="T35" fmla="*/ 17 h 23"/>
                <a:gd name="T36" fmla="*/ 15 w 22"/>
                <a:gd name="T37" fmla="*/ 14 h 23"/>
                <a:gd name="T38" fmla="*/ 15 w 22"/>
                <a:gd name="T39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2" h="23">
                  <a:moveTo>
                    <a:pt x="15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22" y="14"/>
                    <a:pt x="22" y="14"/>
                    <a:pt x="22" y="14"/>
                  </a:cubicBezTo>
                  <a:cubicBezTo>
                    <a:pt x="22" y="15"/>
                    <a:pt x="22" y="16"/>
                    <a:pt x="21" y="18"/>
                  </a:cubicBezTo>
                  <a:cubicBezTo>
                    <a:pt x="21" y="19"/>
                    <a:pt x="20" y="20"/>
                    <a:pt x="19" y="21"/>
                  </a:cubicBezTo>
                  <a:cubicBezTo>
                    <a:pt x="18" y="22"/>
                    <a:pt x="18" y="22"/>
                    <a:pt x="17" y="23"/>
                  </a:cubicBezTo>
                  <a:cubicBezTo>
                    <a:pt x="15" y="23"/>
                    <a:pt x="14" y="23"/>
                    <a:pt x="12" y="23"/>
                  </a:cubicBezTo>
                  <a:cubicBezTo>
                    <a:pt x="11" y="23"/>
                    <a:pt x="9" y="23"/>
                    <a:pt x="8" y="23"/>
                  </a:cubicBezTo>
                  <a:cubicBezTo>
                    <a:pt x="7" y="23"/>
                    <a:pt x="6" y="23"/>
                    <a:pt x="5" y="22"/>
                  </a:cubicBezTo>
                  <a:cubicBezTo>
                    <a:pt x="4" y="22"/>
                    <a:pt x="3" y="21"/>
                    <a:pt x="2" y="20"/>
                  </a:cubicBezTo>
                  <a:cubicBezTo>
                    <a:pt x="2" y="19"/>
                    <a:pt x="1" y="19"/>
                    <a:pt x="1" y="18"/>
                  </a:cubicBezTo>
                  <a:cubicBezTo>
                    <a:pt x="0" y="16"/>
                    <a:pt x="0" y="15"/>
                    <a:pt x="0" y="1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7" y="15"/>
                    <a:pt x="8" y="16"/>
                    <a:pt x="8" y="17"/>
                  </a:cubicBezTo>
                  <a:cubicBezTo>
                    <a:pt x="9" y="18"/>
                    <a:pt x="10" y="18"/>
                    <a:pt x="11" y="18"/>
                  </a:cubicBezTo>
                  <a:cubicBezTo>
                    <a:pt x="12" y="18"/>
                    <a:pt x="13" y="18"/>
                    <a:pt x="14" y="17"/>
                  </a:cubicBezTo>
                  <a:cubicBezTo>
                    <a:pt x="15" y="16"/>
                    <a:pt x="15" y="15"/>
                    <a:pt x="15" y="14"/>
                  </a:cubicBezTo>
                  <a:lnTo>
                    <a:pt x="15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7" name="Freeform 191"/>
            <p:cNvSpPr>
              <a:spLocks/>
            </p:cNvSpPr>
            <p:nvPr/>
          </p:nvSpPr>
          <p:spPr bwMode="auto">
            <a:xfrm>
              <a:off x="6208713" y="8304213"/>
              <a:ext cx="53975" cy="68263"/>
            </a:xfrm>
            <a:custGeom>
              <a:avLst/>
              <a:gdLst>
                <a:gd name="T0" fmla="*/ 0 w 34"/>
                <a:gd name="T1" fmla="*/ 0 h 43"/>
                <a:gd name="T2" fmla="*/ 14 w 34"/>
                <a:gd name="T3" fmla="*/ 0 h 43"/>
                <a:gd name="T4" fmla="*/ 14 w 34"/>
                <a:gd name="T5" fmla="*/ 32 h 43"/>
                <a:gd name="T6" fmla="*/ 34 w 34"/>
                <a:gd name="T7" fmla="*/ 32 h 43"/>
                <a:gd name="T8" fmla="*/ 34 w 34"/>
                <a:gd name="T9" fmla="*/ 43 h 43"/>
                <a:gd name="T10" fmla="*/ 0 w 34"/>
                <a:gd name="T11" fmla="*/ 43 h 43"/>
                <a:gd name="T12" fmla="*/ 0 w 34"/>
                <a:gd name="T13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4" h="43">
                  <a:moveTo>
                    <a:pt x="0" y="0"/>
                  </a:moveTo>
                  <a:lnTo>
                    <a:pt x="14" y="0"/>
                  </a:lnTo>
                  <a:lnTo>
                    <a:pt x="14" y="32"/>
                  </a:lnTo>
                  <a:lnTo>
                    <a:pt x="34" y="32"/>
                  </a:lnTo>
                  <a:lnTo>
                    <a:pt x="34" y="43"/>
                  </a:lnTo>
                  <a:lnTo>
                    <a:pt x="0" y="4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31" name="テキスト ボックス 1030"/>
            <p:cNvSpPr txBox="1"/>
            <p:nvPr/>
          </p:nvSpPr>
          <p:spPr>
            <a:xfrm rot="1231100">
              <a:off x="5937506" y="8892472"/>
              <a:ext cx="562655" cy="12311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en-US" altLang="ja-JP" sz="800" dirty="0">
                  <a:solidFill>
                    <a:srgbClr val="6B3C30"/>
                  </a:solidFill>
                </a:rPr>
                <a:t>JR</a:t>
              </a:r>
              <a:r>
                <a:rPr kumimoji="1" lang="ja-JP" altLang="en-US" sz="800" dirty="0">
                  <a:solidFill>
                    <a:srgbClr val="6B3C30"/>
                  </a:solidFill>
                </a:rPr>
                <a:t>アスクル駅</a:t>
              </a:r>
            </a:p>
          </p:txBody>
        </p:sp>
        <p:sp>
          <p:nvSpPr>
            <p:cNvPr id="264" name="テキスト ボックス 263"/>
            <p:cNvSpPr txBox="1"/>
            <p:nvPr/>
          </p:nvSpPr>
          <p:spPr>
            <a:xfrm>
              <a:off x="6700838" y="8134846"/>
              <a:ext cx="307777" cy="107722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ja-JP" altLang="en-US" sz="700" dirty="0">
                  <a:solidFill>
                    <a:srgbClr val="6B3C30"/>
                  </a:solidFill>
                </a:rPr>
                <a:t>コンビニ</a:t>
              </a:r>
              <a:endParaRPr kumimoji="1" lang="ja-JP" altLang="en-US" sz="700" dirty="0">
                <a:solidFill>
                  <a:srgbClr val="6B3C30"/>
                </a:solidFill>
              </a:endParaRPr>
            </a:p>
          </p:txBody>
        </p:sp>
        <p:sp>
          <p:nvSpPr>
            <p:cNvPr id="265" name="テキスト ボックス 264"/>
            <p:cNvSpPr txBox="1"/>
            <p:nvPr/>
          </p:nvSpPr>
          <p:spPr>
            <a:xfrm>
              <a:off x="5691942" y="7948230"/>
              <a:ext cx="269304" cy="107722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ja-JP" altLang="en-US" sz="700" dirty="0">
                  <a:solidFill>
                    <a:srgbClr val="6B3C30"/>
                  </a:solidFill>
                </a:rPr>
                <a:t>歯医者</a:t>
              </a:r>
              <a:endParaRPr lang="en-US" altLang="ja-JP" sz="700" dirty="0">
                <a:solidFill>
                  <a:srgbClr val="6B3C30"/>
                </a:solidFill>
              </a:endParaRPr>
            </a:p>
          </p:txBody>
        </p:sp>
        <p:sp>
          <p:nvSpPr>
            <p:cNvPr id="266" name="テキスト ボックス 265"/>
            <p:cNvSpPr txBox="1"/>
            <p:nvPr/>
          </p:nvSpPr>
          <p:spPr>
            <a:xfrm>
              <a:off x="5589422" y="8562679"/>
              <a:ext cx="269304" cy="107722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ja-JP" altLang="en-US" sz="700" dirty="0">
                  <a:solidFill>
                    <a:srgbClr val="6B3C30"/>
                  </a:solidFill>
                </a:rPr>
                <a:t>保育園</a:t>
              </a:r>
              <a:endParaRPr kumimoji="1" lang="ja-JP" altLang="en-US" sz="700" dirty="0">
                <a:solidFill>
                  <a:srgbClr val="6B3C30"/>
                </a:solidFill>
              </a:endParaRPr>
            </a:p>
          </p:txBody>
        </p:sp>
      </p:grpSp>
      <p:pic>
        <p:nvPicPr>
          <p:cNvPr id="8" name="図 7"/>
          <p:cNvPicPr>
            <a:picLocks noChangeAspect="1"/>
          </p:cNvPicPr>
          <p:nvPr/>
        </p:nvPicPr>
        <p:blipFill>
          <a:blip r:embed="rId9"/>
          <a:stretch>
            <a:fillRect/>
          </a:stretch>
        </p:blipFill>
        <p:spPr>
          <a:xfrm>
            <a:off x="665756" y="8303166"/>
            <a:ext cx="2877914" cy="184617"/>
          </a:xfrm>
          <a:prstGeom prst="rect">
            <a:avLst/>
          </a:prstGeom>
        </p:spPr>
      </p:pic>
      <p:sp>
        <p:nvSpPr>
          <p:cNvPr id="1051" name="正方形/長方形 1050"/>
          <p:cNvSpPr/>
          <p:nvPr/>
        </p:nvSpPr>
        <p:spPr>
          <a:xfrm>
            <a:off x="2298532" y="8304280"/>
            <a:ext cx="125386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72C7CA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&lt;営業時間10:00-19:00&gt;</a:t>
            </a:r>
          </a:p>
        </p:txBody>
      </p:sp>
      <p:sp>
        <p:nvSpPr>
          <p:cNvPr id="1038" name="正方形/長方形 1037"/>
          <p:cNvSpPr/>
          <p:nvPr/>
        </p:nvSpPr>
        <p:spPr>
          <a:xfrm>
            <a:off x="638161" y="7257380"/>
            <a:ext cx="2995271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3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Hair&amp;Make</a:t>
            </a:r>
          </a:p>
          <a:p>
            <a:r>
              <a:rPr lang="ja-JP" altLang="en-US" sz="3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ASKUL</a:t>
            </a: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AB7A6B0E-B62C-44B1-B7AA-7961AEC1B827}" vid="{5DCA117D-F821-45BF-8444-B167AD92E3EF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284</Words>
  <Application>Microsoft Office PowerPoint</Application>
  <PresentationFormat>ユーザー設定</PresentationFormat>
  <Paragraphs>50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Arial Unicode MS</vt:lpstr>
      <vt:lpstr>HG丸ｺﾞｼｯｸM-PRO</vt:lpstr>
      <vt:lpstr>ＭＳ Ｐゴシック</vt:lpstr>
      <vt:lpstr>メイリオ</vt:lpstr>
      <vt:lpstr>Arial</vt:lpstr>
      <vt:lpstr>Calibri</vt:lpstr>
      <vt:lpstr>Calibri Light</vt:lpstr>
      <vt:lpstr>Office テーマ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2015-06-02T11:03:40Z</dcterms:created>
  <dcterms:modified xsi:type="dcterms:W3CDTF">2017-02-23T04:16:41Z</dcterms:modified>
</cp:coreProperties>
</file>

<file path=docProps/thumbnail.jpeg>
</file>