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89" r:id="rId2"/>
    <p:sldMasterId id="2147483691" r:id="rId3"/>
  </p:sldMasterIdLst>
  <p:notesMasterIdLst>
    <p:notesMasterId r:id="rId7"/>
  </p:notesMasterIdLst>
  <p:sldIdLst>
    <p:sldId id="260" r:id="rId4"/>
    <p:sldId id="262" r:id="rId5"/>
    <p:sldId id="263" r:id="rId6"/>
  </p:sldIdLst>
  <p:sldSz cx="3816350" cy="5545138"/>
  <p:notesSz cx="6794500" cy="99250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1746">
          <p15:clr>
            <a:srgbClr val="A4A3A4"/>
          </p15:clr>
        </p15:guide>
        <p15:guide id="2" pos="12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a:srgbClr val="FF9021"/>
    <a:srgbClr val="FF6600"/>
    <a:srgbClr val="F2B800"/>
    <a:srgbClr val="E6D6C3"/>
    <a:srgbClr val="FFEDC9"/>
    <a:srgbClr val="5A1B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1" autoAdjust="0"/>
    <p:restoredTop sz="94660"/>
  </p:normalViewPr>
  <p:slideViewPr>
    <p:cSldViewPr snapToGrid="0">
      <p:cViewPr>
        <p:scale>
          <a:sx n="150" d="100"/>
          <a:sy n="150" d="100"/>
        </p:scale>
        <p:origin x="-1830" y="-72"/>
      </p:cViewPr>
      <p:guideLst>
        <p:guide orient="horz" pos="1746"/>
        <p:guide pos="12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tableStyles" Target="tableStyles.xml"/><Relationship Id="rId5" Type="http://schemas.openxmlformats.org/officeDocument/2006/relationships/slide" Target="slides/slide2.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8475"/>
          </a:xfrm>
          <a:prstGeom prst="rect">
            <a:avLst/>
          </a:prstGeom>
        </p:spPr>
        <p:txBody>
          <a:bodyPr vert="horz" lIns="91440" tIns="45720" rIns="91440" bIns="45720" rtlCol="0"/>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48100" y="0"/>
            <a:ext cx="2944813" cy="498475"/>
          </a:xfrm>
          <a:prstGeom prst="rect">
            <a:avLst/>
          </a:prstGeom>
        </p:spPr>
        <p:txBody>
          <a:bodyPr vert="horz" lIns="91440" tIns="45720" rIns="91440" bIns="45720" rtlCol="0"/>
          <a:lstStyle>
            <a:lvl1pPr algn="r" defTabSz="510523" fontAlgn="auto">
              <a:spcBef>
                <a:spcPts val="0"/>
              </a:spcBef>
              <a:spcAft>
                <a:spcPts val="0"/>
              </a:spcAft>
              <a:defRPr sz="1200">
                <a:latin typeface="+mn-lt"/>
                <a:ea typeface="+mn-ea"/>
              </a:defRPr>
            </a:lvl1pPr>
          </a:lstStyle>
          <a:p>
            <a:pPr>
              <a:defRPr/>
            </a:pPr>
            <a:fld id="{B2B8B1FF-3122-4505-950A-3F0DC9A20650}" type="datetimeFigureOut">
              <a:rPr lang="ja-JP" altLang="en-US"/>
              <a:pPr>
                <a:defRPr/>
              </a:pPr>
              <a:t>2015/6/5</a:t>
            </a:fld>
            <a:endParaRPr lang="ja-JP" altLang="en-US"/>
          </a:p>
        </p:txBody>
      </p:sp>
      <p:sp>
        <p:nvSpPr>
          <p:cNvPr id="4" name="スライド イメージ プレースホルダー 3"/>
          <p:cNvSpPr>
            <a:spLocks noGrp="1" noRot="1" noChangeAspect="1"/>
          </p:cNvSpPr>
          <p:nvPr>
            <p:ph type="sldImg" idx="2"/>
          </p:nvPr>
        </p:nvSpPr>
        <p:spPr>
          <a:xfrm>
            <a:off x="2244725" y="1239838"/>
            <a:ext cx="2305050" cy="3351212"/>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9450" y="4776788"/>
            <a:ext cx="5435600" cy="3908425"/>
          </a:xfrm>
          <a:prstGeom prst="rect">
            <a:avLst/>
          </a:prstGeom>
        </p:spPr>
        <p:txBody>
          <a:bodyPr vert="horz" lIns="91440" tIns="45720" rIns="91440" bIns="45720"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0" y="9426575"/>
            <a:ext cx="2944813" cy="498475"/>
          </a:xfrm>
          <a:prstGeom prst="rect">
            <a:avLst/>
          </a:prstGeom>
        </p:spPr>
        <p:txBody>
          <a:bodyPr vert="horz" lIns="91440" tIns="45720" rIns="91440" bIns="45720" rtlCol="0" anchor="b"/>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48100" y="9426575"/>
            <a:ext cx="2944813" cy="498475"/>
          </a:xfrm>
          <a:prstGeom prst="rect">
            <a:avLst/>
          </a:prstGeom>
        </p:spPr>
        <p:txBody>
          <a:bodyPr vert="horz" lIns="91440" tIns="45720" rIns="91440" bIns="45720" rtlCol="0" anchor="b"/>
          <a:lstStyle>
            <a:lvl1pPr algn="r" defTabSz="510523" fontAlgn="auto">
              <a:spcBef>
                <a:spcPts val="0"/>
              </a:spcBef>
              <a:spcAft>
                <a:spcPts val="0"/>
              </a:spcAft>
              <a:defRPr sz="1200">
                <a:latin typeface="+mn-lt"/>
                <a:ea typeface="+mn-ea"/>
              </a:defRPr>
            </a:lvl1pPr>
          </a:lstStyle>
          <a:p>
            <a:pPr>
              <a:defRPr/>
            </a:pPr>
            <a:fld id="{DDEF0B51-0FB9-485E-8A72-F7A90EE388B4}" type="slidenum">
              <a:rPr lang="ja-JP" altLang="en-US"/>
              <a:pPr>
                <a:defRPr/>
              </a:pPr>
              <a:t>‹#›</a:t>
            </a:fld>
            <a:endParaRPr lang="ja-JP" altLang="en-US"/>
          </a:p>
        </p:txBody>
      </p:sp>
    </p:spTree>
    <p:extLst>
      <p:ext uri="{BB962C8B-B14F-4D97-AF65-F5344CB8AC3E}">
        <p14:creationId xmlns:p14="http://schemas.microsoft.com/office/powerpoint/2010/main" val="2722006626"/>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3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1622446" y="798398"/>
            <a:ext cx="1932027" cy="3940642"/>
          </a:xfrm>
        </p:spPr>
        <p:txBody>
          <a:bodyPr/>
          <a:lstStyle>
            <a:lvl1pPr>
              <a:defRPr sz="13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62872" y="1663542"/>
            <a:ext cx="1230872" cy="3081916"/>
          </a:xfrm>
        </p:spPr>
        <p:txBody>
          <a:bodyPr/>
          <a:lstStyle>
            <a:lvl1pPr marL="0" indent="0">
              <a:buNone/>
              <a:defRPr sz="700"/>
            </a:lvl1pPr>
            <a:lvl2pPr marL="194765" indent="0">
              <a:buNone/>
              <a:defRPr sz="600"/>
            </a:lvl2pPr>
            <a:lvl3pPr marL="389530" indent="0">
              <a:buNone/>
              <a:defRPr sz="500"/>
            </a:lvl3pPr>
            <a:lvl4pPr marL="584294" indent="0">
              <a:buNone/>
              <a:defRPr sz="400"/>
            </a:lvl4pPr>
            <a:lvl5pPr marL="779060" indent="0">
              <a:buNone/>
              <a:defRPr sz="400"/>
            </a:lvl5pPr>
            <a:lvl6pPr marL="973825" indent="0">
              <a:buNone/>
              <a:defRPr sz="400"/>
            </a:lvl6pPr>
            <a:lvl7pPr marL="1168590" indent="0">
              <a:buNone/>
              <a:defRPr sz="400"/>
            </a:lvl7pPr>
            <a:lvl8pPr marL="1363355" indent="0">
              <a:buNone/>
              <a:defRPr sz="400"/>
            </a:lvl8pPr>
            <a:lvl9pPr marL="1558120" indent="0">
              <a:buNone/>
              <a:defRPr sz="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69156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3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622446" y="798398"/>
            <a:ext cx="1932027" cy="3940642"/>
          </a:xfrm>
        </p:spPr>
        <p:txBody>
          <a:bodyPr anchor="t"/>
          <a:lstStyle>
            <a:lvl1pPr marL="0" indent="0">
              <a:buNone/>
              <a:defRPr sz="1300"/>
            </a:lvl1pPr>
            <a:lvl2pPr marL="194765" indent="0">
              <a:buNone/>
              <a:defRPr sz="1200"/>
            </a:lvl2pPr>
            <a:lvl3pPr marL="389530" indent="0">
              <a:buNone/>
              <a:defRPr sz="1000"/>
            </a:lvl3pPr>
            <a:lvl4pPr marL="584294" indent="0">
              <a:buNone/>
              <a:defRPr sz="900"/>
            </a:lvl4pPr>
            <a:lvl5pPr marL="779060" indent="0">
              <a:buNone/>
              <a:defRPr sz="900"/>
            </a:lvl5pPr>
            <a:lvl6pPr marL="973825" indent="0">
              <a:buNone/>
              <a:defRPr sz="900"/>
            </a:lvl6pPr>
            <a:lvl7pPr marL="1168590" indent="0">
              <a:buNone/>
              <a:defRPr sz="900"/>
            </a:lvl7pPr>
            <a:lvl8pPr marL="1363355" indent="0">
              <a:buNone/>
              <a:defRPr sz="900"/>
            </a:lvl8pPr>
            <a:lvl9pPr marL="1558120" indent="0">
              <a:buNone/>
              <a:defRPr sz="9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262872" y="1663542"/>
            <a:ext cx="1230872" cy="3081916"/>
          </a:xfrm>
        </p:spPr>
        <p:txBody>
          <a:bodyPr/>
          <a:lstStyle>
            <a:lvl1pPr marL="0" indent="0">
              <a:buNone/>
              <a:defRPr sz="700"/>
            </a:lvl1pPr>
            <a:lvl2pPr marL="194765" indent="0">
              <a:buNone/>
              <a:defRPr sz="600"/>
            </a:lvl2pPr>
            <a:lvl3pPr marL="389530" indent="0">
              <a:buNone/>
              <a:defRPr sz="500"/>
            </a:lvl3pPr>
            <a:lvl4pPr marL="584294" indent="0">
              <a:buNone/>
              <a:defRPr sz="400"/>
            </a:lvl4pPr>
            <a:lvl5pPr marL="779060" indent="0">
              <a:buNone/>
              <a:defRPr sz="400"/>
            </a:lvl5pPr>
            <a:lvl6pPr marL="973825" indent="0">
              <a:buNone/>
              <a:defRPr sz="400"/>
            </a:lvl6pPr>
            <a:lvl7pPr marL="1168590" indent="0">
              <a:buNone/>
              <a:defRPr sz="400"/>
            </a:lvl7pPr>
            <a:lvl8pPr marL="1363355" indent="0">
              <a:buNone/>
              <a:defRPr sz="400"/>
            </a:lvl8pPr>
            <a:lvl9pPr marL="1558120" indent="0">
              <a:buNone/>
              <a:defRPr sz="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33039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2753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1075" y="295227"/>
            <a:ext cx="822900" cy="4699249"/>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62374" y="295227"/>
            <a:ext cx="2420997" cy="469924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1865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3384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86226" y="907503"/>
            <a:ext cx="3243898" cy="1930530"/>
          </a:xfrm>
        </p:spPr>
        <p:txBody>
          <a:bodyPr anchor="b"/>
          <a:lstStyle>
            <a:lvl1pPr algn="ctr">
              <a:defRPr sz="26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77044" y="2912482"/>
            <a:ext cx="2862263" cy="1338791"/>
          </a:xfrm>
        </p:spPr>
        <p:txBody>
          <a:bodyPr/>
          <a:lstStyle>
            <a:lvl1pPr marL="0" indent="0" algn="ctr">
              <a:buNone/>
              <a:defRPr sz="1000"/>
            </a:lvl1pPr>
            <a:lvl2pPr marL="194765" indent="0" algn="ctr">
              <a:buNone/>
              <a:defRPr sz="900"/>
            </a:lvl2pPr>
            <a:lvl3pPr marL="389530" indent="0" algn="ctr">
              <a:buNone/>
              <a:defRPr sz="800"/>
            </a:lvl3pPr>
            <a:lvl4pPr marL="584294" indent="0" algn="ctr">
              <a:buNone/>
              <a:defRPr sz="700"/>
            </a:lvl4pPr>
            <a:lvl5pPr marL="779060" indent="0" algn="ctr">
              <a:buNone/>
              <a:defRPr sz="700"/>
            </a:lvl5pPr>
            <a:lvl6pPr marL="973825" indent="0" algn="ctr">
              <a:buNone/>
              <a:defRPr sz="700"/>
            </a:lvl6pPr>
            <a:lvl7pPr marL="1168590" indent="0" algn="ctr">
              <a:buNone/>
              <a:defRPr sz="700"/>
            </a:lvl7pPr>
            <a:lvl8pPr marL="1363355" indent="0" algn="ctr">
              <a:buNone/>
              <a:defRPr sz="700"/>
            </a:lvl8pPr>
            <a:lvl9pPr marL="1558120" indent="0" algn="ctr">
              <a:buNone/>
              <a:defRPr sz="7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2309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5304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0387" y="1382436"/>
            <a:ext cx="3291602" cy="2306623"/>
          </a:xfrm>
        </p:spPr>
        <p:txBody>
          <a:bodyPr anchor="b"/>
          <a:lstStyle>
            <a:lvl1pPr>
              <a:defRPr sz="26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0387" y="3710880"/>
            <a:ext cx="3291602" cy="1212998"/>
          </a:xfrm>
        </p:spPr>
        <p:txBody>
          <a:bodyPr/>
          <a:lstStyle>
            <a:lvl1pPr marL="0" indent="0">
              <a:buNone/>
              <a:defRPr sz="1000">
                <a:solidFill>
                  <a:schemeClr val="tx1"/>
                </a:solidFill>
              </a:defRPr>
            </a:lvl1pPr>
            <a:lvl2pPr marL="194765" indent="0">
              <a:buNone/>
              <a:defRPr sz="900">
                <a:solidFill>
                  <a:schemeClr val="tx1">
                    <a:tint val="75000"/>
                  </a:schemeClr>
                </a:solidFill>
              </a:defRPr>
            </a:lvl2pPr>
            <a:lvl3pPr marL="389530" indent="0">
              <a:buNone/>
              <a:defRPr sz="800">
                <a:solidFill>
                  <a:schemeClr val="tx1">
                    <a:tint val="75000"/>
                  </a:schemeClr>
                </a:solidFill>
              </a:defRPr>
            </a:lvl3pPr>
            <a:lvl4pPr marL="584294" indent="0">
              <a:buNone/>
              <a:defRPr sz="700">
                <a:solidFill>
                  <a:schemeClr val="tx1">
                    <a:tint val="75000"/>
                  </a:schemeClr>
                </a:solidFill>
              </a:defRPr>
            </a:lvl4pPr>
            <a:lvl5pPr marL="779060" indent="0">
              <a:buNone/>
              <a:defRPr sz="700">
                <a:solidFill>
                  <a:schemeClr val="tx1">
                    <a:tint val="75000"/>
                  </a:schemeClr>
                </a:solidFill>
              </a:defRPr>
            </a:lvl5pPr>
            <a:lvl6pPr marL="973825" indent="0">
              <a:buNone/>
              <a:defRPr sz="700">
                <a:solidFill>
                  <a:schemeClr val="tx1">
                    <a:tint val="75000"/>
                  </a:schemeClr>
                </a:solidFill>
              </a:defRPr>
            </a:lvl6pPr>
            <a:lvl7pPr marL="1168590" indent="0">
              <a:buNone/>
              <a:defRPr sz="700">
                <a:solidFill>
                  <a:schemeClr val="tx1">
                    <a:tint val="75000"/>
                  </a:schemeClr>
                </a:solidFill>
              </a:defRPr>
            </a:lvl7pPr>
            <a:lvl8pPr marL="1363355" indent="0">
              <a:buNone/>
              <a:defRPr sz="700">
                <a:solidFill>
                  <a:schemeClr val="tx1">
                    <a:tint val="75000"/>
                  </a:schemeClr>
                </a:solidFill>
              </a:defRPr>
            </a:lvl8pPr>
            <a:lvl9pPr marL="1558120" indent="0">
              <a:buNone/>
              <a:defRPr sz="7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34301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62374"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1932027"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2002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62871" y="295229"/>
            <a:ext cx="3291602" cy="107180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2871" y="1359329"/>
            <a:ext cx="1614495" cy="666187"/>
          </a:xfrm>
        </p:spPr>
        <p:txBody>
          <a:bodyPr anchor="b"/>
          <a:lstStyle>
            <a:lvl1pPr marL="0" indent="0">
              <a:buNone/>
              <a:defRPr sz="1000" b="1"/>
            </a:lvl1pPr>
            <a:lvl2pPr marL="194765" indent="0">
              <a:buNone/>
              <a:defRPr sz="900" b="1"/>
            </a:lvl2pPr>
            <a:lvl3pPr marL="389530" indent="0">
              <a:buNone/>
              <a:defRPr sz="800" b="1"/>
            </a:lvl3pPr>
            <a:lvl4pPr marL="584294" indent="0">
              <a:buNone/>
              <a:defRPr sz="700" b="1"/>
            </a:lvl4pPr>
            <a:lvl5pPr marL="779060" indent="0">
              <a:buNone/>
              <a:defRPr sz="700" b="1"/>
            </a:lvl5pPr>
            <a:lvl6pPr marL="973825" indent="0">
              <a:buNone/>
              <a:defRPr sz="700" b="1"/>
            </a:lvl6pPr>
            <a:lvl7pPr marL="1168590" indent="0">
              <a:buNone/>
              <a:defRPr sz="700" b="1"/>
            </a:lvl7pPr>
            <a:lvl8pPr marL="1363355" indent="0">
              <a:buNone/>
              <a:defRPr sz="700" b="1"/>
            </a:lvl8pPr>
            <a:lvl9pPr marL="1558120" indent="0">
              <a:buNone/>
              <a:defRPr sz="700" b="1"/>
            </a:lvl9pPr>
          </a:lstStyle>
          <a:p>
            <a:pPr lvl="0"/>
            <a:r>
              <a:rPr lang="ja-JP" altLang="en-US" smtClean="0"/>
              <a:t>マスター テキストの書式設定</a:t>
            </a:r>
          </a:p>
        </p:txBody>
      </p:sp>
      <p:sp>
        <p:nvSpPr>
          <p:cNvPr id="4" name="Content Placeholder 3"/>
          <p:cNvSpPr>
            <a:spLocks noGrp="1"/>
          </p:cNvSpPr>
          <p:nvPr>
            <p:ph sz="half" idx="2"/>
          </p:nvPr>
        </p:nvSpPr>
        <p:spPr>
          <a:xfrm>
            <a:off x="262871" y="2025516"/>
            <a:ext cx="1614495" cy="297922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1932028" y="1359329"/>
            <a:ext cx="1622446" cy="666187"/>
          </a:xfrm>
        </p:spPr>
        <p:txBody>
          <a:bodyPr anchor="b"/>
          <a:lstStyle>
            <a:lvl1pPr marL="0" indent="0">
              <a:buNone/>
              <a:defRPr sz="1000" b="1"/>
            </a:lvl1pPr>
            <a:lvl2pPr marL="194765" indent="0">
              <a:buNone/>
              <a:defRPr sz="900" b="1"/>
            </a:lvl2pPr>
            <a:lvl3pPr marL="389530" indent="0">
              <a:buNone/>
              <a:defRPr sz="800" b="1"/>
            </a:lvl3pPr>
            <a:lvl4pPr marL="584294" indent="0">
              <a:buNone/>
              <a:defRPr sz="700" b="1"/>
            </a:lvl4pPr>
            <a:lvl5pPr marL="779060" indent="0">
              <a:buNone/>
              <a:defRPr sz="700" b="1"/>
            </a:lvl5pPr>
            <a:lvl6pPr marL="973825" indent="0">
              <a:buNone/>
              <a:defRPr sz="700" b="1"/>
            </a:lvl6pPr>
            <a:lvl7pPr marL="1168590" indent="0">
              <a:buNone/>
              <a:defRPr sz="700" b="1"/>
            </a:lvl7pPr>
            <a:lvl8pPr marL="1363355" indent="0">
              <a:buNone/>
              <a:defRPr sz="700" b="1"/>
            </a:lvl8pPr>
            <a:lvl9pPr marL="1558120" indent="0">
              <a:buNone/>
              <a:defRPr sz="7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1932028" y="2025516"/>
            <a:ext cx="1622446" cy="297922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69386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98340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solidFill>
                  <a:prstClr val="black">
                    <a:tint val="75000"/>
                  </a:prstClr>
                </a:solidFill>
              </a:rPr>
              <a:pPr/>
              <a:t>6/5/2015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32194210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1938" y="295275"/>
            <a:ext cx="3292475" cy="1071563"/>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smtClean="0"/>
              <a:t>マスター タイトルの書式設定</a:t>
            </a:r>
            <a:endParaRPr lang="en-US" smtClean="0"/>
          </a:p>
        </p:txBody>
      </p:sp>
      <p:sp>
        <p:nvSpPr>
          <p:cNvPr id="1027" name="Text Placeholder 2"/>
          <p:cNvSpPr>
            <a:spLocks noGrp="1"/>
          </p:cNvSpPr>
          <p:nvPr>
            <p:ph type="body" idx="1"/>
          </p:nvPr>
        </p:nvSpPr>
        <p:spPr bwMode="auto">
          <a:xfrm>
            <a:off x="261938" y="1476375"/>
            <a:ext cx="3292475" cy="3517900"/>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4" name="Date Placeholder 3"/>
          <p:cNvSpPr>
            <a:spLocks noGrp="1"/>
          </p:cNvSpPr>
          <p:nvPr>
            <p:ph type="dt" sz="half" idx="2"/>
          </p:nvPr>
        </p:nvSpPr>
        <p:spPr>
          <a:xfrm>
            <a:off x="261938" y="5138738"/>
            <a:ext cx="858837" cy="295275"/>
          </a:xfrm>
          <a:prstGeom prst="rect">
            <a:avLst/>
          </a:prstGeom>
        </p:spPr>
        <p:txBody>
          <a:bodyPr vert="horz" lIns="45811" tIns="22906" rIns="45811" bIns="22906" rtlCol="0" anchor="ctr"/>
          <a:lstStyle>
            <a:lvl1pPr algn="l" defTabSz="510523" fontAlgn="auto">
              <a:spcBef>
                <a:spcPts val="0"/>
              </a:spcBef>
              <a:spcAft>
                <a:spcPts val="0"/>
              </a:spcAft>
              <a:defRPr sz="500">
                <a:solidFill>
                  <a:schemeClr val="tx1">
                    <a:tint val="75000"/>
                  </a:schemeClr>
                </a:solidFill>
                <a:latin typeface="+mn-lt"/>
                <a:ea typeface="+mn-ea"/>
              </a:defRPr>
            </a:lvl1pPr>
          </a:lstStyle>
          <a:p>
            <a:pPr>
              <a:defRPr/>
            </a:pPr>
            <a:fld id="{B1956FC8-466D-44D0-AE3C-CEC051A747A1}" type="datetimeFigureOut">
              <a:rPr lang="en-US"/>
              <a:pPr>
                <a:defRPr/>
              </a:pPr>
              <a:t>6/5/2015</a:t>
            </a:fld>
            <a:endParaRPr lang="en-US" dirty="0"/>
          </a:p>
        </p:txBody>
      </p:sp>
      <p:sp>
        <p:nvSpPr>
          <p:cNvPr id="5" name="Footer Placeholder 4"/>
          <p:cNvSpPr>
            <a:spLocks noGrp="1"/>
          </p:cNvSpPr>
          <p:nvPr>
            <p:ph type="ftr" sz="quarter" idx="3"/>
          </p:nvPr>
        </p:nvSpPr>
        <p:spPr>
          <a:xfrm>
            <a:off x="1263650" y="5138738"/>
            <a:ext cx="1289050" cy="295275"/>
          </a:xfrm>
          <a:prstGeom prst="rect">
            <a:avLst/>
          </a:prstGeom>
        </p:spPr>
        <p:txBody>
          <a:bodyPr vert="horz" lIns="45811" tIns="22906" rIns="45811" bIns="22906" rtlCol="0" anchor="ctr"/>
          <a:lstStyle>
            <a:lvl1pPr algn="ctr" defTabSz="510523" fontAlgn="auto">
              <a:spcBef>
                <a:spcPts val="0"/>
              </a:spcBef>
              <a:spcAft>
                <a:spcPts val="0"/>
              </a:spcAft>
              <a:defRPr sz="5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2695575" y="5138738"/>
            <a:ext cx="858838" cy="295275"/>
          </a:xfrm>
          <a:prstGeom prst="rect">
            <a:avLst/>
          </a:prstGeom>
        </p:spPr>
        <p:txBody>
          <a:bodyPr vert="horz" lIns="45811" tIns="22906" rIns="45811" bIns="22906" rtlCol="0" anchor="ctr"/>
          <a:lstStyle>
            <a:lvl1pPr algn="r" defTabSz="510523" fontAlgn="auto">
              <a:spcBef>
                <a:spcPts val="0"/>
              </a:spcBef>
              <a:spcAft>
                <a:spcPts val="0"/>
              </a:spcAft>
              <a:defRPr sz="500">
                <a:solidFill>
                  <a:schemeClr val="tx1">
                    <a:tint val="75000"/>
                  </a:schemeClr>
                </a:solidFill>
                <a:latin typeface="+mn-lt"/>
                <a:ea typeface="+mn-ea"/>
              </a:defRPr>
            </a:lvl1pPr>
          </a:lstStyle>
          <a:p>
            <a:pPr>
              <a:defRPr/>
            </a:pPr>
            <a:fld id="{9CDFD771-D173-4404-A481-B6ECF1BC3DD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6" r:id="rId1"/>
  </p:sldLayoutIdLst>
  <p:txStyles>
    <p:titleStyle>
      <a:lvl1pPr algn="l" defTabSz="388938"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2pPr>
      <a:lvl3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3pPr>
      <a:lvl4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4pPr>
      <a:lvl5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5pPr>
      <a:lvl6pPr marL="4572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6pPr>
      <a:lvl7pPr marL="9144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7pPr>
      <a:lvl8pPr marL="13716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8pPr>
      <a:lvl9pPr marL="18288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9pPr>
    </p:titleStyle>
    <p:bodyStyle>
      <a:lvl1pPr marL="96838" indent="-96838" algn="l" defTabSz="388938"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2100" indent="-96838" algn="l" defTabSz="388938"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8938"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6300"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図 2"/>
          <p:cNvPicPr>
            <a:picLocks noChangeAspect="1"/>
          </p:cNvPicPr>
          <p:nvPr userDrawn="1"/>
        </p:nvPicPr>
        <p:blipFill>
          <a:blip r:embed="rId3"/>
          <a:stretch>
            <a:fillRect/>
          </a:stretch>
        </p:blipFill>
        <p:spPr>
          <a:xfrm>
            <a:off x="7695" y="14086"/>
            <a:ext cx="3816350" cy="5545138"/>
          </a:xfrm>
          <a:prstGeom prst="rect">
            <a:avLst/>
          </a:prstGeom>
        </p:spPr>
      </p:pic>
    </p:spTree>
    <p:extLst>
      <p:ext uri="{BB962C8B-B14F-4D97-AF65-F5344CB8AC3E}">
        <p14:creationId xmlns:p14="http://schemas.microsoft.com/office/powerpoint/2010/main" val="835752712"/>
      </p:ext>
    </p:extLst>
  </p:cSld>
  <p:clrMap bg1="lt1" tx1="dk1" bg2="lt2" tx2="dk2" accent1="accent1" accent2="accent2" accent3="accent3" accent4="accent4" accent5="accent5" accent6="accent6" hlink="hlink" folHlink="folHlink"/>
  <p:sldLayoutIdLst>
    <p:sldLayoutId id="2147483690" r:id="rId1"/>
  </p:sldLayoutIdLst>
  <p:timing>
    <p:tnLst>
      <p:par>
        <p:cTn id="1" dur="indefinite" restart="never" nodeType="tmRoot"/>
      </p:par>
    </p:tnLst>
  </p:timing>
  <p:txStyles>
    <p:titleStyle>
      <a:lvl1pPr algn="l" defTabSz="374677" rtl="0" eaLnBrk="1" latinLnBrk="0" hangingPunct="1">
        <a:lnSpc>
          <a:spcPct val="90000"/>
        </a:lnSpc>
        <a:spcBef>
          <a:spcPct val="0"/>
        </a:spcBef>
        <a:buNone/>
        <a:defRPr kumimoji="1" sz="1803" kern="1200">
          <a:solidFill>
            <a:schemeClr val="tx1"/>
          </a:solidFill>
          <a:latin typeface="+mj-lt"/>
          <a:ea typeface="+mj-ea"/>
          <a:cs typeface="+mj-cs"/>
        </a:defRPr>
      </a:lvl1pPr>
    </p:titleStyle>
    <p:bodyStyle>
      <a:lvl1pPr marL="93669" indent="-93669" algn="l" defTabSz="374677" rtl="0" eaLnBrk="1" latinLnBrk="0" hangingPunct="1">
        <a:lnSpc>
          <a:spcPct val="90000"/>
        </a:lnSpc>
        <a:spcBef>
          <a:spcPts val="410"/>
        </a:spcBef>
        <a:buFont typeface="Arial" panose="020B0604020202020204" pitchFamily="34" charset="0"/>
        <a:buChar char="•"/>
        <a:defRPr kumimoji="1" sz="1147" kern="1200">
          <a:solidFill>
            <a:schemeClr val="tx1"/>
          </a:solidFill>
          <a:latin typeface="+mn-lt"/>
          <a:ea typeface="+mn-ea"/>
          <a:cs typeface="+mn-cs"/>
        </a:defRPr>
      </a:lvl1pPr>
      <a:lvl2pPr marL="281008" indent="-93669" algn="l" defTabSz="374677" rtl="0" eaLnBrk="1" latinLnBrk="0" hangingPunct="1">
        <a:lnSpc>
          <a:spcPct val="90000"/>
        </a:lnSpc>
        <a:spcBef>
          <a:spcPts val="205"/>
        </a:spcBef>
        <a:buFont typeface="Arial" panose="020B0604020202020204" pitchFamily="34" charset="0"/>
        <a:buChar char="•"/>
        <a:defRPr kumimoji="1" sz="984" kern="1200">
          <a:solidFill>
            <a:schemeClr val="tx1"/>
          </a:solidFill>
          <a:latin typeface="+mn-lt"/>
          <a:ea typeface="+mn-ea"/>
          <a:cs typeface="+mn-cs"/>
        </a:defRPr>
      </a:lvl2pPr>
      <a:lvl3pPr marL="468345" indent="-93669" algn="l" defTabSz="374677" rtl="0" eaLnBrk="1" latinLnBrk="0" hangingPunct="1">
        <a:lnSpc>
          <a:spcPct val="90000"/>
        </a:lnSpc>
        <a:spcBef>
          <a:spcPts val="205"/>
        </a:spcBef>
        <a:buFont typeface="Arial" panose="020B0604020202020204" pitchFamily="34" charset="0"/>
        <a:buChar char="•"/>
        <a:defRPr kumimoji="1" sz="820" kern="1200">
          <a:solidFill>
            <a:schemeClr val="tx1"/>
          </a:solidFill>
          <a:latin typeface="+mn-lt"/>
          <a:ea typeface="+mn-ea"/>
          <a:cs typeface="+mn-cs"/>
        </a:defRPr>
      </a:lvl3pPr>
      <a:lvl4pPr marL="655684"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4pPr>
      <a:lvl5pPr marL="843022"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5pPr>
      <a:lvl6pPr marL="1030361"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6pPr>
      <a:lvl7pPr marL="1217700"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7pPr>
      <a:lvl8pPr marL="1405037"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8pPr>
      <a:lvl9pPr marL="1592376" indent="-93669" algn="l" defTabSz="374677"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9pPr>
    </p:bodyStyle>
    <p:otherStyle>
      <a:defPPr>
        <a:defRPr lang="en-US"/>
      </a:defPPr>
      <a:lvl1pPr marL="0" algn="l" defTabSz="374677" rtl="0" eaLnBrk="1" latinLnBrk="0" hangingPunct="1">
        <a:defRPr kumimoji="1" sz="738" kern="1200">
          <a:solidFill>
            <a:schemeClr val="tx1"/>
          </a:solidFill>
          <a:latin typeface="+mn-lt"/>
          <a:ea typeface="+mn-ea"/>
          <a:cs typeface="+mn-cs"/>
        </a:defRPr>
      </a:lvl1pPr>
      <a:lvl2pPr marL="187338" algn="l" defTabSz="374677" rtl="0" eaLnBrk="1" latinLnBrk="0" hangingPunct="1">
        <a:defRPr kumimoji="1" sz="738" kern="1200">
          <a:solidFill>
            <a:schemeClr val="tx1"/>
          </a:solidFill>
          <a:latin typeface="+mn-lt"/>
          <a:ea typeface="+mn-ea"/>
          <a:cs typeface="+mn-cs"/>
        </a:defRPr>
      </a:lvl2pPr>
      <a:lvl3pPr marL="374677" algn="l" defTabSz="374677" rtl="0" eaLnBrk="1" latinLnBrk="0" hangingPunct="1">
        <a:defRPr kumimoji="1" sz="738" kern="1200">
          <a:solidFill>
            <a:schemeClr val="tx1"/>
          </a:solidFill>
          <a:latin typeface="+mn-lt"/>
          <a:ea typeface="+mn-ea"/>
          <a:cs typeface="+mn-cs"/>
        </a:defRPr>
      </a:lvl3pPr>
      <a:lvl4pPr marL="562014" algn="l" defTabSz="374677" rtl="0" eaLnBrk="1" latinLnBrk="0" hangingPunct="1">
        <a:defRPr kumimoji="1" sz="738" kern="1200">
          <a:solidFill>
            <a:schemeClr val="tx1"/>
          </a:solidFill>
          <a:latin typeface="+mn-lt"/>
          <a:ea typeface="+mn-ea"/>
          <a:cs typeface="+mn-cs"/>
        </a:defRPr>
      </a:lvl4pPr>
      <a:lvl5pPr marL="749353" algn="l" defTabSz="374677" rtl="0" eaLnBrk="1" latinLnBrk="0" hangingPunct="1">
        <a:defRPr kumimoji="1" sz="738" kern="1200">
          <a:solidFill>
            <a:schemeClr val="tx1"/>
          </a:solidFill>
          <a:latin typeface="+mn-lt"/>
          <a:ea typeface="+mn-ea"/>
          <a:cs typeface="+mn-cs"/>
        </a:defRPr>
      </a:lvl5pPr>
      <a:lvl6pPr marL="936692" algn="l" defTabSz="374677" rtl="0" eaLnBrk="1" latinLnBrk="0" hangingPunct="1">
        <a:defRPr kumimoji="1" sz="738" kern="1200">
          <a:solidFill>
            <a:schemeClr val="tx1"/>
          </a:solidFill>
          <a:latin typeface="+mn-lt"/>
          <a:ea typeface="+mn-ea"/>
          <a:cs typeface="+mn-cs"/>
        </a:defRPr>
      </a:lvl6pPr>
      <a:lvl7pPr marL="1124030" algn="l" defTabSz="374677" rtl="0" eaLnBrk="1" latinLnBrk="0" hangingPunct="1">
        <a:defRPr kumimoji="1" sz="738" kern="1200">
          <a:solidFill>
            <a:schemeClr val="tx1"/>
          </a:solidFill>
          <a:latin typeface="+mn-lt"/>
          <a:ea typeface="+mn-ea"/>
          <a:cs typeface="+mn-cs"/>
        </a:defRPr>
      </a:lvl7pPr>
      <a:lvl8pPr marL="1311368" algn="l" defTabSz="374677" rtl="0" eaLnBrk="1" latinLnBrk="0" hangingPunct="1">
        <a:defRPr kumimoji="1" sz="738" kern="1200">
          <a:solidFill>
            <a:schemeClr val="tx1"/>
          </a:solidFill>
          <a:latin typeface="+mn-lt"/>
          <a:ea typeface="+mn-ea"/>
          <a:cs typeface="+mn-cs"/>
        </a:defRPr>
      </a:lvl8pPr>
      <a:lvl9pPr marL="1498706" algn="l" defTabSz="374677" rtl="0" eaLnBrk="1" latinLnBrk="0" hangingPunct="1">
        <a:defRPr kumimoji="1" sz="73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2375" y="295229"/>
            <a:ext cx="3291602" cy="1071803"/>
          </a:xfrm>
          <a:prstGeom prst="rect">
            <a:avLst/>
          </a:prstGeom>
        </p:spPr>
        <p:txBody>
          <a:bodyPr vert="horz" lIns="45811" tIns="22906" rIns="45811" bIns="22906"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2375" y="1476136"/>
            <a:ext cx="3291602" cy="3518339"/>
          </a:xfrm>
          <a:prstGeom prst="rect">
            <a:avLst/>
          </a:prstGeom>
        </p:spPr>
        <p:txBody>
          <a:bodyPr vert="horz" lIns="45811" tIns="22906" rIns="45811" bIns="22906"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262374" y="5139522"/>
            <a:ext cx="858679" cy="295228"/>
          </a:xfrm>
          <a:prstGeom prst="rect">
            <a:avLst/>
          </a:prstGeom>
        </p:spPr>
        <p:txBody>
          <a:bodyPr vert="horz" lIns="45811" tIns="22906" rIns="45811" bIns="22906" rtlCol="0" anchor="ctr"/>
          <a:lstStyle>
            <a:lvl1pPr algn="l">
              <a:defRPr sz="500">
                <a:solidFill>
                  <a:schemeClr val="tx1">
                    <a:tint val="75000"/>
                  </a:schemeClr>
                </a:solidFill>
              </a:defRPr>
            </a:lvl1pPr>
          </a:lstStyle>
          <a:p>
            <a:pPr defTabSz="510517" fontAlgn="auto">
              <a:spcBef>
                <a:spcPts val="0"/>
              </a:spcBef>
              <a:spcAft>
                <a:spcPts val="0"/>
              </a:spcAft>
            </a:pPr>
            <a:fld id="{C764DE79-268F-4C1A-8933-263129D2AF90}" type="datetimeFigureOut">
              <a:rPr lang="en-US" smtClean="0">
                <a:solidFill>
                  <a:prstClr val="black">
                    <a:tint val="75000"/>
                  </a:prstClr>
                </a:solidFill>
                <a:latin typeface="Calibri"/>
                <a:ea typeface="+mn-ea"/>
              </a:rPr>
              <a:pPr defTabSz="510517" fontAlgn="auto">
                <a:spcBef>
                  <a:spcPts val="0"/>
                </a:spcBef>
                <a:spcAft>
                  <a:spcPts val="0"/>
                </a:spcAft>
              </a:pPr>
              <a:t>6/5/2015</a:t>
            </a:fld>
            <a:endParaRPr lang="en-US" dirty="0">
              <a:solidFill>
                <a:prstClr val="black">
                  <a:tint val="75000"/>
                </a:prstClr>
              </a:solidFill>
              <a:latin typeface="Calibri"/>
              <a:ea typeface="+mn-ea"/>
            </a:endParaRPr>
          </a:p>
        </p:txBody>
      </p:sp>
      <p:sp>
        <p:nvSpPr>
          <p:cNvPr id="5" name="Footer Placeholder 4"/>
          <p:cNvSpPr>
            <a:spLocks noGrp="1"/>
          </p:cNvSpPr>
          <p:nvPr>
            <p:ph type="ftr" sz="quarter" idx="3"/>
          </p:nvPr>
        </p:nvSpPr>
        <p:spPr>
          <a:xfrm>
            <a:off x="1264167" y="5139522"/>
            <a:ext cx="1288018" cy="295228"/>
          </a:xfrm>
          <a:prstGeom prst="rect">
            <a:avLst/>
          </a:prstGeom>
        </p:spPr>
        <p:txBody>
          <a:bodyPr vert="horz" lIns="45811" tIns="22906" rIns="45811" bIns="22906" rtlCol="0" anchor="ctr"/>
          <a:lstStyle>
            <a:lvl1pPr algn="ctr">
              <a:defRPr sz="500">
                <a:solidFill>
                  <a:schemeClr val="tx1">
                    <a:tint val="75000"/>
                  </a:schemeClr>
                </a:solidFill>
              </a:defRPr>
            </a:lvl1pPr>
          </a:lstStyle>
          <a:p>
            <a:pPr defTabSz="510517" fontAlgn="auto">
              <a:spcBef>
                <a:spcPts val="0"/>
              </a:spcBef>
              <a:spcAft>
                <a:spcPts val="0"/>
              </a:spcAft>
            </a:pPr>
            <a:endParaRPr lang="en-US" dirty="0">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2695297" y="5139522"/>
            <a:ext cx="858679" cy="295228"/>
          </a:xfrm>
          <a:prstGeom prst="rect">
            <a:avLst/>
          </a:prstGeom>
        </p:spPr>
        <p:txBody>
          <a:bodyPr vert="horz" lIns="45811" tIns="22906" rIns="45811" bIns="22906" rtlCol="0" anchor="ctr"/>
          <a:lstStyle>
            <a:lvl1pPr algn="r">
              <a:defRPr sz="500">
                <a:solidFill>
                  <a:schemeClr val="tx1">
                    <a:tint val="75000"/>
                  </a:schemeClr>
                </a:solidFill>
              </a:defRPr>
            </a:lvl1pPr>
          </a:lstStyle>
          <a:p>
            <a:pPr defTabSz="510517" fontAlgn="auto">
              <a:spcBef>
                <a:spcPts val="0"/>
              </a:spcBef>
              <a:spcAft>
                <a:spcPts val="0"/>
              </a:spcAft>
            </a:pPr>
            <a:fld id="{48F63A3B-78C7-47BE-AE5E-E10140E04643}" type="slidenum">
              <a:rPr lang="en-US" smtClean="0">
                <a:solidFill>
                  <a:prstClr val="black">
                    <a:tint val="75000"/>
                  </a:prstClr>
                </a:solidFill>
                <a:latin typeface="Calibri"/>
                <a:ea typeface="+mn-ea"/>
              </a:rPr>
              <a:pPr defTabSz="510517" fontAlgn="auto">
                <a:spcBef>
                  <a:spcPts val="0"/>
                </a:spcBef>
                <a:spcAft>
                  <a:spcPts val="0"/>
                </a:spcAft>
              </a:pPr>
              <a:t>‹#›</a:t>
            </a:fld>
            <a:endParaRPr lang="en-US" dirty="0">
              <a:solidFill>
                <a:prstClr val="black">
                  <a:tint val="75000"/>
                </a:prstClr>
              </a:solidFill>
              <a:latin typeface="Calibri"/>
              <a:ea typeface="+mn-ea"/>
            </a:endParaRPr>
          </a:p>
        </p:txBody>
      </p:sp>
    </p:spTree>
    <p:extLst>
      <p:ext uri="{BB962C8B-B14F-4D97-AF65-F5344CB8AC3E}">
        <p14:creationId xmlns:p14="http://schemas.microsoft.com/office/powerpoint/2010/main" val="410581850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389530" rtl="0" eaLnBrk="1" latinLnBrk="0" hangingPunct="1">
        <a:lnSpc>
          <a:spcPct val="90000"/>
        </a:lnSpc>
        <a:spcBef>
          <a:spcPct val="0"/>
        </a:spcBef>
        <a:buNone/>
        <a:defRPr kumimoji="1" sz="1900" kern="1200">
          <a:solidFill>
            <a:schemeClr val="tx1"/>
          </a:solidFill>
          <a:latin typeface="+mj-lt"/>
          <a:ea typeface="+mj-ea"/>
          <a:cs typeface="+mj-cs"/>
        </a:defRPr>
      </a:lvl1pPr>
    </p:titleStyle>
    <p:bodyStyle>
      <a:lvl1pPr marL="97383" indent="-97383" algn="l" defTabSz="389530" rtl="0" eaLnBrk="1" latinLnBrk="0" hangingPunct="1">
        <a:lnSpc>
          <a:spcPct val="90000"/>
        </a:lnSpc>
        <a:spcBef>
          <a:spcPts val="426"/>
        </a:spcBef>
        <a:buFont typeface="Arial" panose="020B0604020202020204" pitchFamily="34" charset="0"/>
        <a:buChar char="•"/>
        <a:defRPr kumimoji="1" sz="1200" kern="1200">
          <a:solidFill>
            <a:schemeClr val="tx1"/>
          </a:solidFill>
          <a:latin typeface="+mn-lt"/>
          <a:ea typeface="+mn-ea"/>
          <a:cs typeface="+mn-cs"/>
        </a:defRPr>
      </a:lvl1pPr>
      <a:lvl2pPr marL="292148" indent="-97383" algn="l" defTabSz="389530" rtl="0" eaLnBrk="1" latinLnBrk="0" hangingPunct="1">
        <a:lnSpc>
          <a:spcPct val="90000"/>
        </a:lnSpc>
        <a:spcBef>
          <a:spcPts val="213"/>
        </a:spcBef>
        <a:buFont typeface="Arial" panose="020B0604020202020204" pitchFamily="34" charset="0"/>
        <a:buChar char="•"/>
        <a:defRPr kumimoji="1" sz="1000" kern="1200">
          <a:solidFill>
            <a:schemeClr val="tx1"/>
          </a:solidFill>
          <a:latin typeface="+mn-lt"/>
          <a:ea typeface="+mn-ea"/>
          <a:cs typeface="+mn-cs"/>
        </a:defRPr>
      </a:lvl2pPr>
      <a:lvl3pPr marL="486912" indent="-97383" algn="l" defTabSz="389530" rtl="0" eaLnBrk="1" latinLnBrk="0" hangingPunct="1">
        <a:lnSpc>
          <a:spcPct val="90000"/>
        </a:lnSpc>
        <a:spcBef>
          <a:spcPts val="213"/>
        </a:spcBef>
        <a:buFont typeface="Arial" panose="020B0604020202020204" pitchFamily="34" charset="0"/>
        <a:buChar char="•"/>
        <a:defRPr kumimoji="1" sz="900" kern="1200">
          <a:solidFill>
            <a:schemeClr val="tx1"/>
          </a:solidFill>
          <a:latin typeface="+mn-lt"/>
          <a:ea typeface="+mn-ea"/>
          <a:cs typeface="+mn-cs"/>
        </a:defRPr>
      </a:lvl3pPr>
      <a:lvl4pPr marL="681678"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4pPr>
      <a:lvl5pPr marL="876442"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5pPr>
      <a:lvl6pPr marL="1071208"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73"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37"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03" indent="-97383" algn="l" defTabSz="389530"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0" rtl="0" eaLnBrk="1" latinLnBrk="0" hangingPunct="1">
        <a:defRPr kumimoji="1" sz="800" kern="1200">
          <a:solidFill>
            <a:schemeClr val="tx1"/>
          </a:solidFill>
          <a:latin typeface="+mn-lt"/>
          <a:ea typeface="+mn-ea"/>
          <a:cs typeface="+mn-cs"/>
        </a:defRPr>
      </a:lvl1pPr>
      <a:lvl2pPr marL="194765" algn="l" defTabSz="389530" rtl="0" eaLnBrk="1" latinLnBrk="0" hangingPunct="1">
        <a:defRPr kumimoji="1" sz="800" kern="1200">
          <a:solidFill>
            <a:schemeClr val="tx1"/>
          </a:solidFill>
          <a:latin typeface="+mn-lt"/>
          <a:ea typeface="+mn-ea"/>
          <a:cs typeface="+mn-cs"/>
        </a:defRPr>
      </a:lvl2pPr>
      <a:lvl3pPr marL="389530" algn="l" defTabSz="389530" rtl="0" eaLnBrk="1" latinLnBrk="0" hangingPunct="1">
        <a:defRPr kumimoji="1" sz="800" kern="1200">
          <a:solidFill>
            <a:schemeClr val="tx1"/>
          </a:solidFill>
          <a:latin typeface="+mn-lt"/>
          <a:ea typeface="+mn-ea"/>
          <a:cs typeface="+mn-cs"/>
        </a:defRPr>
      </a:lvl3pPr>
      <a:lvl4pPr marL="584294" algn="l" defTabSz="389530" rtl="0" eaLnBrk="1" latinLnBrk="0" hangingPunct="1">
        <a:defRPr kumimoji="1" sz="800" kern="1200">
          <a:solidFill>
            <a:schemeClr val="tx1"/>
          </a:solidFill>
          <a:latin typeface="+mn-lt"/>
          <a:ea typeface="+mn-ea"/>
          <a:cs typeface="+mn-cs"/>
        </a:defRPr>
      </a:lvl4pPr>
      <a:lvl5pPr marL="779060" algn="l" defTabSz="389530" rtl="0" eaLnBrk="1" latinLnBrk="0" hangingPunct="1">
        <a:defRPr kumimoji="1" sz="800" kern="1200">
          <a:solidFill>
            <a:schemeClr val="tx1"/>
          </a:solidFill>
          <a:latin typeface="+mn-lt"/>
          <a:ea typeface="+mn-ea"/>
          <a:cs typeface="+mn-cs"/>
        </a:defRPr>
      </a:lvl5pPr>
      <a:lvl6pPr marL="973825" algn="l" defTabSz="389530" rtl="0" eaLnBrk="1" latinLnBrk="0" hangingPunct="1">
        <a:defRPr kumimoji="1" sz="800" kern="1200">
          <a:solidFill>
            <a:schemeClr val="tx1"/>
          </a:solidFill>
          <a:latin typeface="+mn-lt"/>
          <a:ea typeface="+mn-ea"/>
          <a:cs typeface="+mn-cs"/>
        </a:defRPr>
      </a:lvl6pPr>
      <a:lvl7pPr marL="1168590" algn="l" defTabSz="389530" rtl="0" eaLnBrk="1" latinLnBrk="0" hangingPunct="1">
        <a:defRPr kumimoji="1" sz="800" kern="1200">
          <a:solidFill>
            <a:schemeClr val="tx1"/>
          </a:solidFill>
          <a:latin typeface="+mn-lt"/>
          <a:ea typeface="+mn-ea"/>
          <a:cs typeface="+mn-cs"/>
        </a:defRPr>
      </a:lvl7pPr>
      <a:lvl8pPr marL="1363355" algn="l" defTabSz="389530" rtl="0" eaLnBrk="1" latinLnBrk="0" hangingPunct="1">
        <a:defRPr kumimoji="1" sz="800" kern="1200">
          <a:solidFill>
            <a:schemeClr val="tx1"/>
          </a:solidFill>
          <a:latin typeface="+mn-lt"/>
          <a:ea typeface="+mn-ea"/>
          <a:cs typeface="+mn-cs"/>
        </a:defRPr>
      </a:lvl8pPr>
      <a:lvl9pPr marL="1558120" algn="l" defTabSz="389530"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 Id="rId9" Type="http://schemas.openxmlformats.org/officeDocument/2006/relationships/image" Target="../media/image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5362" name="正方形/長方形 1"/>
          <p:cNvSpPr>
            <a:spLocks noChangeArrowheads="1"/>
          </p:cNvSpPr>
          <p:nvPr/>
        </p:nvSpPr>
        <p:spPr bwMode="auto">
          <a:xfrm>
            <a:off x="0" y="0"/>
            <a:ext cx="3816350" cy="5541963"/>
          </a:xfrm>
          <a:prstGeom prst="rect">
            <a:avLst/>
          </a:prstGeom>
          <a:noFill/>
          <a:ln w="25400" algn="ctr">
            <a:solidFill>
              <a:schemeClr val="tx1"/>
            </a:solidFill>
            <a:miter lim="800000"/>
            <a:headEnd/>
            <a:tailEnd/>
          </a:ln>
        </p:spPr>
        <p:txBody>
          <a:bodyPr lIns="45811" tIns="22906" rIns="45811" bIns="22906" anchor="ctr"/>
          <a:lstStyle/>
          <a:p>
            <a:pPr algn="ctr"/>
            <a:endParaRPr lang="ja-JP" altLang="en-US"/>
          </a:p>
        </p:txBody>
      </p:sp>
      <p:sp>
        <p:nvSpPr>
          <p:cNvPr id="15363" name="正方形/長方形 2"/>
          <p:cNvSpPr>
            <a:spLocks noChangeArrowheads="1"/>
          </p:cNvSpPr>
          <p:nvPr/>
        </p:nvSpPr>
        <p:spPr bwMode="auto">
          <a:xfrm>
            <a:off x="109538" y="107950"/>
            <a:ext cx="3600450" cy="5327650"/>
          </a:xfrm>
          <a:prstGeom prst="rect">
            <a:avLst/>
          </a:prstGeom>
          <a:noFill/>
          <a:ln w="25400" algn="ctr">
            <a:solidFill>
              <a:srgbClr val="FF0000"/>
            </a:solidFill>
            <a:miter lim="800000"/>
            <a:headEnd/>
            <a:tailEnd/>
          </a:ln>
        </p:spPr>
        <p:txBody>
          <a:bodyPr lIns="45811" tIns="22906" rIns="45811" bIns="22906" anchor="ctr"/>
          <a:lstStyle/>
          <a:p>
            <a:pPr algn="ctr"/>
            <a:endParaRPr lang="ja-JP" altLang="en-US"/>
          </a:p>
        </p:txBody>
      </p:sp>
      <p:sp>
        <p:nvSpPr>
          <p:cNvPr id="15364" name="正方形/長方形 3"/>
          <p:cNvSpPr>
            <a:spLocks noChangeArrowheads="1"/>
          </p:cNvSpPr>
          <p:nvPr/>
        </p:nvSpPr>
        <p:spPr bwMode="auto">
          <a:xfrm>
            <a:off x="179388" y="179388"/>
            <a:ext cx="3455987" cy="5181600"/>
          </a:xfrm>
          <a:prstGeom prst="rect">
            <a:avLst/>
          </a:prstGeom>
          <a:noFill/>
          <a:ln w="25400" algn="ctr">
            <a:solidFill>
              <a:srgbClr val="0070C0"/>
            </a:solidFill>
            <a:miter lim="800000"/>
            <a:headEnd/>
            <a:tailEnd/>
          </a:ln>
        </p:spPr>
        <p:txBody>
          <a:bodyPr lIns="45811" tIns="22906" rIns="45811" bIns="22906" anchor="ctr"/>
          <a:lstStyle/>
          <a:p>
            <a:pPr algn="ctr"/>
            <a:endParaRPr lang="ja-JP" altLang="en-US"/>
          </a:p>
        </p:txBody>
      </p:sp>
      <p:cxnSp>
        <p:nvCxnSpPr>
          <p:cNvPr id="15365" name="直線矢印コネクタ 7"/>
          <p:cNvCxnSpPr>
            <a:cxnSpLocks noChangeShapeType="1"/>
          </p:cNvCxnSpPr>
          <p:nvPr/>
        </p:nvCxnSpPr>
        <p:spPr bwMode="auto">
          <a:xfrm flipV="1">
            <a:off x="107950" y="3736975"/>
            <a:ext cx="3598863" cy="11113"/>
          </a:xfrm>
          <a:prstGeom prst="straightConnector1">
            <a:avLst/>
          </a:prstGeom>
          <a:noFill/>
          <a:ln w="19050" algn="ctr">
            <a:solidFill>
              <a:srgbClr val="FF0000"/>
            </a:solidFill>
            <a:miter lim="800000"/>
            <a:headEnd type="arrow" w="med" len="med"/>
            <a:tailEnd type="arrow" w="med" len="med"/>
          </a:ln>
        </p:spPr>
      </p:cxnSp>
      <p:cxnSp>
        <p:nvCxnSpPr>
          <p:cNvPr id="15366" name="直線矢印コネクタ 12"/>
          <p:cNvCxnSpPr>
            <a:cxnSpLocks noChangeShapeType="1"/>
          </p:cNvCxnSpPr>
          <p:nvPr/>
        </p:nvCxnSpPr>
        <p:spPr bwMode="auto">
          <a:xfrm flipV="1">
            <a:off x="180975" y="5180013"/>
            <a:ext cx="3455988" cy="15875"/>
          </a:xfrm>
          <a:prstGeom prst="straightConnector1">
            <a:avLst/>
          </a:prstGeom>
          <a:noFill/>
          <a:ln w="19050" algn="ctr">
            <a:solidFill>
              <a:srgbClr val="0070C0"/>
            </a:solidFill>
            <a:miter lim="800000"/>
            <a:headEnd type="arrow" w="med" len="med"/>
            <a:tailEnd type="arrow" w="med" len="med"/>
          </a:ln>
        </p:spPr>
      </p:cxnSp>
      <p:cxnSp>
        <p:nvCxnSpPr>
          <p:cNvPr id="15367" name="直線矢印コネクタ 13"/>
          <p:cNvCxnSpPr>
            <a:cxnSpLocks noChangeShapeType="1"/>
          </p:cNvCxnSpPr>
          <p:nvPr/>
        </p:nvCxnSpPr>
        <p:spPr bwMode="auto">
          <a:xfrm>
            <a:off x="-11113" y="2574925"/>
            <a:ext cx="3814763" cy="0"/>
          </a:xfrm>
          <a:prstGeom prst="straightConnector1">
            <a:avLst/>
          </a:prstGeom>
          <a:noFill/>
          <a:ln w="19050" algn="ctr">
            <a:solidFill>
              <a:schemeClr val="tx1"/>
            </a:solidFill>
            <a:miter lim="800000"/>
            <a:headEnd type="arrow" w="med" len="med"/>
            <a:tailEnd type="arrow" w="med" len="med"/>
          </a:ln>
        </p:spPr>
      </p:cxnSp>
      <p:sp>
        <p:nvSpPr>
          <p:cNvPr id="21" name="PubRRectCallout"/>
          <p:cNvSpPr>
            <a:spLocks noEditPoints="1" noChangeArrowheads="1"/>
          </p:cNvSpPr>
          <p:nvPr/>
        </p:nvSpPr>
        <p:spPr bwMode="auto">
          <a:xfrm>
            <a:off x="895350" y="1536700"/>
            <a:ext cx="2025650" cy="968375"/>
          </a:xfrm>
          <a:custGeom>
            <a:avLst/>
            <a:gdLst>
              <a:gd name="T0" fmla="*/ 977463 w 21600"/>
              <a:gd name="T1" fmla="*/ 0 h 21600"/>
              <a:gd name="T2" fmla="*/ 0 w 21600"/>
              <a:gd name="T3" fmla="*/ 386964 h 21600"/>
              <a:gd name="T4" fmla="*/ 778983 w 21600"/>
              <a:gd name="T5" fmla="*/ 967635 h 21600"/>
              <a:gd name="T6" fmla="*/ 977463 w 21600"/>
              <a:gd name="T7" fmla="*/ 773974 h 21600"/>
              <a:gd name="T8" fmla="*/ 1954925 w 21600"/>
              <a:gd name="T9" fmla="*/ 38696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28398" dir="3806097" algn="ctr" rotWithShape="0">
              <a:srgbClr val="808080"/>
            </a:outerShdw>
          </a:effectLst>
        </p:spPr>
        <p:txBody>
          <a:bodyPr lIns="45811" tIns="22906" rIns="45811" bIns="22906"/>
          <a:lstStyle/>
          <a:p>
            <a:pPr>
              <a:defRPr/>
            </a:pPr>
            <a:r>
              <a:rPr lang="en-US" altLang="ja-JP" b="1">
                <a:latin typeface="HG丸ｺﾞｼｯｸM-PRO" pitchFamily="50" charset="-128"/>
                <a:ea typeface="HG丸ｺﾞｼｯｸM-PRO" pitchFamily="50" charset="-128"/>
              </a:rPr>
              <a:t>POINT1</a:t>
            </a:r>
          </a:p>
          <a:p>
            <a:pPr>
              <a:defRPr/>
            </a:pPr>
            <a:endParaRPr lang="en-US" altLang="ja-JP" sz="700">
              <a:latin typeface="HG丸ｺﾞｼｯｸM-PRO" pitchFamily="50" charset="-128"/>
              <a:ea typeface="HG丸ｺﾞｼｯｸM-PRO" pitchFamily="50" charset="-128"/>
            </a:endParaRPr>
          </a:p>
          <a:p>
            <a:pPr>
              <a:defRPr/>
            </a:pPr>
            <a:r>
              <a:rPr lang="ja-JP" altLang="en-US" sz="900" b="1">
                <a:latin typeface="HG丸ｺﾞｼｯｸM-PRO" pitchFamily="50" charset="-128"/>
                <a:ea typeface="HG丸ｺﾞｼｯｸM-PRO" pitchFamily="50" charset="-128"/>
              </a:rPr>
              <a:t>テンプレートのサイズは黒の枠</a:t>
            </a:r>
          </a:p>
          <a:p>
            <a:pPr>
              <a:defRPr/>
            </a:pPr>
            <a:r>
              <a:rPr lang="en-US" altLang="ja-JP" sz="900" b="1">
                <a:latin typeface="HG丸ｺﾞｼｯｸM-PRO" pitchFamily="50" charset="-128"/>
                <a:ea typeface="HG丸ｺﾞｼｯｸM-PRO" pitchFamily="50" charset="-128"/>
              </a:rPr>
              <a:t>(154㎜×106㎜</a:t>
            </a:r>
            <a:r>
              <a:rPr lang="ja-JP" altLang="en-US" sz="900" b="1">
                <a:latin typeface="HG丸ｺﾞｼｯｸM-PRO" pitchFamily="50" charset="-128"/>
                <a:ea typeface="HG丸ｺﾞｼｯｸM-PRO" pitchFamily="50" charset="-128"/>
              </a:rPr>
              <a:t>）で</a:t>
            </a:r>
          </a:p>
          <a:p>
            <a:pPr>
              <a:defRPr/>
            </a:pPr>
            <a:r>
              <a:rPr lang="ja-JP" altLang="en-US" sz="900" b="1">
                <a:latin typeface="HG丸ｺﾞｼｯｸM-PRO" pitchFamily="50" charset="-128"/>
                <a:ea typeface="HG丸ｺﾞｼｯｸM-PRO" pitchFamily="50" charset="-128"/>
              </a:rPr>
              <a:t>作成しています。</a:t>
            </a:r>
            <a:endParaRPr lang="ja-JP" altLang="en-US"/>
          </a:p>
        </p:txBody>
      </p:sp>
      <p:sp>
        <p:nvSpPr>
          <p:cNvPr id="23" name="PubRRectCallout"/>
          <p:cNvSpPr>
            <a:spLocks noEditPoints="1" noChangeArrowheads="1"/>
          </p:cNvSpPr>
          <p:nvPr/>
        </p:nvSpPr>
        <p:spPr bwMode="auto">
          <a:xfrm>
            <a:off x="895350" y="2695575"/>
            <a:ext cx="2025650" cy="966788"/>
          </a:xfrm>
          <a:custGeom>
            <a:avLst/>
            <a:gdLst>
              <a:gd name="T0" fmla="*/ 977463 w 21600"/>
              <a:gd name="T1" fmla="*/ 0 h 21600"/>
              <a:gd name="T2" fmla="*/ 0 w 21600"/>
              <a:gd name="T3" fmla="*/ 386642 h 21600"/>
              <a:gd name="T4" fmla="*/ 778983 w 21600"/>
              <a:gd name="T5" fmla="*/ 966828 h 21600"/>
              <a:gd name="T6" fmla="*/ 977463 w 21600"/>
              <a:gd name="T7" fmla="*/ 773328 h 21600"/>
              <a:gd name="T8" fmla="*/ 1954925 w 21600"/>
              <a:gd name="T9" fmla="*/ 386642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28398" dir="3806097" algn="ctr" rotWithShape="0">
              <a:srgbClr val="FF0000"/>
            </a:outerShdw>
          </a:effectLst>
        </p:spPr>
        <p:txBody>
          <a:bodyPr lIns="45811" tIns="22906" rIns="45811" bIns="22906"/>
          <a:lstStyle/>
          <a:p>
            <a:pPr>
              <a:defRPr/>
            </a:pPr>
            <a:r>
              <a:rPr lang="en-US" altLang="ja-JP" b="1">
                <a:solidFill>
                  <a:srgbClr val="FF0000"/>
                </a:solidFill>
                <a:latin typeface="HG丸ｺﾞｼｯｸM-PRO" pitchFamily="50" charset="-128"/>
                <a:ea typeface="HG丸ｺﾞｼｯｸM-PRO" pitchFamily="50" charset="-128"/>
              </a:rPr>
              <a:t>POINT2</a:t>
            </a:r>
          </a:p>
          <a:p>
            <a:pPr>
              <a:defRPr/>
            </a:pPr>
            <a:endParaRPr lang="en-US" altLang="ja-JP" sz="700" b="1">
              <a:solidFill>
                <a:srgbClr val="FF0000"/>
              </a:solidFill>
              <a:latin typeface="HG丸ｺﾞｼｯｸM-PRO" pitchFamily="50" charset="-128"/>
              <a:ea typeface="HG丸ｺﾞｼｯｸM-PRO" pitchFamily="50" charset="-128"/>
            </a:endParaRPr>
          </a:p>
          <a:p>
            <a:pPr>
              <a:defRPr/>
            </a:pPr>
            <a:r>
              <a:rPr lang="ja-JP" altLang="en-US" sz="900" b="1">
                <a:solidFill>
                  <a:srgbClr val="FF0000"/>
                </a:solidFill>
                <a:latin typeface="HG丸ｺﾞｼｯｸM-PRO" pitchFamily="50" charset="-128"/>
                <a:ea typeface="HG丸ｺﾞｼｯｸM-PRO" pitchFamily="50" charset="-128"/>
              </a:rPr>
              <a:t>印刷物の仕上がりサイズは赤の枠</a:t>
            </a:r>
            <a:r>
              <a:rPr lang="en-US" altLang="ja-JP" sz="900" b="1">
                <a:solidFill>
                  <a:srgbClr val="FF0000"/>
                </a:solidFill>
                <a:latin typeface="HG丸ｺﾞｼｯｸM-PRO" pitchFamily="50" charset="-128"/>
                <a:ea typeface="HG丸ｺﾞｼｯｸM-PRO" pitchFamily="50" charset="-128"/>
              </a:rPr>
              <a:t>(148㎜×100㎜</a:t>
            </a:r>
            <a:r>
              <a:rPr lang="ja-JP" altLang="en-US" sz="900" b="1">
                <a:solidFill>
                  <a:srgbClr val="FF0000"/>
                </a:solidFill>
                <a:latin typeface="HG丸ｺﾞｼｯｸM-PRO" pitchFamily="50" charset="-128"/>
                <a:ea typeface="HG丸ｺﾞｼｯｸM-PRO" pitchFamily="50" charset="-128"/>
              </a:rPr>
              <a:t>）で</a:t>
            </a:r>
          </a:p>
          <a:p>
            <a:pPr>
              <a:defRPr/>
            </a:pPr>
            <a:r>
              <a:rPr lang="ja-JP" altLang="en-US" sz="900" b="1">
                <a:solidFill>
                  <a:srgbClr val="FF0000"/>
                </a:solidFill>
                <a:latin typeface="HG丸ｺﾞｼｯｸM-PRO" pitchFamily="50" charset="-128"/>
                <a:ea typeface="HG丸ｺﾞｼｯｸM-PRO" pitchFamily="50" charset="-128"/>
              </a:rPr>
              <a:t>作成しています。</a:t>
            </a:r>
            <a:endParaRPr lang="ja-JP" altLang="en-US"/>
          </a:p>
        </p:txBody>
      </p:sp>
      <p:sp>
        <p:nvSpPr>
          <p:cNvPr id="24" name="PubRRectCallout"/>
          <p:cNvSpPr>
            <a:spLocks noEditPoints="1" noChangeArrowheads="1"/>
          </p:cNvSpPr>
          <p:nvPr/>
        </p:nvSpPr>
        <p:spPr bwMode="auto">
          <a:xfrm>
            <a:off x="895350" y="3971925"/>
            <a:ext cx="2025650" cy="1154113"/>
          </a:xfrm>
          <a:custGeom>
            <a:avLst/>
            <a:gdLst>
              <a:gd name="T0" fmla="*/ 977463 w 21600"/>
              <a:gd name="T1" fmla="*/ 0 h 21600"/>
              <a:gd name="T2" fmla="*/ 0 w 21600"/>
              <a:gd name="T3" fmla="*/ 486368 h 21600"/>
              <a:gd name="T4" fmla="*/ 778983 w 21600"/>
              <a:gd name="T5" fmla="*/ 1216202 h 21600"/>
              <a:gd name="T6" fmla="*/ 977463 w 21600"/>
              <a:gd name="T7" fmla="*/ 972793 h 21600"/>
              <a:gd name="T8" fmla="*/ 1954925 w 21600"/>
              <a:gd name="T9" fmla="*/ 48636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28398" dir="3806097"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p>
          <a:p>
            <a:pPr>
              <a:defRPr/>
            </a:pPr>
            <a:endParaRPr lang="ja-JP" altLang="en-US" sz="7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a:t>
            </a:r>
          </a:p>
          <a:p>
            <a:pPr>
              <a:defRPr/>
            </a:pPr>
            <a:r>
              <a:rPr lang="ja-JP" altLang="en-US" sz="900" b="1">
                <a:solidFill>
                  <a:srgbClr val="0070C0"/>
                </a:solidFill>
                <a:latin typeface="HG丸ｺﾞｼｯｸM-PRO" pitchFamily="50" charset="-128"/>
                <a:ea typeface="HG丸ｺﾞｼｯｸM-PRO" pitchFamily="50" charset="-128"/>
              </a:rPr>
              <a:t>仕上がりで切れてはいけない部分は</a:t>
            </a:r>
          </a:p>
          <a:p>
            <a:pPr>
              <a:defRPr/>
            </a:pPr>
            <a:r>
              <a:rPr lang="ja-JP" altLang="en-US" sz="900" b="1">
                <a:solidFill>
                  <a:srgbClr val="0070C0"/>
                </a:solidFill>
                <a:latin typeface="HG丸ｺﾞｼｯｸM-PRO" pitchFamily="50" charset="-128"/>
                <a:ea typeface="HG丸ｺﾞｼｯｸM-PRO" pitchFamily="50" charset="-128"/>
              </a:rPr>
              <a:t>青の枠（</a:t>
            </a:r>
            <a:r>
              <a:rPr lang="en-US" altLang="ja-JP" sz="900" b="1">
                <a:solidFill>
                  <a:srgbClr val="0070C0"/>
                </a:solidFill>
                <a:latin typeface="HG丸ｺﾞｼｯｸM-PRO" pitchFamily="50" charset="-128"/>
                <a:ea typeface="HG丸ｺﾞｼｯｸM-PRO" pitchFamily="50" charset="-128"/>
              </a:rPr>
              <a:t>144㎜×96㎜</a:t>
            </a:r>
            <a:r>
              <a:rPr lang="ja-JP" altLang="en-US" sz="900" b="1">
                <a:solidFill>
                  <a:srgbClr val="0070C0"/>
                </a:solidFill>
                <a:latin typeface="HG丸ｺﾞｼｯｸM-PRO" pitchFamily="50" charset="-128"/>
                <a:ea typeface="HG丸ｺﾞｼｯｸM-PRO" pitchFamily="50" charset="-128"/>
              </a:rPr>
              <a:t>）の中に収めてください。</a:t>
            </a:r>
            <a:endParaRPr lang="ja-JP" altLang="en-US"/>
          </a:p>
        </p:txBody>
      </p:sp>
      <p:sp>
        <p:nvSpPr>
          <p:cNvPr id="15371" name="正方形/長方形 4"/>
          <p:cNvSpPr>
            <a:spLocks noChangeArrowheads="1"/>
          </p:cNvSpPr>
          <p:nvPr/>
        </p:nvSpPr>
        <p:spPr bwMode="auto">
          <a:xfrm>
            <a:off x="301625" y="511175"/>
            <a:ext cx="3211513" cy="595313"/>
          </a:xfrm>
          <a:prstGeom prst="rect">
            <a:avLst/>
          </a:prstGeom>
          <a:solidFill>
            <a:schemeClr val="bg1"/>
          </a:solidFill>
          <a:ln w="25400" algn="ctr">
            <a:solidFill>
              <a:srgbClr val="2F5597"/>
            </a:solidFill>
            <a:miter lim="800000"/>
            <a:headEnd/>
            <a:tailEnd/>
          </a:ln>
        </p:spPr>
        <p:txBody>
          <a:bodyPr lIns="45811" tIns="22906" rIns="45811" bIns="22906" anchor="ctr"/>
          <a:lstStyle/>
          <a:p>
            <a:r>
              <a:rPr lang="ja-JP" altLang="en-US" sz="900" b="1">
                <a:solidFill>
                  <a:srgbClr val="404040"/>
                </a:solidFill>
                <a:latin typeface="HG丸ｺﾞｼｯｸM-PRO" pitchFamily="50" charset="-128"/>
                <a:ea typeface="HG丸ｺﾞｼｯｸM-PRO" pitchFamily="50" charset="-128"/>
              </a:rPr>
              <a:t>このテンプレートはポストカードサイズ（</a:t>
            </a:r>
            <a:r>
              <a:rPr lang="en-US" altLang="ja-JP" sz="900" b="1">
                <a:solidFill>
                  <a:srgbClr val="404040"/>
                </a:solidFill>
                <a:latin typeface="HG丸ｺﾞｼｯｸM-PRO" pitchFamily="50" charset="-128"/>
                <a:ea typeface="HG丸ｺﾞｼｯｸM-PRO" pitchFamily="50" charset="-128"/>
              </a:rPr>
              <a:t>148×100㎜</a:t>
            </a:r>
            <a:r>
              <a:rPr lang="ja-JP" altLang="en-US" sz="900" b="1">
                <a:solidFill>
                  <a:srgbClr val="404040"/>
                </a:solidFill>
                <a:latin typeface="HG丸ｺﾞｼｯｸM-PRO" pitchFamily="50" charset="-128"/>
                <a:ea typeface="HG丸ｺﾞｼｯｸM-PRO" pitchFamily="50" charset="-128"/>
              </a:rPr>
              <a:t>）の印刷物を作る為のテンプレートです。</a:t>
            </a:r>
          </a:p>
          <a:p>
            <a:r>
              <a:rPr lang="ja-JP" altLang="en-US" sz="900" b="1">
                <a:solidFill>
                  <a:srgbClr val="404040"/>
                </a:solidFill>
                <a:latin typeface="HG丸ｺﾞｼｯｸM-PRO" pitchFamily="50" charset="-128"/>
                <a:ea typeface="HG丸ｺﾞｼｯｸM-PRO" pitchFamily="50" charset="-128"/>
              </a:rPr>
              <a:t>ご利用にあたっては「ご利用ガイド」をお読みください。</a:t>
            </a:r>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876532" y="3844380"/>
            <a:ext cx="739939" cy="70053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ja-JP" altLang="en-US" sz="337" dirty="0">
                <a:latin typeface="メイリオ" panose="020B0604030504040204" pitchFamily="50" charset="-128"/>
                <a:ea typeface="メイリオ" panose="020B0604030504040204" pitchFamily="50" charset="-128"/>
              </a:rPr>
              <a:t>写真を</a:t>
            </a:r>
            <a:endParaRPr lang="en-US" altLang="ja-JP" sz="337" dirty="0">
              <a:latin typeface="メイリオ" panose="020B0604030504040204" pitchFamily="50" charset="-128"/>
              <a:ea typeface="メイリオ" panose="020B0604030504040204" pitchFamily="50" charset="-128"/>
            </a:endParaRPr>
          </a:p>
          <a:p>
            <a:pPr algn="ctr"/>
            <a:r>
              <a:rPr lang="ja-JP" altLang="en-US" sz="337" dirty="0">
                <a:latin typeface="メイリオ" panose="020B0604030504040204" pitchFamily="50" charset="-128"/>
                <a:ea typeface="メイリオ" panose="020B0604030504040204" pitchFamily="50" charset="-128"/>
              </a:rPr>
              <a:t>入れてください</a:t>
            </a:r>
          </a:p>
        </p:txBody>
      </p:sp>
      <p:sp>
        <p:nvSpPr>
          <p:cNvPr id="272" name="AutoShape 193"/>
          <p:cNvSpPr>
            <a:spLocks noChangeAspect="1" noChangeArrowheads="1" noTextEdit="1"/>
          </p:cNvSpPr>
          <p:nvPr/>
        </p:nvSpPr>
        <p:spPr bwMode="auto">
          <a:xfrm>
            <a:off x="4006" y="4589862"/>
            <a:ext cx="3812928" cy="8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sp>
        <p:nvSpPr>
          <p:cNvPr id="273" name="Rectangle 195"/>
          <p:cNvSpPr>
            <a:spLocks noChangeArrowheads="1"/>
          </p:cNvSpPr>
          <p:nvPr/>
        </p:nvSpPr>
        <p:spPr bwMode="auto">
          <a:xfrm>
            <a:off x="4006" y="4637364"/>
            <a:ext cx="1402019" cy="913880"/>
          </a:xfrm>
          <a:prstGeom prst="rect">
            <a:avLst/>
          </a:prstGeom>
          <a:solidFill>
            <a:srgbClr val="FFF9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sp>
        <p:nvSpPr>
          <p:cNvPr id="274" name="Rectangle 196"/>
          <p:cNvSpPr>
            <a:spLocks noChangeArrowheads="1"/>
          </p:cNvSpPr>
          <p:nvPr/>
        </p:nvSpPr>
        <p:spPr bwMode="auto">
          <a:xfrm>
            <a:off x="1383590" y="4637339"/>
            <a:ext cx="591943" cy="914577"/>
          </a:xfrm>
          <a:prstGeom prst="rect">
            <a:avLst/>
          </a:prstGeom>
          <a:solidFill>
            <a:srgbClr val="F29C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sp>
        <p:nvSpPr>
          <p:cNvPr id="275" name="Rectangle 197"/>
          <p:cNvSpPr>
            <a:spLocks noChangeArrowheads="1"/>
          </p:cNvSpPr>
          <p:nvPr/>
        </p:nvSpPr>
        <p:spPr bwMode="auto">
          <a:xfrm>
            <a:off x="1968464" y="4637364"/>
            <a:ext cx="611127" cy="913880"/>
          </a:xfrm>
          <a:prstGeom prst="rect">
            <a:avLst/>
          </a:prstGeom>
          <a:solidFill>
            <a:srgbClr val="FFF9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sp>
        <p:nvSpPr>
          <p:cNvPr id="276" name="Rectangle 198"/>
          <p:cNvSpPr>
            <a:spLocks noChangeArrowheads="1"/>
          </p:cNvSpPr>
          <p:nvPr/>
        </p:nvSpPr>
        <p:spPr bwMode="auto">
          <a:xfrm>
            <a:off x="2562012" y="4626726"/>
            <a:ext cx="564776" cy="924854"/>
          </a:xfrm>
          <a:prstGeom prst="rect">
            <a:avLst/>
          </a:prstGeom>
          <a:solidFill>
            <a:srgbClr val="F29C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sp>
        <p:nvSpPr>
          <p:cNvPr id="277" name="Rectangle 199"/>
          <p:cNvSpPr>
            <a:spLocks noChangeArrowheads="1"/>
          </p:cNvSpPr>
          <p:nvPr/>
        </p:nvSpPr>
        <p:spPr bwMode="auto">
          <a:xfrm>
            <a:off x="3110813" y="4637364"/>
            <a:ext cx="676568" cy="913880"/>
          </a:xfrm>
          <a:prstGeom prst="rect">
            <a:avLst/>
          </a:prstGeom>
          <a:solidFill>
            <a:srgbClr val="FFF9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4069" tIns="22034" rIns="44069" bIns="22034" numCol="1" anchor="t" anchorCtr="0" compatLnSpc="1">
            <a:prstTxWarp prst="textNoShape">
              <a:avLst/>
            </a:prstTxWarp>
          </a:bodyPr>
          <a:lstStyle/>
          <a:p>
            <a:endParaRPr lang="ja-JP" altLang="en-US" sz="462"/>
          </a:p>
        </p:txBody>
      </p:sp>
      <p:pic>
        <p:nvPicPr>
          <p:cNvPr id="2" name="図 1"/>
          <p:cNvPicPr>
            <a:picLocks noChangeAspect="1"/>
          </p:cNvPicPr>
          <p:nvPr/>
        </p:nvPicPr>
        <p:blipFill>
          <a:blip r:embed="rId2"/>
          <a:stretch>
            <a:fillRect/>
          </a:stretch>
        </p:blipFill>
        <p:spPr>
          <a:xfrm>
            <a:off x="1863061" y="1800288"/>
            <a:ext cx="1683538" cy="434877"/>
          </a:xfrm>
          <a:prstGeom prst="rect">
            <a:avLst/>
          </a:prstGeom>
        </p:spPr>
      </p:pic>
      <p:sp>
        <p:nvSpPr>
          <p:cNvPr id="1032" name="正方形/長方形 1031"/>
          <p:cNvSpPr/>
          <p:nvPr/>
        </p:nvSpPr>
        <p:spPr>
          <a:xfrm>
            <a:off x="1794072" y="2154952"/>
            <a:ext cx="1838157" cy="380553"/>
          </a:xfrm>
          <a:prstGeom prst="rect">
            <a:avLst/>
          </a:prstGeom>
        </p:spPr>
        <p:txBody>
          <a:bodyPr wrap="square">
            <a:spAutoFit/>
          </a:bodyPr>
          <a:lstStyle/>
          <a:p>
            <a:pPr algn="ctr"/>
            <a:r>
              <a:rPr lang="ja-JP" altLang="en-US" sz="1873" b="1" spc="145" dirty="0">
                <a:solidFill>
                  <a:srgbClr val="6B3C30"/>
                </a:solidFill>
                <a:latin typeface="+mj-ea"/>
                <a:ea typeface="+mj-ea"/>
                <a:cs typeface="Arial Unicode MS" panose="020B0604020202020204" pitchFamily="50" charset="-128"/>
              </a:rPr>
              <a:t>10/20(SUN)</a:t>
            </a:r>
          </a:p>
        </p:txBody>
      </p:sp>
      <p:sp>
        <p:nvSpPr>
          <p:cNvPr id="1033" name="正方形/長方形 1032"/>
          <p:cNvSpPr/>
          <p:nvPr/>
        </p:nvSpPr>
        <p:spPr>
          <a:xfrm>
            <a:off x="1861003" y="2442662"/>
            <a:ext cx="1722214" cy="692497"/>
          </a:xfrm>
          <a:prstGeom prst="rect">
            <a:avLst/>
          </a:prstGeom>
        </p:spPr>
        <p:txBody>
          <a:bodyPr wrap="square">
            <a:spAutoFit/>
          </a:bodyPr>
          <a:lstStyle/>
          <a:p>
            <a:pPr>
              <a:lnSpc>
                <a:spcPct val="150000"/>
              </a:lnSpc>
            </a:pPr>
            <a:r>
              <a:rPr lang="ja-JP" altLang="en-US" sz="520" dirty="0">
                <a:solidFill>
                  <a:srgbClr val="6B3C30"/>
                </a:solidFill>
                <a:latin typeface="メイリオ" panose="020B0604030504040204" pitchFamily="50" charset="-128"/>
                <a:ea typeface="メイリオ" panose="020B0604030504040204" pitchFamily="50" charset="-128"/>
              </a:rPr>
              <a:t>キレイを叶える美容室、Hair&amp;Make ASKULがアスクル駅から徒歩１０分にオープンいたします。高い技術を持ったスタッフによる丁寧なカウンセリングで、仕上がりイメージを共有しながらお客様のなりたいスタイルを実現いたします。</a:t>
            </a:r>
          </a:p>
        </p:txBody>
      </p:sp>
      <p:pic>
        <p:nvPicPr>
          <p:cNvPr id="1039" name="図 1038"/>
          <p:cNvPicPr>
            <a:picLocks noChangeAspect="1"/>
          </p:cNvPicPr>
          <p:nvPr/>
        </p:nvPicPr>
        <p:blipFill>
          <a:blip r:embed="rId3"/>
          <a:stretch>
            <a:fillRect/>
          </a:stretch>
        </p:blipFill>
        <p:spPr>
          <a:xfrm>
            <a:off x="284735" y="4024231"/>
            <a:ext cx="256648" cy="171708"/>
          </a:xfrm>
          <a:prstGeom prst="rect">
            <a:avLst/>
          </a:prstGeom>
        </p:spPr>
      </p:pic>
      <p:sp>
        <p:nvSpPr>
          <p:cNvPr id="1040" name="正方形/長方形 1039"/>
          <p:cNvSpPr/>
          <p:nvPr/>
        </p:nvSpPr>
        <p:spPr>
          <a:xfrm>
            <a:off x="556536" y="3983095"/>
            <a:ext cx="983702" cy="230832"/>
          </a:xfrm>
          <a:prstGeom prst="rect">
            <a:avLst/>
          </a:prstGeom>
        </p:spPr>
        <p:txBody>
          <a:bodyPr wrap="square">
            <a:spAutoFit/>
          </a:bodyPr>
          <a:lstStyle/>
          <a:p>
            <a:r>
              <a:rPr lang="ja-JP" altLang="en-US" sz="900" dirty="0">
                <a:solidFill>
                  <a:schemeClr val="bg1"/>
                </a:solidFill>
                <a:latin typeface="+mj-ea"/>
                <a:ea typeface="+mj-ea"/>
              </a:rPr>
              <a:t>03-1234-</a:t>
            </a:r>
            <a:r>
              <a:rPr lang="en-US" altLang="ja-JP" sz="900" dirty="0">
                <a:solidFill>
                  <a:schemeClr val="bg1"/>
                </a:solidFill>
                <a:latin typeface="+mj-ea"/>
                <a:ea typeface="+mj-ea"/>
              </a:rPr>
              <a:t>1111</a:t>
            </a:r>
            <a:endParaRPr lang="ja-JP" altLang="en-US" sz="900" dirty="0">
              <a:solidFill>
                <a:schemeClr val="bg1"/>
              </a:solidFill>
              <a:latin typeface="+mj-ea"/>
              <a:ea typeface="+mj-ea"/>
            </a:endParaRPr>
          </a:p>
        </p:txBody>
      </p:sp>
      <p:sp>
        <p:nvSpPr>
          <p:cNvPr id="1041" name="正方形/長方形 1040"/>
          <p:cNvSpPr/>
          <p:nvPr/>
        </p:nvSpPr>
        <p:spPr>
          <a:xfrm>
            <a:off x="202961" y="4209477"/>
            <a:ext cx="1603140" cy="369332"/>
          </a:xfrm>
          <a:prstGeom prst="rect">
            <a:avLst/>
          </a:prstGeom>
        </p:spPr>
        <p:txBody>
          <a:bodyPr wrap="square">
            <a:spAutoFit/>
          </a:bodyPr>
          <a:lstStyle/>
          <a:p>
            <a:r>
              <a:rPr lang="zh-TW" altLang="en-US" sz="900" dirty="0">
                <a:solidFill>
                  <a:schemeClr val="bg1"/>
                </a:solidFill>
                <a:latin typeface="メイリオ" panose="020B0604030504040204" pitchFamily="50" charset="-128"/>
                <a:ea typeface="メイリオ" panose="020B0604030504040204" pitchFamily="50" charset="-128"/>
              </a:rPr>
              <a:t>〒</a:t>
            </a:r>
            <a:r>
              <a:rPr lang="en-US" altLang="zh-TW" sz="900" dirty="0">
                <a:solidFill>
                  <a:schemeClr val="bg1"/>
                </a:solidFill>
                <a:latin typeface="メイリオ" panose="020B0604030504040204" pitchFamily="50" charset="-128"/>
                <a:ea typeface="メイリオ" panose="020B0604030504040204" pitchFamily="50" charset="-128"/>
              </a:rPr>
              <a:t>135-0061</a:t>
            </a:r>
          </a:p>
          <a:p>
            <a:r>
              <a:rPr lang="zh-TW" altLang="en-US" sz="900" dirty="0">
                <a:solidFill>
                  <a:schemeClr val="bg1"/>
                </a:solidFill>
                <a:latin typeface="メイリオ" panose="020B0604030504040204" pitchFamily="50" charset="-128"/>
                <a:ea typeface="メイリオ" panose="020B0604030504040204" pitchFamily="50" charset="-128"/>
              </a:rPr>
              <a:t>東京都江東区豊洲</a:t>
            </a:r>
            <a:r>
              <a:rPr lang="en-US" altLang="zh-TW" sz="900" dirty="0">
                <a:solidFill>
                  <a:schemeClr val="bg1"/>
                </a:solidFill>
                <a:latin typeface="メイリオ" panose="020B0604030504040204" pitchFamily="50" charset="-128"/>
                <a:ea typeface="メイリオ" panose="020B0604030504040204" pitchFamily="50" charset="-128"/>
              </a:rPr>
              <a:t>3-2-3</a:t>
            </a:r>
            <a:endParaRPr lang="ja-JP" altLang="en-US" sz="900" dirty="0">
              <a:solidFill>
                <a:schemeClr val="bg1"/>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4"/>
          <a:stretch>
            <a:fillRect/>
          </a:stretch>
        </p:blipFill>
        <p:spPr>
          <a:xfrm>
            <a:off x="225556" y="4645366"/>
            <a:ext cx="1110491" cy="148904"/>
          </a:xfrm>
          <a:prstGeom prst="rect">
            <a:avLst/>
          </a:prstGeom>
        </p:spPr>
      </p:pic>
      <p:sp>
        <p:nvSpPr>
          <p:cNvPr id="1046" name="正方形/長方形 1045"/>
          <p:cNvSpPr/>
          <p:nvPr/>
        </p:nvSpPr>
        <p:spPr>
          <a:xfrm>
            <a:off x="1367250" y="4637928"/>
            <a:ext cx="2414639" cy="913316"/>
          </a:xfrm>
          <a:prstGeom prst="rect">
            <a:avLst/>
          </a:prstGeom>
          <a:noFill/>
          <a:ln w="50800" cap="rnd">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62"/>
          </a:p>
        </p:txBody>
      </p:sp>
      <p:cxnSp>
        <p:nvCxnSpPr>
          <p:cNvPr id="1049" name="直線コネクタ 1048"/>
          <p:cNvCxnSpPr/>
          <p:nvPr/>
        </p:nvCxnSpPr>
        <p:spPr>
          <a:xfrm flipH="1">
            <a:off x="1960562" y="4671575"/>
            <a:ext cx="9376" cy="835156"/>
          </a:xfrm>
          <a:prstGeom prst="line">
            <a:avLst/>
          </a:prstGeom>
          <a:ln w="53975" cap="rnd">
            <a:solidFill>
              <a:srgbClr val="FFFFFF"/>
            </a:solidFill>
            <a:prstDash val="sysDot"/>
            <a:round/>
          </a:ln>
        </p:spPr>
        <p:style>
          <a:lnRef idx="1">
            <a:schemeClr val="accent1"/>
          </a:lnRef>
          <a:fillRef idx="0">
            <a:schemeClr val="accent1"/>
          </a:fillRef>
          <a:effectRef idx="0">
            <a:schemeClr val="accent1"/>
          </a:effectRef>
          <a:fontRef idx="minor">
            <a:schemeClr val="tx1"/>
          </a:fontRef>
        </p:style>
      </p:cxnSp>
      <p:cxnSp>
        <p:nvCxnSpPr>
          <p:cNvPr id="285" name="直線コネクタ 284"/>
          <p:cNvCxnSpPr>
            <a:endCxn id="1046" idx="2"/>
          </p:cNvCxnSpPr>
          <p:nvPr/>
        </p:nvCxnSpPr>
        <p:spPr>
          <a:xfrm>
            <a:off x="2563879" y="4701066"/>
            <a:ext cx="10691" cy="850177"/>
          </a:xfrm>
          <a:prstGeom prst="line">
            <a:avLst/>
          </a:prstGeom>
          <a:ln w="53975" cap="rnd">
            <a:solidFill>
              <a:srgbClr val="FFFFFF"/>
            </a:solidFill>
            <a:prstDash val="sysDot"/>
            <a:round/>
          </a:ln>
        </p:spPr>
        <p:style>
          <a:lnRef idx="1">
            <a:schemeClr val="accent1"/>
          </a:lnRef>
          <a:fillRef idx="0">
            <a:schemeClr val="accent1"/>
          </a:fillRef>
          <a:effectRef idx="0">
            <a:schemeClr val="accent1"/>
          </a:effectRef>
          <a:fontRef idx="minor">
            <a:schemeClr val="tx1"/>
          </a:fontRef>
        </p:style>
      </p:cxnSp>
      <p:cxnSp>
        <p:nvCxnSpPr>
          <p:cNvPr id="286" name="直線コネクタ 285"/>
          <p:cNvCxnSpPr/>
          <p:nvPr/>
        </p:nvCxnSpPr>
        <p:spPr>
          <a:xfrm flipH="1">
            <a:off x="3130779" y="4665040"/>
            <a:ext cx="3948" cy="802033"/>
          </a:xfrm>
          <a:prstGeom prst="line">
            <a:avLst/>
          </a:prstGeom>
          <a:ln w="53975" cap="rnd">
            <a:solidFill>
              <a:srgbClr val="FFFFFF"/>
            </a:solidFill>
            <a:prstDash val="sysDot"/>
            <a:round/>
          </a:ln>
        </p:spPr>
        <p:style>
          <a:lnRef idx="1">
            <a:schemeClr val="accent1"/>
          </a:lnRef>
          <a:fillRef idx="0">
            <a:schemeClr val="accent1"/>
          </a:fillRef>
          <a:effectRef idx="0">
            <a:schemeClr val="accent1"/>
          </a:effectRef>
          <a:fontRef idx="minor">
            <a:schemeClr val="tx1"/>
          </a:fontRef>
        </p:style>
      </p:cxnSp>
      <p:sp>
        <p:nvSpPr>
          <p:cNvPr id="1052" name="正方形/長方形 1051"/>
          <p:cNvSpPr/>
          <p:nvPr/>
        </p:nvSpPr>
        <p:spPr>
          <a:xfrm>
            <a:off x="95420" y="4630548"/>
            <a:ext cx="1146222" cy="204543"/>
          </a:xfrm>
          <a:prstGeom prst="rect">
            <a:avLst/>
          </a:prstGeom>
        </p:spPr>
        <p:txBody>
          <a:bodyPr wrap="square">
            <a:spAutoFit/>
          </a:bodyPr>
          <a:lstStyle/>
          <a:p>
            <a:r>
              <a:rPr lang="ja-JP" altLang="en-US" sz="729" b="1" dirty="0">
                <a:solidFill>
                  <a:srgbClr val="6B3C30"/>
                </a:solidFill>
                <a:latin typeface="メイリオ" panose="020B0604030504040204" pitchFamily="50" charset="-128"/>
                <a:ea typeface="メイリオ" panose="020B0604030504040204" pitchFamily="50" charset="-128"/>
              </a:rPr>
              <a:t>オープン記念クーポン</a:t>
            </a:r>
          </a:p>
        </p:txBody>
      </p:sp>
      <p:sp>
        <p:nvSpPr>
          <p:cNvPr id="1053" name="正方形/長方形 1052"/>
          <p:cNvSpPr/>
          <p:nvPr/>
        </p:nvSpPr>
        <p:spPr>
          <a:xfrm>
            <a:off x="105772" y="4758145"/>
            <a:ext cx="1299554" cy="332399"/>
          </a:xfrm>
          <a:prstGeom prst="rect">
            <a:avLst/>
          </a:prstGeom>
        </p:spPr>
        <p:txBody>
          <a:bodyPr wrap="square">
            <a:spAutoFit/>
          </a:bodyPr>
          <a:lstStyle/>
          <a:p>
            <a:r>
              <a:rPr lang="ja-JP" altLang="en-US" sz="520" b="1" dirty="0">
                <a:solidFill>
                  <a:srgbClr val="6B3C30"/>
                </a:solidFill>
                <a:latin typeface="メイリオ" panose="020B0604030504040204" pitchFamily="50" charset="-128"/>
                <a:ea typeface="メイリオ" panose="020B0604030504040204" pitchFamily="50" charset="-128"/>
              </a:rPr>
              <a:t>ご予約の際に、クーポン利用と</a:t>
            </a:r>
            <a:endParaRPr lang="en-US" altLang="ja-JP" sz="520" b="1" dirty="0">
              <a:solidFill>
                <a:srgbClr val="6B3C30"/>
              </a:solidFill>
              <a:latin typeface="メイリオ" panose="020B0604030504040204" pitchFamily="50" charset="-128"/>
              <a:ea typeface="メイリオ" panose="020B0604030504040204" pitchFamily="50" charset="-128"/>
            </a:endParaRPr>
          </a:p>
          <a:p>
            <a:r>
              <a:rPr lang="ja-JP" altLang="en-US" sz="520" b="1" dirty="0">
                <a:solidFill>
                  <a:srgbClr val="6B3C30"/>
                </a:solidFill>
                <a:latin typeface="メイリオ" panose="020B0604030504040204" pitchFamily="50" charset="-128"/>
                <a:ea typeface="メイリオ" panose="020B0604030504040204" pitchFamily="50" charset="-128"/>
              </a:rPr>
              <a:t>お伝えください。ご来店の際にはクーポンをご持参ください。</a:t>
            </a:r>
          </a:p>
        </p:txBody>
      </p:sp>
      <p:sp>
        <p:nvSpPr>
          <p:cNvPr id="1054" name="正方形/長方形 1053"/>
          <p:cNvSpPr/>
          <p:nvPr/>
        </p:nvSpPr>
        <p:spPr>
          <a:xfrm>
            <a:off x="108974" y="5008344"/>
            <a:ext cx="742100" cy="332399"/>
          </a:xfrm>
          <a:prstGeom prst="rect">
            <a:avLst/>
          </a:prstGeom>
        </p:spPr>
        <p:txBody>
          <a:bodyPr wrap="square">
            <a:spAutoFit/>
          </a:bodyPr>
          <a:lstStyle/>
          <a:p>
            <a:r>
              <a:rPr lang="ja-JP" altLang="en-US" sz="520" dirty="0">
                <a:latin typeface="+mj-ea"/>
                <a:ea typeface="+mj-ea"/>
              </a:rPr>
              <a:t>有効期限</a:t>
            </a:r>
            <a:endParaRPr lang="en-US" altLang="ja-JP" sz="520" dirty="0">
              <a:latin typeface="+mj-ea"/>
              <a:ea typeface="+mj-ea"/>
            </a:endParaRPr>
          </a:p>
          <a:p>
            <a:r>
              <a:rPr lang="ja-JP" altLang="en-US" sz="520" dirty="0">
                <a:latin typeface="+mj-ea"/>
                <a:ea typeface="+mj-ea"/>
              </a:rPr>
              <a:t> 201</a:t>
            </a:r>
            <a:r>
              <a:rPr lang="en-US" altLang="ja-JP" sz="520" dirty="0">
                <a:latin typeface="+mj-ea"/>
                <a:ea typeface="+mj-ea"/>
              </a:rPr>
              <a:t>4</a:t>
            </a:r>
            <a:r>
              <a:rPr lang="ja-JP" altLang="en-US" sz="520" dirty="0">
                <a:latin typeface="+mj-ea"/>
                <a:ea typeface="+mj-ea"/>
              </a:rPr>
              <a:t>年10月20日〜11月20日</a:t>
            </a:r>
          </a:p>
        </p:txBody>
      </p:sp>
      <p:sp>
        <p:nvSpPr>
          <p:cNvPr id="1055" name="正方形/長方形 1054"/>
          <p:cNvSpPr/>
          <p:nvPr/>
        </p:nvSpPr>
        <p:spPr>
          <a:xfrm>
            <a:off x="711606" y="5002833"/>
            <a:ext cx="711637" cy="252377"/>
          </a:xfrm>
          <a:prstGeom prst="rect">
            <a:avLst/>
          </a:prstGeom>
        </p:spPr>
        <p:txBody>
          <a:bodyPr wrap="square">
            <a:spAutoFit/>
          </a:bodyPr>
          <a:lstStyle/>
          <a:p>
            <a:r>
              <a:rPr lang="ja-JP" altLang="en-US" sz="520" dirty="0">
                <a:latin typeface="+mj-ea"/>
                <a:ea typeface="+mj-ea"/>
              </a:rPr>
              <a:t>シャンプー・ブロー</a:t>
            </a:r>
            <a:endParaRPr lang="en-US" altLang="ja-JP" sz="520" dirty="0">
              <a:latin typeface="+mj-ea"/>
              <a:ea typeface="+mj-ea"/>
            </a:endParaRPr>
          </a:p>
          <a:p>
            <a:r>
              <a:rPr lang="ja-JP" altLang="en-US" sz="520" dirty="0">
                <a:latin typeface="+mj-ea"/>
                <a:ea typeface="+mj-ea"/>
              </a:rPr>
              <a:t>込みの料金です。</a:t>
            </a:r>
          </a:p>
        </p:txBody>
      </p:sp>
      <p:sp>
        <p:nvSpPr>
          <p:cNvPr id="257" name="正方形/長方形 256"/>
          <p:cNvSpPr/>
          <p:nvPr/>
        </p:nvSpPr>
        <p:spPr>
          <a:xfrm>
            <a:off x="1505851" y="4773394"/>
            <a:ext cx="394184" cy="170175"/>
          </a:xfrm>
          <a:prstGeom prst="rect">
            <a:avLst/>
          </a:prstGeom>
        </p:spPr>
        <p:txBody>
          <a:bodyPr wrap="square">
            <a:spAutoFit/>
          </a:bodyPr>
          <a:lstStyle/>
          <a:p>
            <a:r>
              <a:rPr lang="ja-JP" altLang="en-US" sz="506" b="1" dirty="0">
                <a:solidFill>
                  <a:srgbClr val="6B3C30"/>
                </a:solidFill>
                <a:latin typeface="メイリオ" panose="020B0604030504040204" pitchFamily="50" charset="-128"/>
                <a:ea typeface="メイリオ" panose="020B0604030504040204" pitchFamily="50" charset="-128"/>
              </a:rPr>
              <a:t>カット</a:t>
            </a:r>
          </a:p>
        </p:txBody>
      </p:sp>
      <p:sp>
        <p:nvSpPr>
          <p:cNvPr id="258" name="正方形/長方形 257"/>
          <p:cNvSpPr/>
          <p:nvPr/>
        </p:nvSpPr>
        <p:spPr>
          <a:xfrm>
            <a:off x="1430854" y="4931398"/>
            <a:ext cx="526598" cy="159146"/>
          </a:xfrm>
          <a:prstGeom prst="rect">
            <a:avLst/>
          </a:prstGeom>
        </p:spPr>
        <p:txBody>
          <a:bodyPr wrap="square">
            <a:spAutoFit/>
          </a:bodyPr>
          <a:lstStyle/>
          <a:p>
            <a:r>
              <a:rPr lang="ja-JP" altLang="en-US" sz="434" dirty="0">
                <a:solidFill>
                  <a:srgbClr val="6B3C30"/>
                </a:solidFill>
                <a:latin typeface="メイリオ" panose="020B0604030504040204" pitchFamily="50" charset="-128"/>
                <a:ea typeface="メイリオ" panose="020B0604030504040204" pitchFamily="50" charset="-128"/>
              </a:rPr>
              <a:t>通常6,300円</a:t>
            </a:r>
          </a:p>
        </p:txBody>
      </p:sp>
      <p:pic>
        <p:nvPicPr>
          <p:cNvPr id="259" name="図 258"/>
          <p:cNvPicPr>
            <a:picLocks noChangeAspect="1"/>
          </p:cNvPicPr>
          <p:nvPr/>
        </p:nvPicPr>
        <p:blipFill>
          <a:blip r:embed="rId5"/>
          <a:stretch>
            <a:fillRect/>
          </a:stretch>
        </p:blipFill>
        <p:spPr>
          <a:xfrm>
            <a:off x="1643576" y="5066637"/>
            <a:ext cx="99301" cy="86892"/>
          </a:xfrm>
          <a:prstGeom prst="rect">
            <a:avLst/>
          </a:prstGeom>
        </p:spPr>
      </p:pic>
      <p:pic>
        <p:nvPicPr>
          <p:cNvPr id="298" name="図 297"/>
          <p:cNvPicPr>
            <a:picLocks noChangeAspect="1"/>
          </p:cNvPicPr>
          <p:nvPr/>
        </p:nvPicPr>
        <p:blipFill>
          <a:blip r:embed="rId5"/>
          <a:stretch>
            <a:fillRect/>
          </a:stretch>
        </p:blipFill>
        <p:spPr>
          <a:xfrm>
            <a:off x="2191943" y="5066978"/>
            <a:ext cx="99301" cy="86892"/>
          </a:xfrm>
          <a:prstGeom prst="rect">
            <a:avLst/>
          </a:prstGeom>
        </p:spPr>
      </p:pic>
      <p:pic>
        <p:nvPicPr>
          <p:cNvPr id="299" name="図 298"/>
          <p:cNvPicPr>
            <a:picLocks noChangeAspect="1"/>
          </p:cNvPicPr>
          <p:nvPr/>
        </p:nvPicPr>
        <p:blipFill>
          <a:blip r:embed="rId5"/>
          <a:stretch>
            <a:fillRect/>
          </a:stretch>
        </p:blipFill>
        <p:spPr>
          <a:xfrm>
            <a:off x="2835895" y="5066637"/>
            <a:ext cx="99301" cy="86892"/>
          </a:xfrm>
          <a:prstGeom prst="rect">
            <a:avLst/>
          </a:prstGeom>
        </p:spPr>
      </p:pic>
      <p:pic>
        <p:nvPicPr>
          <p:cNvPr id="300" name="図 299"/>
          <p:cNvPicPr>
            <a:picLocks noChangeAspect="1"/>
          </p:cNvPicPr>
          <p:nvPr/>
        </p:nvPicPr>
        <p:blipFill>
          <a:blip r:embed="rId5"/>
          <a:stretch>
            <a:fillRect/>
          </a:stretch>
        </p:blipFill>
        <p:spPr>
          <a:xfrm>
            <a:off x="3275612" y="5067774"/>
            <a:ext cx="99301" cy="86892"/>
          </a:xfrm>
          <a:prstGeom prst="rect">
            <a:avLst/>
          </a:prstGeom>
        </p:spPr>
      </p:pic>
      <p:sp>
        <p:nvSpPr>
          <p:cNvPr id="260" name="正方形/長方形 259"/>
          <p:cNvSpPr/>
          <p:nvPr/>
        </p:nvSpPr>
        <p:spPr>
          <a:xfrm>
            <a:off x="1439491" y="5159036"/>
            <a:ext cx="499434" cy="181460"/>
          </a:xfrm>
          <a:prstGeom prst="rect">
            <a:avLst/>
          </a:prstGeom>
        </p:spPr>
        <p:txBody>
          <a:bodyPr wrap="square">
            <a:spAutoFit/>
          </a:bodyPr>
          <a:lstStyle/>
          <a:p>
            <a:r>
              <a:rPr lang="ja-JP" altLang="en-US" sz="579" b="1" dirty="0">
                <a:solidFill>
                  <a:srgbClr val="6B3C30"/>
                </a:solidFill>
                <a:latin typeface="メイリオ" panose="020B0604030504040204" pitchFamily="50" charset="-128"/>
                <a:ea typeface="メイリオ" panose="020B0604030504040204" pitchFamily="50" charset="-128"/>
              </a:rPr>
              <a:t>5,500円</a:t>
            </a:r>
          </a:p>
        </p:txBody>
      </p:sp>
      <p:sp>
        <p:nvSpPr>
          <p:cNvPr id="261" name="正方形/長方形 260"/>
          <p:cNvSpPr/>
          <p:nvPr/>
        </p:nvSpPr>
        <p:spPr>
          <a:xfrm>
            <a:off x="2003336" y="5157674"/>
            <a:ext cx="550364" cy="181460"/>
          </a:xfrm>
          <a:prstGeom prst="rect">
            <a:avLst/>
          </a:prstGeom>
        </p:spPr>
        <p:txBody>
          <a:bodyPr wrap="square">
            <a:spAutoFit/>
          </a:bodyPr>
          <a:lstStyle/>
          <a:p>
            <a:r>
              <a:rPr lang="ja-JP" altLang="en-US" sz="579" b="1" dirty="0">
                <a:solidFill>
                  <a:srgbClr val="6B3C30"/>
                </a:solidFill>
                <a:latin typeface="メイリオ" panose="020B0604030504040204" pitchFamily="50" charset="-128"/>
                <a:ea typeface="メイリオ" panose="020B0604030504040204" pitchFamily="50" charset="-128"/>
              </a:rPr>
              <a:t>12,800円</a:t>
            </a:r>
          </a:p>
        </p:txBody>
      </p:sp>
      <p:sp>
        <p:nvSpPr>
          <p:cNvPr id="262" name="正方形/長方形 261"/>
          <p:cNvSpPr/>
          <p:nvPr/>
        </p:nvSpPr>
        <p:spPr>
          <a:xfrm>
            <a:off x="3111600" y="5157761"/>
            <a:ext cx="499434" cy="181460"/>
          </a:xfrm>
          <a:prstGeom prst="rect">
            <a:avLst/>
          </a:prstGeom>
        </p:spPr>
        <p:txBody>
          <a:bodyPr wrap="square">
            <a:spAutoFit/>
          </a:bodyPr>
          <a:lstStyle/>
          <a:p>
            <a:r>
              <a:rPr lang="ja-JP" altLang="en-US" sz="579" b="1" dirty="0">
                <a:solidFill>
                  <a:srgbClr val="6B3C30"/>
                </a:solidFill>
                <a:latin typeface="メイリオ" panose="020B0604030504040204" pitchFamily="50" charset="-128"/>
                <a:ea typeface="メイリオ" panose="020B0604030504040204" pitchFamily="50" charset="-128"/>
              </a:rPr>
              <a:t>9,000円</a:t>
            </a:r>
          </a:p>
        </p:txBody>
      </p:sp>
      <p:sp>
        <p:nvSpPr>
          <p:cNvPr id="304" name="正方形/長方形 303"/>
          <p:cNvSpPr/>
          <p:nvPr/>
        </p:nvSpPr>
        <p:spPr>
          <a:xfrm>
            <a:off x="2622758" y="5141147"/>
            <a:ext cx="550364" cy="181460"/>
          </a:xfrm>
          <a:prstGeom prst="rect">
            <a:avLst/>
          </a:prstGeom>
        </p:spPr>
        <p:txBody>
          <a:bodyPr wrap="square">
            <a:spAutoFit/>
          </a:bodyPr>
          <a:lstStyle/>
          <a:p>
            <a:r>
              <a:rPr lang="ja-JP" altLang="en-US" sz="579" b="1" dirty="0">
                <a:solidFill>
                  <a:srgbClr val="6B3C30"/>
                </a:solidFill>
                <a:latin typeface="メイリオ" panose="020B0604030504040204" pitchFamily="50" charset="-128"/>
                <a:ea typeface="メイリオ" panose="020B0604030504040204" pitchFamily="50" charset="-128"/>
              </a:rPr>
              <a:t>12,800円</a:t>
            </a:r>
          </a:p>
        </p:txBody>
      </p:sp>
      <p:sp>
        <p:nvSpPr>
          <p:cNvPr id="263" name="正方形/長方形 262"/>
          <p:cNvSpPr/>
          <p:nvPr/>
        </p:nvSpPr>
        <p:spPr>
          <a:xfrm>
            <a:off x="1930610" y="4752685"/>
            <a:ext cx="659009" cy="248017"/>
          </a:xfrm>
          <a:prstGeom prst="rect">
            <a:avLst/>
          </a:prstGeom>
        </p:spPr>
        <p:txBody>
          <a:bodyPr wrap="square">
            <a:spAutoFit/>
          </a:bodyPr>
          <a:lstStyle/>
          <a:p>
            <a:pPr algn="ctr"/>
            <a:r>
              <a:rPr lang="ja-JP" altLang="en-US" sz="506" b="1" dirty="0">
                <a:solidFill>
                  <a:srgbClr val="6B3C30"/>
                </a:solidFill>
                <a:latin typeface="メイリオ" panose="020B0604030504040204" pitchFamily="50" charset="-128"/>
                <a:ea typeface="メイリオ" panose="020B0604030504040204" pitchFamily="50" charset="-128"/>
              </a:rPr>
              <a:t>カット＋</a:t>
            </a:r>
            <a:endParaRPr lang="en-US" altLang="ja-JP" sz="506" b="1" dirty="0">
              <a:solidFill>
                <a:srgbClr val="6B3C30"/>
              </a:solidFill>
              <a:latin typeface="メイリオ" panose="020B0604030504040204" pitchFamily="50" charset="-128"/>
              <a:ea typeface="メイリオ" panose="020B0604030504040204" pitchFamily="50" charset="-128"/>
            </a:endParaRPr>
          </a:p>
          <a:p>
            <a:pPr algn="ctr"/>
            <a:r>
              <a:rPr lang="ja-JP" altLang="en-US" sz="506" b="1" dirty="0">
                <a:solidFill>
                  <a:srgbClr val="6B3C30"/>
                </a:solidFill>
                <a:latin typeface="メイリオ" panose="020B0604030504040204" pitchFamily="50" charset="-128"/>
                <a:ea typeface="メイリオ" panose="020B0604030504040204" pitchFamily="50" charset="-128"/>
              </a:rPr>
              <a:t>パーマ</a:t>
            </a:r>
          </a:p>
        </p:txBody>
      </p:sp>
      <p:sp>
        <p:nvSpPr>
          <p:cNvPr id="267" name="正方形/長方形 266"/>
          <p:cNvSpPr/>
          <p:nvPr/>
        </p:nvSpPr>
        <p:spPr>
          <a:xfrm>
            <a:off x="1978158" y="4923804"/>
            <a:ext cx="562248" cy="159146"/>
          </a:xfrm>
          <a:prstGeom prst="rect">
            <a:avLst/>
          </a:prstGeom>
        </p:spPr>
        <p:txBody>
          <a:bodyPr wrap="square">
            <a:spAutoFit/>
          </a:bodyPr>
          <a:lstStyle/>
          <a:p>
            <a:r>
              <a:rPr lang="ja-JP" altLang="en-US" sz="434" dirty="0">
                <a:solidFill>
                  <a:srgbClr val="6B3C30"/>
                </a:solidFill>
                <a:latin typeface="メイリオ" panose="020B0604030504040204" pitchFamily="50" charset="-128"/>
                <a:ea typeface="メイリオ" panose="020B0604030504040204" pitchFamily="50" charset="-128"/>
              </a:rPr>
              <a:t>通常15,000円</a:t>
            </a:r>
          </a:p>
        </p:txBody>
      </p:sp>
      <p:sp>
        <p:nvSpPr>
          <p:cNvPr id="268" name="正方形/長方形 267"/>
          <p:cNvSpPr/>
          <p:nvPr/>
        </p:nvSpPr>
        <p:spPr>
          <a:xfrm>
            <a:off x="2535359" y="4747328"/>
            <a:ext cx="659009" cy="248017"/>
          </a:xfrm>
          <a:prstGeom prst="rect">
            <a:avLst/>
          </a:prstGeom>
        </p:spPr>
        <p:txBody>
          <a:bodyPr wrap="square">
            <a:spAutoFit/>
          </a:bodyPr>
          <a:lstStyle/>
          <a:p>
            <a:pPr algn="ctr"/>
            <a:r>
              <a:rPr lang="ja-JP" altLang="en-US" sz="506" b="1" dirty="0">
                <a:solidFill>
                  <a:srgbClr val="6B3C30"/>
                </a:solidFill>
                <a:latin typeface="メイリオ" panose="020B0604030504040204" pitchFamily="50" charset="-128"/>
                <a:ea typeface="メイリオ" panose="020B0604030504040204" pitchFamily="50" charset="-128"/>
              </a:rPr>
              <a:t>カット＋</a:t>
            </a:r>
            <a:endParaRPr lang="en-US" altLang="ja-JP" sz="506" b="1" dirty="0">
              <a:solidFill>
                <a:srgbClr val="6B3C30"/>
              </a:solidFill>
              <a:latin typeface="メイリオ" panose="020B0604030504040204" pitchFamily="50" charset="-128"/>
              <a:ea typeface="メイリオ" panose="020B0604030504040204" pitchFamily="50" charset="-128"/>
            </a:endParaRPr>
          </a:p>
          <a:p>
            <a:pPr algn="ctr"/>
            <a:r>
              <a:rPr lang="ja-JP" altLang="en-US" sz="506" b="1" dirty="0">
                <a:solidFill>
                  <a:srgbClr val="6B3C30"/>
                </a:solidFill>
                <a:latin typeface="メイリオ" panose="020B0604030504040204" pitchFamily="50" charset="-128"/>
                <a:ea typeface="メイリオ" panose="020B0604030504040204" pitchFamily="50" charset="-128"/>
              </a:rPr>
              <a:t>カラー</a:t>
            </a:r>
          </a:p>
        </p:txBody>
      </p:sp>
      <p:sp>
        <p:nvSpPr>
          <p:cNvPr id="308" name="正方形/長方形 307"/>
          <p:cNvSpPr/>
          <p:nvPr/>
        </p:nvSpPr>
        <p:spPr>
          <a:xfrm>
            <a:off x="2598120" y="4935929"/>
            <a:ext cx="562248" cy="159146"/>
          </a:xfrm>
          <a:prstGeom prst="rect">
            <a:avLst/>
          </a:prstGeom>
        </p:spPr>
        <p:txBody>
          <a:bodyPr wrap="square">
            <a:spAutoFit/>
          </a:bodyPr>
          <a:lstStyle/>
          <a:p>
            <a:r>
              <a:rPr lang="ja-JP" altLang="en-US" sz="434" dirty="0">
                <a:solidFill>
                  <a:srgbClr val="6B3C30"/>
                </a:solidFill>
                <a:latin typeface="メイリオ" panose="020B0604030504040204" pitchFamily="50" charset="-128"/>
                <a:ea typeface="メイリオ" panose="020B0604030504040204" pitchFamily="50" charset="-128"/>
              </a:rPr>
              <a:t>通常15,000円</a:t>
            </a:r>
          </a:p>
        </p:txBody>
      </p:sp>
      <p:sp>
        <p:nvSpPr>
          <p:cNvPr id="269" name="正方形/長方形 268"/>
          <p:cNvSpPr/>
          <p:nvPr/>
        </p:nvSpPr>
        <p:spPr>
          <a:xfrm>
            <a:off x="3051591" y="4741807"/>
            <a:ext cx="665267" cy="248017"/>
          </a:xfrm>
          <a:prstGeom prst="rect">
            <a:avLst/>
          </a:prstGeom>
        </p:spPr>
        <p:txBody>
          <a:bodyPr wrap="square">
            <a:spAutoFit/>
          </a:bodyPr>
          <a:lstStyle/>
          <a:p>
            <a:pPr algn="ctr"/>
            <a:r>
              <a:rPr lang="ja-JP" altLang="en-US" sz="506" b="1" dirty="0">
                <a:solidFill>
                  <a:srgbClr val="6B3C30"/>
                </a:solidFill>
                <a:latin typeface="メイリオ" panose="020B0604030504040204" pitchFamily="50" charset="-128"/>
                <a:ea typeface="メイリオ" panose="020B0604030504040204" pitchFamily="50" charset="-128"/>
              </a:rPr>
              <a:t>カット＋</a:t>
            </a:r>
          </a:p>
          <a:p>
            <a:pPr algn="ctr"/>
            <a:r>
              <a:rPr lang="ja-JP" altLang="en-US" sz="506" b="1" dirty="0">
                <a:solidFill>
                  <a:srgbClr val="6B3C30"/>
                </a:solidFill>
                <a:latin typeface="メイリオ" panose="020B0604030504040204" pitchFamily="50" charset="-128"/>
                <a:ea typeface="メイリオ" panose="020B0604030504040204" pitchFamily="50" charset="-128"/>
              </a:rPr>
              <a:t>トリートメント</a:t>
            </a:r>
          </a:p>
        </p:txBody>
      </p:sp>
      <p:sp>
        <p:nvSpPr>
          <p:cNvPr id="270" name="正方形/長方形 269"/>
          <p:cNvSpPr/>
          <p:nvPr/>
        </p:nvSpPr>
        <p:spPr>
          <a:xfrm>
            <a:off x="3065926" y="4938871"/>
            <a:ext cx="562248" cy="159146"/>
          </a:xfrm>
          <a:prstGeom prst="rect">
            <a:avLst/>
          </a:prstGeom>
        </p:spPr>
        <p:txBody>
          <a:bodyPr wrap="square">
            <a:spAutoFit/>
          </a:bodyPr>
          <a:lstStyle/>
          <a:p>
            <a:r>
              <a:rPr lang="ja-JP" altLang="en-US" sz="434" dirty="0">
                <a:solidFill>
                  <a:srgbClr val="6B3C30"/>
                </a:solidFill>
                <a:latin typeface="メイリオ" panose="020B0604030504040204" pitchFamily="50" charset="-128"/>
                <a:ea typeface="メイリオ" panose="020B0604030504040204" pitchFamily="50" charset="-128"/>
              </a:rPr>
              <a:t>通常10,000円</a:t>
            </a:r>
          </a:p>
        </p:txBody>
      </p:sp>
      <p:pic>
        <p:nvPicPr>
          <p:cNvPr id="283" name="図 282"/>
          <p:cNvPicPr>
            <a:picLocks noChangeAspect="1"/>
          </p:cNvPicPr>
          <p:nvPr/>
        </p:nvPicPr>
        <p:blipFill>
          <a:blip r:embed="rId6"/>
          <a:stretch>
            <a:fillRect/>
          </a:stretch>
        </p:blipFill>
        <p:spPr>
          <a:xfrm>
            <a:off x="1595542" y="3817609"/>
            <a:ext cx="1326244" cy="748502"/>
          </a:xfrm>
          <a:prstGeom prst="rect">
            <a:avLst/>
          </a:prstGeom>
        </p:spPr>
      </p:pic>
      <p:pic>
        <p:nvPicPr>
          <p:cNvPr id="8" name="図 7"/>
          <p:cNvPicPr>
            <a:picLocks noChangeAspect="1"/>
          </p:cNvPicPr>
          <p:nvPr/>
        </p:nvPicPr>
        <p:blipFill>
          <a:blip r:embed="rId7"/>
          <a:stretch>
            <a:fillRect/>
          </a:stretch>
        </p:blipFill>
        <p:spPr>
          <a:xfrm>
            <a:off x="241053" y="3845571"/>
            <a:ext cx="1602556" cy="102803"/>
          </a:xfrm>
          <a:prstGeom prst="rect">
            <a:avLst/>
          </a:prstGeom>
        </p:spPr>
      </p:pic>
      <p:sp>
        <p:nvSpPr>
          <p:cNvPr id="1051" name="正方形/長方形 1050"/>
          <p:cNvSpPr/>
          <p:nvPr/>
        </p:nvSpPr>
        <p:spPr>
          <a:xfrm>
            <a:off x="1142236" y="4146328"/>
            <a:ext cx="704039" cy="144207"/>
          </a:xfrm>
          <a:prstGeom prst="rect">
            <a:avLst/>
          </a:prstGeom>
        </p:spPr>
        <p:txBody>
          <a:bodyPr wrap="none">
            <a:spAutoFit/>
          </a:bodyPr>
          <a:lstStyle/>
          <a:p>
            <a:r>
              <a:rPr lang="ja-JP" altLang="en-US" sz="337" dirty="0">
                <a:solidFill>
                  <a:srgbClr val="72C7CA"/>
                </a:solidFill>
                <a:latin typeface="メイリオ" panose="020B0604030504040204" pitchFamily="50" charset="-128"/>
                <a:ea typeface="メイリオ" panose="020B0604030504040204" pitchFamily="50" charset="-128"/>
              </a:rPr>
              <a:t>&lt;営業時間10:00-19:00&gt;</a:t>
            </a:r>
          </a:p>
        </p:txBody>
      </p:sp>
      <p:sp>
        <p:nvSpPr>
          <p:cNvPr id="1038" name="正方形/長方形 1037"/>
          <p:cNvSpPr/>
          <p:nvPr/>
        </p:nvSpPr>
        <p:spPr>
          <a:xfrm>
            <a:off x="192578" y="3242368"/>
            <a:ext cx="1443568" cy="668773"/>
          </a:xfrm>
          <a:prstGeom prst="rect">
            <a:avLst/>
          </a:prstGeom>
        </p:spPr>
        <p:txBody>
          <a:bodyPr wrap="square">
            <a:spAutoFit/>
          </a:bodyPr>
          <a:lstStyle/>
          <a:p>
            <a:r>
              <a:rPr lang="ja-JP" altLang="en-US" sz="1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Hair&amp;Make</a:t>
            </a:r>
          </a:p>
          <a:p>
            <a:r>
              <a:rPr lang="ja-JP" altLang="en-US" sz="18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ASKUL</a:t>
            </a:r>
          </a:p>
        </p:txBody>
      </p:sp>
      <p:sp>
        <p:nvSpPr>
          <p:cNvPr id="11" name="テキスト ボックス 10"/>
          <p:cNvSpPr txBox="1"/>
          <p:nvPr/>
        </p:nvSpPr>
        <p:spPr>
          <a:xfrm>
            <a:off x="2592643" y="3973961"/>
            <a:ext cx="920154" cy="380745"/>
          </a:xfrm>
          <a:prstGeom prst="rect">
            <a:avLst/>
          </a:prstGeom>
          <a:noFill/>
        </p:spPr>
        <p:txBody>
          <a:bodyPr wrap="square" rtlCol="0">
            <a:spAutoFit/>
          </a:bodyPr>
          <a:lstStyle/>
          <a:p>
            <a:r>
              <a:rPr lang="ja-JP" altLang="en-US" sz="937" dirty="0">
                <a:latin typeface="+mj-ea"/>
                <a:ea typeface="+mj-ea"/>
              </a:rPr>
              <a:t>地図を</a:t>
            </a:r>
            <a:endParaRPr lang="en-US" altLang="ja-JP" sz="937" dirty="0">
              <a:latin typeface="+mj-ea"/>
              <a:ea typeface="+mj-ea"/>
            </a:endParaRPr>
          </a:p>
          <a:p>
            <a:r>
              <a:rPr lang="ja-JP" altLang="en-US" sz="937" dirty="0">
                <a:latin typeface="+mj-ea"/>
                <a:ea typeface="+mj-ea"/>
              </a:rPr>
              <a:t>入れてください</a:t>
            </a:r>
          </a:p>
        </p:txBody>
      </p:sp>
      <p:pic>
        <p:nvPicPr>
          <p:cNvPr id="3" name="図 2"/>
          <p:cNvPicPr>
            <a:picLocks noChangeAspect="1"/>
          </p:cNvPicPr>
          <p:nvPr/>
        </p:nvPicPr>
        <p:blipFill>
          <a:blip r:embed="rId8"/>
          <a:stretch>
            <a:fillRect/>
          </a:stretch>
        </p:blipFill>
        <p:spPr>
          <a:xfrm>
            <a:off x="1836584" y="3101649"/>
            <a:ext cx="1775510" cy="740304"/>
          </a:xfrm>
          <a:prstGeom prst="rect">
            <a:avLst/>
          </a:prstGeom>
        </p:spPr>
      </p:pic>
      <p:pic>
        <p:nvPicPr>
          <p:cNvPr id="1035" name="図 1034"/>
          <p:cNvPicPr>
            <a:picLocks noChangeAspect="1"/>
          </p:cNvPicPr>
          <p:nvPr/>
        </p:nvPicPr>
        <p:blipFill>
          <a:blip r:embed="rId9"/>
          <a:stretch>
            <a:fillRect/>
          </a:stretch>
        </p:blipFill>
        <p:spPr>
          <a:xfrm flipV="1">
            <a:off x="1965630" y="3379476"/>
            <a:ext cx="1709206" cy="22756"/>
          </a:xfrm>
          <a:prstGeom prst="rect">
            <a:avLst/>
          </a:prstGeom>
        </p:spPr>
      </p:pic>
      <p:sp>
        <p:nvSpPr>
          <p:cNvPr id="1036" name="正方形/長方形 1035"/>
          <p:cNvSpPr/>
          <p:nvPr/>
        </p:nvSpPr>
        <p:spPr>
          <a:xfrm>
            <a:off x="1836584" y="3166632"/>
            <a:ext cx="1760200" cy="196079"/>
          </a:xfrm>
          <a:prstGeom prst="rect">
            <a:avLst/>
          </a:prstGeom>
        </p:spPr>
        <p:txBody>
          <a:bodyPr wrap="square">
            <a:spAutoFit/>
          </a:bodyPr>
          <a:lstStyle/>
          <a:p>
            <a:pPr algn="ctr"/>
            <a:r>
              <a:rPr lang="ja-JP" altLang="en-US" sz="674" dirty="0">
                <a:solidFill>
                  <a:schemeClr val="bg1"/>
                </a:solidFill>
                <a:latin typeface="メイリオ" panose="020B0604030504040204" pitchFamily="50" charset="-128"/>
                <a:ea typeface="メイリオ" panose="020B0604030504040204" pitchFamily="50" charset="-128"/>
              </a:rPr>
              <a:t>おススメ：潤いたっぷり補給パーマ！</a:t>
            </a:r>
          </a:p>
        </p:txBody>
      </p:sp>
      <p:sp>
        <p:nvSpPr>
          <p:cNvPr id="1037" name="正方形/長方形 1036"/>
          <p:cNvSpPr/>
          <p:nvPr/>
        </p:nvSpPr>
        <p:spPr>
          <a:xfrm>
            <a:off x="1827975" y="3383018"/>
            <a:ext cx="1768809" cy="452432"/>
          </a:xfrm>
          <a:prstGeom prst="rect">
            <a:avLst/>
          </a:prstGeom>
        </p:spPr>
        <p:txBody>
          <a:bodyPr wrap="square">
            <a:spAutoFit/>
          </a:bodyPr>
          <a:lstStyle/>
          <a:p>
            <a:pPr>
              <a:lnSpc>
                <a:spcPct val="150000"/>
              </a:lnSpc>
            </a:pPr>
            <a:r>
              <a:rPr lang="ja-JP" altLang="en-US" sz="520" dirty="0">
                <a:solidFill>
                  <a:schemeClr val="bg1"/>
                </a:solidFill>
                <a:latin typeface="メイリオ" panose="020B0604030504040204" pitchFamily="50" charset="-128"/>
                <a:ea typeface="メイリオ" panose="020B0604030504040204" pitchFamily="50" charset="-128"/>
              </a:rPr>
              <a:t>髪に優しいだけでなく、頭皮にもダメージの少ない薬剤を使用することで、潤いを補給しながらパーマスタイルをお楽しみいただけます！</a:t>
            </a:r>
          </a:p>
        </p:txBody>
      </p:sp>
    </p:spTree>
    <p:extLst>
      <p:ext uri="{BB962C8B-B14F-4D97-AF65-F5344CB8AC3E}">
        <p14:creationId xmlns:p14="http://schemas.microsoft.com/office/powerpoint/2010/main" val="559192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2079" y="0"/>
            <a:ext cx="3655333" cy="447873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lIns="45804" tIns="22902" rIns="45804" bIns="22902"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defTabSz="510439" fontAlgn="auto">
              <a:spcBef>
                <a:spcPts val="0"/>
              </a:spcBef>
              <a:spcAft>
                <a:spcPts val="0"/>
              </a:spcAft>
            </a:pPr>
            <a:r>
              <a:rPr lang="ja-JP" altLang="en-US" sz="800" b="1" dirty="0">
                <a:solidFill>
                  <a:prstClr val="black"/>
                </a:solidFill>
                <a:latin typeface="ＭＳ Ｐゴシック"/>
              </a:rPr>
              <a:t>チラシ印刷等テンプレートご利用上のご注意事項</a:t>
            </a:r>
          </a:p>
          <a:p>
            <a:pPr defTabSz="510439" fontAlgn="auto">
              <a:spcBef>
                <a:spcPts val="0"/>
              </a:spcBef>
              <a:spcAft>
                <a:spcPts val="0"/>
              </a:spcAft>
            </a:pPr>
            <a:endParaRPr lang="ja-JP" altLang="en-US" dirty="0">
              <a:solidFill>
                <a:prstClr val="black"/>
              </a:solidFill>
              <a:latin typeface="ＭＳ Ｐゴシック"/>
            </a:endParaRPr>
          </a:p>
          <a:p>
            <a:pPr defTabSz="510439" fontAlgn="auto">
              <a:spcBef>
                <a:spcPts val="0"/>
              </a:spcBef>
              <a:spcAft>
                <a:spcPts val="0"/>
              </a:spcAft>
            </a:pPr>
            <a:r>
              <a:rPr lang="ja-JP" altLang="en-US" sz="800"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チラシ印刷等テンプレートのご利用について</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pPr defTabSz="510439" fontAlgn="auto">
              <a:spcBef>
                <a:spcPts val="0"/>
              </a:spcBef>
              <a:spcAft>
                <a:spcPts val="0"/>
              </a:spcAft>
            </a:pPr>
            <a:r>
              <a:rPr lang="ja-JP" altLang="en-US" sz="800" dirty="0">
                <a:solidFill>
                  <a:prstClr val="black"/>
                </a:solidFill>
                <a:latin typeface="ＭＳ Ｐゴシック"/>
              </a:rPr>
              <a:t>・本テンプレートは、無料でご利用いただけます。</a:t>
            </a:r>
          </a:p>
          <a:p>
            <a:pPr defTabSz="510439" fontAlgn="auto">
              <a:spcBef>
                <a:spcPts val="0"/>
              </a:spcBef>
              <a:spcAft>
                <a:spcPts val="0"/>
              </a:spcAft>
            </a:pPr>
            <a:r>
              <a:rPr lang="ja-JP" altLang="en-US" sz="800" dirty="0">
                <a:solidFill>
                  <a:prstClr val="black"/>
                </a:solidFill>
                <a:latin typeface="ＭＳ Ｐゴシック"/>
              </a:rPr>
              <a:t>・本テンプレートのサイズやカラーの変更、画像差替えなどの加工は自由です。</a:t>
            </a:r>
          </a:p>
          <a:p>
            <a:pPr defTabSz="510439" fontAlgn="auto">
              <a:spcBef>
                <a:spcPts val="0"/>
              </a:spcBef>
              <a:spcAft>
                <a:spcPts val="0"/>
              </a:spcAft>
            </a:pPr>
            <a:r>
              <a:rPr lang="ja-JP" altLang="en-US" sz="800" dirty="0">
                <a:solidFill>
                  <a:prstClr val="black"/>
                </a:solidFill>
                <a:latin typeface="ＭＳ Ｐゴシック"/>
              </a:rPr>
              <a:t>・本テンプレートのご利用にあたり当社へのご連絡は必要ございません。</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著作権について</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禁止事項</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以下に該当する行為を禁止します。</a:t>
            </a:r>
          </a:p>
          <a:p>
            <a:pPr defTabSz="510439" fontAlgn="auto">
              <a:spcBef>
                <a:spcPts val="0"/>
              </a:spcBef>
              <a:spcAft>
                <a:spcPts val="0"/>
              </a:spcAft>
            </a:pPr>
            <a:r>
              <a:rPr lang="ja-JP" altLang="en-US" sz="800" dirty="0">
                <a:solidFill>
                  <a:prstClr val="black"/>
                </a:solidFill>
                <a:latin typeface="ＭＳ Ｐゴシック"/>
              </a:rPr>
              <a:t>・本テンプレートのデータおよび本テンプレートを編集したデータ等を第三者に譲渡、転売、貸与、再配布する行為</a:t>
            </a:r>
          </a:p>
          <a:p>
            <a:pPr defTabSz="510439" fontAlgn="auto">
              <a:spcBef>
                <a:spcPts val="0"/>
              </a:spcBef>
              <a:spcAft>
                <a:spcPts val="0"/>
              </a:spcAft>
            </a:pPr>
            <a:r>
              <a:rPr lang="ja-JP" altLang="en-US" sz="800" dirty="0">
                <a:solidFill>
                  <a:prstClr val="black"/>
                </a:solidFill>
                <a:latin typeface="ＭＳ Ｐゴシック"/>
              </a:rPr>
              <a:t>・本テンプレートに直接リンクを設定する（直リンクする）行為</a:t>
            </a:r>
          </a:p>
          <a:p>
            <a:pPr defTabSz="510439" fontAlgn="auto">
              <a:spcBef>
                <a:spcPts val="0"/>
              </a:spcBef>
              <a:spcAft>
                <a:spcPts val="0"/>
              </a:spcAft>
            </a:pPr>
            <a:r>
              <a:rPr lang="ja-JP" altLang="en-US" sz="800" dirty="0">
                <a:solidFill>
                  <a:prstClr val="black"/>
                </a:solidFill>
                <a:latin typeface="ＭＳ Ｐゴシック"/>
              </a:rPr>
              <a:t>・本サイトの運営を妨害する行為</a:t>
            </a:r>
          </a:p>
          <a:p>
            <a:pPr defTabSz="510439" fontAlgn="auto">
              <a:spcBef>
                <a:spcPts val="0"/>
              </a:spcBef>
              <a:spcAft>
                <a:spcPts val="0"/>
              </a:spcAft>
            </a:pPr>
            <a:r>
              <a:rPr lang="ja-JP" altLang="en-US" sz="800" dirty="0">
                <a:solidFill>
                  <a:prstClr val="black"/>
                </a:solidFill>
                <a:latin typeface="ＭＳ Ｐゴシック"/>
              </a:rPr>
              <a:t>・違法または不正な目的のために本テンプレートを利用する行為</a:t>
            </a:r>
          </a:p>
          <a:p>
            <a:pPr defTabSz="510439" fontAlgn="auto">
              <a:spcBef>
                <a:spcPts val="0"/>
              </a:spcBef>
              <a:spcAft>
                <a:spcPts val="0"/>
              </a:spcAft>
            </a:pPr>
            <a:r>
              <a:rPr lang="ja-JP" altLang="en-US" sz="800" dirty="0">
                <a:solidFill>
                  <a:prstClr val="black"/>
                </a:solidFill>
                <a:latin typeface="ＭＳ Ｐゴシック"/>
              </a:rPr>
              <a:t>・その他当社が合理的に不適切であると判断する行為</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免責事項</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pPr defTabSz="510439" fontAlgn="auto">
              <a:spcBef>
                <a:spcPts val="0"/>
              </a:spcBef>
              <a:spcAft>
                <a:spcPts val="0"/>
              </a:spcAft>
            </a:pPr>
            <a:r>
              <a:rPr lang="ja-JP" altLang="en-US" sz="800" dirty="0">
                <a:solidFill>
                  <a:prstClr val="black"/>
                </a:solidFill>
                <a:latin typeface="ＭＳ Ｐゴシック"/>
              </a:rPr>
              <a:t>・本テンプレートのご利用に起因して利用者と第三者との間に紛争が生じた場合、当社は一切責任を負わないものとします。</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利用者の責任</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利用者が本テンプレートの利用に関連して当社または第三者に損害を与えた場合、利用者は当該損害を賠償するものとします。</a:t>
            </a:r>
          </a:p>
          <a:p>
            <a:pPr defTabSz="510439" fontAlgn="auto">
              <a:spcBef>
                <a:spcPts val="0"/>
              </a:spcBef>
              <a:spcAft>
                <a:spcPts val="0"/>
              </a:spcAft>
            </a:pPr>
            <a:r>
              <a:rPr lang="en-US" altLang="ja-JP" sz="800" dirty="0" smtClean="0">
                <a:solidFill>
                  <a:prstClr val="black"/>
                </a:solidFill>
                <a:latin typeface="ＭＳ Ｐゴシック"/>
              </a:rPr>
              <a:t>【</a:t>
            </a:r>
            <a:r>
              <a:rPr lang="ja-JP" altLang="en-US" sz="800" dirty="0">
                <a:solidFill>
                  <a:prstClr val="black"/>
                </a:solidFill>
                <a:latin typeface="ＭＳ Ｐゴシック"/>
              </a:rPr>
              <a:t>その他</a:t>
            </a:r>
            <a:r>
              <a:rPr lang="en-US" altLang="ja-JP" sz="800" dirty="0">
                <a:solidFill>
                  <a:prstClr val="black"/>
                </a:solidFill>
                <a:latin typeface="ＭＳ Ｐゴシック"/>
              </a:rPr>
              <a:t>】</a:t>
            </a:r>
          </a:p>
          <a:p>
            <a:pPr defTabSz="510439" fontAlgn="auto">
              <a:spcBef>
                <a:spcPts val="0"/>
              </a:spcBef>
              <a:spcAft>
                <a:spcPts val="0"/>
              </a:spcAft>
            </a:pPr>
            <a:r>
              <a:rPr lang="ja-JP" altLang="en-US" sz="800" dirty="0">
                <a:solidFill>
                  <a:prstClr val="black"/>
                </a:solidFill>
                <a:latin typeface="ＭＳ Ｐゴシック"/>
              </a:rPr>
              <a:t>本テンプレートを利用した印刷の</a:t>
            </a:r>
            <a:r>
              <a:rPr lang="ja-JP" altLang="en-US" sz="800" dirty="0" smtClean="0">
                <a:solidFill>
                  <a:prstClr val="black"/>
                </a:solidFill>
                <a:latin typeface="ＭＳ Ｐゴシック"/>
              </a:rPr>
              <a:t>ご注文に関するご相談は</a:t>
            </a:r>
            <a:r>
              <a:rPr lang="ja-JP" altLang="en-US" sz="800" dirty="0">
                <a:solidFill>
                  <a:prstClr val="black"/>
                </a:solidFill>
                <a:latin typeface="ＭＳ Ｐゴシック"/>
              </a:rPr>
              <a:t>、本サイト（</a:t>
            </a:r>
            <a:r>
              <a:rPr lang="ja-JP" altLang="en-US" sz="800" dirty="0" smtClean="0">
                <a:solidFill>
                  <a:prstClr val="black"/>
                </a:solidFill>
                <a:latin typeface="ＭＳ Ｐゴシック"/>
              </a:rPr>
              <a:t>アスクルスピードプリントセンター </a:t>
            </a:r>
            <a:r>
              <a:rPr lang="en-US" altLang="ja-JP" sz="800" dirty="0" smtClean="0">
                <a:solidFill>
                  <a:prstClr val="black"/>
                </a:solidFill>
                <a:latin typeface="ＭＳ Ｐゴシック"/>
              </a:rPr>
              <a:t>http://spc.askul.co.jp/</a:t>
            </a:r>
            <a:r>
              <a:rPr lang="ja-JP" altLang="en-US" sz="800" dirty="0" smtClean="0">
                <a:solidFill>
                  <a:prstClr val="black"/>
                </a:solidFill>
                <a:latin typeface="ＭＳ Ｐゴシック"/>
              </a:rPr>
              <a:t>）</a:t>
            </a:r>
            <a:r>
              <a:rPr lang="ja-JP" altLang="en-US" sz="800" dirty="0">
                <a:solidFill>
                  <a:prstClr val="black"/>
                </a:solidFill>
                <a:latin typeface="ＭＳ Ｐゴシック"/>
              </a:rPr>
              <a:t>のフリーダイヤル</a:t>
            </a:r>
            <a:r>
              <a:rPr lang="en-US" altLang="ja-JP" sz="800" dirty="0">
                <a:solidFill>
                  <a:prstClr val="black"/>
                </a:solidFill>
                <a:latin typeface="ＭＳ Ｐゴシック"/>
              </a:rPr>
              <a:t>0120-117-132</a:t>
            </a:r>
            <a:r>
              <a:rPr lang="ja-JP" altLang="en-US" sz="800" dirty="0">
                <a:solidFill>
                  <a:prstClr val="black"/>
                </a:solidFill>
                <a:latin typeface="ＭＳ Ｐゴシック"/>
              </a:rPr>
              <a:t>（受付時間：午前</a:t>
            </a:r>
            <a:r>
              <a:rPr lang="en-US" altLang="ja-JP" sz="800" dirty="0">
                <a:solidFill>
                  <a:prstClr val="black"/>
                </a:solidFill>
                <a:latin typeface="ＭＳ Ｐゴシック"/>
              </a:rPr>
              <a:t>6</a:t>
            </a:r>
            <a:r>
              <a:rPr lang="ja-JP" altLang="en-US" sz="800" dirty="0">
                <a:solidFill>
                  <a:prstClr val="black"/>
                </a:solidFill>
                <a:latin typeface="ＭＳ Ｐゴシック"/>
              </a:rPr>
              <a:t>時～午後</a:t>
            </a:r>
            <a:r>
              <a:rPr lang="en-US" altLang="ja-JP" sz="800" dirty="0">
                <a:solidFill>
                  <a:prstClr val="black"/>
                </a:solidFill>
                <a:latin typeface="ＭＳ Ｐゴシック"/>
              </a:rPr>
              <a:t>6</a:t>
            </a:r>
            <a:r>
              <a:rPr lang="ja-JP" altLang="en-US" sz="800" dirty="0">
                <a:solidFill>
                  <a:prstClr val="black"/>
                </a:solidFill>
                <a:latin typeface="ＭＳ Ｐゴシック"/>
              </a:rPr>
              <a:t>時　日・祝日除く</a:t>
            </a:r>
            <a:r>
              <a:rPr lang="ja-JP" altLang="en-US" sz="800" dirty="0" smtClean="0">
                <a:solidFill>
                  <a:prstClr val="black"/>
                </a:solidFill>
                <a:latin typeface="ＭＳ Ｐゴシック"/>
              </a:rPr>
              <a:t>）までお問い合わせください。</a:t>
            </a:r>
            <a:endParaRPr lang="en-US" altLang="ja-JP" sz="800" dirty="0" smtClean="0">
              <a:solidFill>
                <a:prstClr val="black"/>
              </a:solidFill>
              <a:latin typeface="ＭＳ Ｐゴシック"/>
            </a:endParaRPr>
          </a:p>
          <a:p>
            <a:pPr defTabSz="510439" fontAlgn="auto">
              <a:spcBef>
                <a:spcPts val="0"/>
              </a:spcBef>
              <a:spcAft>
                <a:spcPts val="0"/>
              </a:spcAft>
            </a:pPr>
            <a:endParaRPr lang="en-US" altLang="ja-JP" sz="800" dirty="0" smtClean="0">
              <a:solidFill>
                <a:prstClr val="black"/>
              </a:solidFill>
              <a:latin typeface="ＭＳ Ｐゴシック"/>
            </a:endParaRPr>
          </a:p>
          <a:p>
            <a:pPr defTabSz="510439" fontAlgn="auto">
              <a:spcBef>
                <a:spcPts val="0"/>
              </a:spcBef>
              <a:spcAft>
                <a:spcPts val="0"/>
              </a:spcAft>
            </a:pPr>
            <a:endParaRPr lang="ja-JP" altLang="en-US" sz="800" dirty="0">
              <a:solidFill>
                <a:prstClr val="black"/>
              </a:solidFill>
              <a:latin typeface="ＭＳ Ｐゴシック"/>
            </a:endParaRPr>
          </a:p>
          <a:p>
            <a:pPr defTabSz="510439" fontAlgn="auto">
              <a:spcBef>
                <a:spcPts val="0"/>
              </a:spcBef>
              <a:spcAft>
                <a:spcPts val="0"/>
              </a:spcAft>
            </a:pPr>
            <a:r>
              <a:rPr lang="ja-JP" altLang="en-US" sz="800" dirty="0">
                <a:solidFill>
                  <a:prstClr val="black"/>
                </a:solidFill>
                <a:latin typeface="ＭＳ Ｐゴシック"/>
              </a:rPr>
              <a:t>以上</a:t>
            </a:r>
          </a:p>
          <a:p>
            <a:pPr defTabSz="510439" fontAlgn="auto">
              <a:spcBef>
                <a:spcPts val="0"/>
              </a:spcBef>
              <a:spcAft>
                <a:spcPts val="0"/>
              </a:spcAft>
            </a:pPr>
            <a:endParaRPr lang="ja-JP" altLang="en-US" dirty="0">
              <a:solidFill>
                <a:prstClr val="black"/>
              </a:solidFill>
              <a:latin typeface="ＭＳ Ｐゴシック"/>
            </a:endParaRPr>
          </a:p>
        </p:txBody>
      </p:sp>
    </p:spTree>
    <p:extLst>
      <p:ext uri="{BB962C8B-B14F-4D97-AF65-F5344CB8AC3E}">
        <p14:creationId xmlns:p14="http://schemas.microsoft.com/office/powerpoint/2010/main" val="1035976107"/>
      </p:ext>
    </p:extLst>
  </p:cSld>
  <p:clrMapOvr>
    <a:masterClrMapping/>
  </p:clrMapOvr>
</p:sld>
</file>

<file path=ppt/theme/theme1.xml><?xml version="1.0" encoding="utf-8"?>
<a:theme xmlns:a="http://schemas.openxmlformats.org/drawingml/2006/main" name="22">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22.pptx" id="{88BFAF2C-7967-4253-A740-5914485FC90A}" vid="{029E7FE1-BB1E-4A8E-8B13-B34DD60075B0}"/>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プレゼンテーション1" id="{AB7A6B0E-B62C-44B1-B7AA-7961AEC1B827}" vid="{5DCA117D-F821-45BF-8444-B167AD92E3EF}"/>
    </a:ext>
  </a:extLst>
</a:theme>
</file>

<file path=ppt/theme/theme3.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プレゼンテーション1" id="{D14BBAA0-EBDA-4F80-B5E5-6A060B58EB30}" vid="{E91C9F3B-FA2D-4D28-9E30-9B6A997020B2}"/>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22</Template>
  <TotalTime>0</TotalTime>
  <Words>848</Words>
  <Application>Microsoft Office PowerPoint</Application>
  <PresentationFormat>ユーザー設定</PresentationFormat>
  <Paragraphs>79</Paragraphs>
  <Slides>3</Slides>
  <Notes>0</Notes>
  <HiddenSlides>0</HiddenSlides>
  <MMClips>0</MMClips>
  <ScaleCrop>false</ScaleCrop>
  <HeadingPairs>
    <vt:vector size="4" baseType="variant">
      <vt:variant>
        <vt:lpstr>テーマ</vt:lpstr>
      </vt:variant>
      <vt:variant>
        <vt:i4>3</vt:i4>
      </vt:variant>
      <vt:variant>
        <vt:lpstr>スライド タイトル</vt:lpstr>
      </vt:variant>
      <vt:variant>
        <vt:i4>3</vt:i4>
      </vt:variant>
    </vt:vector>
  </HeadingPairs>
  <TitlesOfParts>
    <vt:vector size="6" baseType="lpstr">
      <vt:lpstr>22</vt:lpstr>
      <vt:lpstr>Office テーマ</vt:lpstr>
      <vt:lpstr>11</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2014-07-08T06:41:33Z</dcterms:created>
  <dcterms:modified xsi:type="dcterms:W3CDTF">2015-06-05T07:56:06Z</dcterms:modified>
</cp:coreProperties>
</file>