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3" r:id="rId1"/>
    <p:sldMasterId id="2147483676" r:id="rId2"/>
  </p:sldMasterIdLst>
  <p:notesMasterIdLst>
    <p:notesMasterId r:id="rId5"/>
  </p:notesMasterIdLst>
  <p:sldIdLst>
    <p:sldId id="260" r:id="rId3"/>
    <p:sldId id="259" r:id="rId4"/>
  </p:sldIdLst>
  <p:sldSz cx="10907713" cy="7775575"/>
  <p:notesSz cx="9925050" cy="6794500"/>
  <p:defaultTextStyle>
    <a:defPPr>
      <a:defRPr lang="ja-JP"/>
    </a:defPPr>
    <a:lvl1pPr marL="0" algn="l" defTabSz="1019007" rtl="0" eaLnBrk="1" latinLnBrk="0" hangingPunct="1">
      <a:defRPr kumimoji="1" sz="2006" kern="1200">
        <a:solidFill>
          <a:schemeClr val="tx1"/>
        </a:solidFill>
        <a:latin typeface="+mn-lt"/>
        <a:ea typeface="+mn-ea"/>
        <a:cs typeface="+mn-cs"/>
      </a:defRPr>
    </a:lvl1pPr>
    <a:lvl2pPr marL="509504" algn="l" defTabSz="1019007" rtl="0" eaLnBrk="1" latinLnBrk="0" hangingPunct="1">
      <a:defRPr kumimoji="1" sz="2006" kern="1200">
        <a:solidFill>
          <a:schemeClr val="tx1"/>
        </a:solidFill>
        <a:latin typeface="+mn-lt"/>
        <a:ea typeface="+mn-ea"/>
        <a:cs typeface="+mn-cs"/>
      </a:defRPr>
    </a:lvl2pPr>
    <a:lvl3pPr marL="1019007" algn="l" defTabSz="1019007" rtl="0" eaLnBrk="1" latinLnBrk="0" hangingPunct="1">
      <a:defRPr kumimoji="1" sz="2006" kern="1200">
        <a:solidFill>
          <a:schemeClr val="tx1"/>
        </a:solidFill>
        <a:latin typeface="+mn-lt"/>
        <a:ea typeface="+mn-ea"/>
        <a:cs typeface="+mn-cs"/>
      </a:defRPr>
    </a:lvl3pPr>
    <a:lvl4pPr marL="1528511" algn="l" defTabSz="1019007" rtl="0" eaLnBrk="1" latinLnBrk="0" hangingPunct="1">
      <a:defRPr kumimoji="1" sz="2006" kern="1200">
        <a:solidFill>
          <a:schemeClr val="tx1"/>
        </a:solidFill>
        <a:latin typeface="+mn-lt"/>
        <a:ea typeface="+mn-ea"/>
        <a:cs typeface="+mn-cs"/>
      </a:defRPr>
    </a:lvl4pPr>
    <a:lvl5pPr marL="2038015" algn="l" defTabSz="1019007" rtl="0" eaLnBrk="1" latinLnBrk="0" hangingPunct="1">
      <a:defRPr kumimoji="1" sz="2006" kern="1200">
        <a:solidFill>
          <a:schemeClr val="tx1"/>
        </a:solidFill>
        <a:latin typeface="+mn-lt"/>
        <a:ea typeface="+mn-ea"/>
        <a:cs typeface="+mn-cs"/>
      </a:defRPr>
    </a:lvl5pPr>
    <a:lvl6pPr marL="2547518" algn="l" defTabSz="1019007" rtl="0" eaLnBrk="1" latinLnBrk="0" hangingPunct="1">
      <a:defRPr kumimoji="1" sz="2006" kern="1200">
        <a:solidFill>
          <a:schemeClr val="tx1"/>
        </a:solidFill>
        <a:latin typeface="+mn-lt"/>
        <a:ea typeface="+mn-ea"/>
        <a:cs typeface="+mn-cs"/>
      </a:defRPr>
    </a:lvl6pPr>
    <a:lvl7pPr marL="3057022" algn="l" defTabSz="1019007" rtl="0" eaLnBrk="1" latinLnBrk="0" hangingPunct="1">
      <a:defRPr kumimoji="1" sz="2006" kern="1200">
        <a:solidFill>
          <a:schemeClr val="tx1"/>
        </a:solidFill>
        <a:latin typeface="+mn-lt"/>
        <a:ea typeface="+mn-ea"/>
        <a:cs typeface="+mn-cs"/>
      </a:defRPr>
    </a:lvl7pPr>
    <a:lvl8pPr marL="3566526" algn="l" defTabSz="1019007" rtl="0" eaLnBrk="1" latinLnBrk="0" hangingPunct="1">
      <a:defRPr kumimoji="1" sz="2006" kern="1200">
        <a:solidFill>
          <a:schemeClr val="tx1"/>
        </a:solidFill>
        <a:latin typeface="+mn-lt"/>
        <a:ea typeface="+mn-ea"/>
        <a:cs typeface="+mn-cs"/>
      </a:defRPr>
    </a:lvl8pPr>
    <a:lvl9pPr marL="4076029" algn="l" defTabSz="1019007" rtl="0" eaLnBrk="1" latinLnBrk="0" hangingPunct="1">
      <a:defRPr kumimoji="1" sz="2006" kern="1200">
        <a:solidFill>
          <a:schemeClr val="tx1"/>
        </a:solidFill>
        <a:latin typeface="+mn-lt"/>
        <a:ea typeface="+mn-ea"/>
        <a:cs typeface="+mn-cs"/>
      </a:defRPr>
    </a:lvl9pPr>
  </p:defaultTextStyle>
  <p:extLst>
    <p:ext uri="{EFAFB233-063F-42B5-8137-9DF3F51BA10A}">
      <p15:sldGuideLst xmlns=""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F542E"/>
    <a:srgbClr val="A3222F"/>
    <a:srgbClr val="F7F8DA"/>
    <a:srgbClr val="72C7CA"/>
    <a:srgbClr val="6B3C30"/>
    <a:srgbClr val="FFFFFF"/>
    <a:srgbClr val="614C3F"/>
    <a:srgbClr val="F9C897"/>
    <a:srgbClr val="640000"/>
    <a:srgbClr val="3E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746" autoAdjust="0"/>
    <p:restoredTop sz="94660"/>
  </p:normalViewPr>
  <p:slideViewPr>
    <p:cSldViewPr snapToGrid="0">
      <p:cViewPr>
        <p:scale>
          <a:sx n="154" d="100"/>
          <a:sy n="154" d="100"/>
        </p:scale>
        <p:origin x="2862" y="2724"/>
      </p:cViewPr>
      <p:guideLst>
        <p:guide orient="horz" pos="2449"/>
        <p:guide pos="3435"/>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2" y="0"/>
            <a:ext cx="4300855" cy="340905"/>
          </a:xfrm>
          <a:prstGeom prst="rect">
            <a:avLst/>
          </a:prstGeom>
        </p:spPr>
        <p:txBody>
          <a:bodyPr vert="horz" lIns="91431" tIns="45715" rIns="91431" bIns="45715" rtlCol="0"/>
          <a:lstStyle>
            <a:lvl1pPr algn="l">
              <a:defRPr sz="1200"/>
            </a:lvl1pPr>
          </a:lstStyle>
          <a:p>
            <a:endParaRPr kumimoji="1" lang="ja-JP" altLang="en-US"/>
          </a:p>
        </p:txBody>
      </p:sp>
      <p:sp>
        <p:nvSpPr>
          <p:cNvPr id="3" name="日付プレースホルダー 2"/>
          <p:cNvSpPr>
            <a:spLocks noGrp="1"/>
          </p:cNvSpPr>
          <p:nvPr>
            <p:ph type="dt" idx="1"/>
          </p:nvPr>
        </p:nvSpPr>
        <p:spPr>
          <a:xfrm>
            <a:off x="5621901" y="0"/>
            <a:ext cx="4300855" cy="340905"/>
          </a:xfrm>
          <a:prstGeom prst="rect">
            <a:avLst/>
          </a:prstGeom>
        </p:spPr>
        <p:txBody>
          <a:bodyPr vert="horz" lIns="91431" tIns="45715" rIns="91431" bIns="45715" rtlCol="0"/>
          <a:lstStyle>
            <a:lvl1pPr algn="r">
              <a:defRPr sz="1200"/>
            </a:lvl1pPr>
          </a:lstStyle>
          <a:p>
            <a:fld id="{70F99883-74AE-4A2C-81B7-5B86A08198C0}" type="datetimeFigureOut">
              <a:rPr kumimoji="1" lang="ja-JP" altLang="en-US" smtClean="0"/>
              <a:t>2013/9/24</a:t>
            </a:fld>
            <a:endParaRPr kumimoji="1" lang="ja-JP" altLang="en-US"/>
          </a:p>
        </p:txBody>
      </p:sp>
      <p:sp>
        <p:nvSpPr>
          <p:cNvPr id="4" name="スライド イメージ プレースホルダー 3"/>
          <p:cNvSpPr>
            <a:spLocks noGrp="1" noRot="1" noChangeAspect="1"/>
          </p:cNvSpPr>
          <p:nvPr>
            <p:ph type="sldImg" idx="2"/>
          </p:nvPr>
        </p:nvSpPr>
        <p:spPr>
          <a:xfrm>
            <a:off x="3352800" y="849313"/>
            <a:ext cx="3219450" cy="2293937"/>
          </a:xfrm>
          <a:prstGeom prst="rect">
            <a:avLst/>
          </a:prstGeom>
          <a:noFill/>
          <a:ln w="12700">
            <a:solidFill>
              <a:prstClr val="black"/>
            </a:solidFill>
          </a:ln>
        </p:spPr>
        <p:txBody>
          <a:bodyPr vert="horz" lIns="91431" tIns="45715" rIns="91431" bIns="45715" rtlCol="0" anchor="ctr"/>
          <a:lstStyle/>
          <a:p>
            <a:endParaRPr lang="ja-JP" altLang="en-US"/>
          </a:p>
        </p:txBody>
      </p:sp>
      <p:sp>
        <p:nvSpPr>
          <p:cNvPr id="5" name="ノート プレースホルダー 4"/>
          <p:cNvSpPr>
            <a:spLocks noGrp="1"/>
          </p:cNvSpPr>
          <p:nvPr>
            <p:ph type="body" sz="quarter" idx="3"/>
          </p:nvPr>
        </p:nvSpPr>
        <p:spPr>
          <a:xfrm>
            <a:off x="992505" y="3269854"/>
            <a:ext cx="7940040" cy="2675334"/>
          </a:xfrm>
          <a:prstGeom prst="rect">
            <a:avLst/>
          </a:prstGeom>
        </p:spPr>
        <p:txBody>
          <a:bodyPr vert="horz" lIns="91431" tIns="45715" rIns="91431" bIns="45715"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2" y="6453598"/>
            <a:ext cx="4300855" cy="340904"/>
          </a:xfrm>
          <a:prstGeom prst="rect">
            <a:avLst/>
          </a:prstGeom>
        </p:spPr>
        <p:txBody>
          <a:bodyPr vert="horz" lIns="91431" tIns="45715" rIns="91431" bIns="4571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5621901" y="6453598"/>
            <a:ext cx="4300855" cy="340904"/>
          </a:xfrm>
          <a:prstGeom prst="rect">
            <a:avLst/>
          </a:prstGeom>
        </p:spPr>
        <p:txBody>
          <a:bodyPr vert="horz" lIns="91431" tIns="45715" rIns="91431" bIns="45715" rtlCol="0" anchor="b"/>
          <a:lstStyle>
            <a:lvl1pPr algn="r">
              <a:defRPr sz="1200"/>
            </a:lvl1pPr>
          </a:lstStyle>
          <a:p>
            <a:fld id="{ACD93CC5-A9B8-46A1-B8C3-70AA73E05DA2}" type="slidenum">
              <a:rPr kumimoji="1" lang="ja-JP" altLang="en-US" smtClean="0"/>
              <a:t>‹#›</a:t>
            </a:fld>
            <a:endParaRPr kumimoji="1" lang="ja-JP" altLang="en-US"/>
          </a:p>
        </p:txBody>
      </p:sp>
    </p:spTree>
    <p:extLst>
      <p:ext uri="{BB962C8B-B14F-4D97-AF65-F5344CB8AC3E}">
        <p14:creationId xmlns:p14="http://schemas.microsoft.com/office/powerpoint/2010/main" val="3670022972"/>
      </p:ext>
    </p:extLst>
  </p:cSld>
  <p:clrMap bg1="lt1" tx1="dk1" bg2="lt2" tx2="dk2" accent1="accent1" accent2="accent2" accent3="accent3" accent4="accent4" accent5="accent5" accent6="accent6" hlink="hlink" folHlink="folHlink"/>
  <p:notesStyle>
    <a:lvl1pPr marL="0" algn="l" defTabSz="1019007" rtl="0" eaLnBrk="1" latinLnBrk="0" hangingPunct="1">
      <a:defRPr kumimoji="1" sz="1337" kern="1200">
        <a:solidFill>
          <a:schemeClr val="tx1"/>
        </a:solidFill>
        <a:latin typeface="+mn-lt"/>
        <a:ea typeface="+mn-ea"/>
        <a:cs typeface="+mn-cs"/>
      </a:defRPr>
    </a:lvl1pPr>
    <a:lvl2pPr marL="509504" algn="l" defTabSz="1019007" rtl="0" eaLnBrk="1" latinLnBrk="0" hangingPunct="1">
      <a:defRPr kumimoji="1" sz="1337" kern="1200">
        <a:solidFill>
          <a:schemeClr val="tx1"/>
        </a:solidFill>
        <a:latin typeface="+mn-lt"/>
        <a:ea typeface="+mn-ea"/>
        <a:cs typeface="+mn-cs"/>
      </a:defRPr>
    </a:lvl2pPr>
    <a:lvl3pPr marL="1019007" algn="l" defTabSz="1019007" rtl="0" eaLnBrk="1" latinLnBrk="0" hangingPunct="1">
      <a:defRPr kumimoji="1" sz="1337" kern="1200">
        <a:solidFill>
          <a:schemeClr val="tx1"/>
        </a:solidFill>
        <a:latin typeface="+mn-lt"/>
        <a:ea typeface="+mn-ea"/>
        <a:cs typeface="+mn-cs"/>
      </a:defRPr>
    </a:lvl3pPr>
    <a:lvl4pPr marL="1528511" algn="l" defTabSz="1019007" rtl="0" eaLnBrk="1" latinLnBrk="0" hangingPunct="1">
      <a:defRPr kumimoji="1" sz="1337" kern="1200">
        <a:solidFill>
          <a:schemeClr val="tx1"/>
        </a:solidFill>
        <a:latin typeface="+mn-lt"/>
        <a:ea typeface="+mn-ea"/>
        <a:cs typeface="+mn-cs"/>
      </a:defRPr>
    </a:lvl4pPr>
    <a:lvl5pPr marL="2038015" algn="l" defTabSz="1019007" rtl="0" eaLnBrk="1" latinLnBrk="0" hangingPunct="1">
      <a:defRPr kumimoji="1" sz="1337" kern="1200">
        <a:solidFill>
          <a:schemeClr val="tx1"/>
        </a:solidFill>
        <a:latin typeface="+mn-lt"/>
        <a:ea typeface="+mn-ea"/>
        <a:cs typeface="+mn-cs"/>
      </a:defRPr>
    </a:lvl5pPr>
    <a:lvl6pPr marL="2547518" algn="l" defTabSz="1019007" rtl="0" eaLnBrk="1" latinLnBrk="0" hangingPunct="1">
      <a:defRPr kumimoji="1" sz="1337" kern="1200">
        <a:solidFill>
          <a:schemeClr val="tx1"/>
        </a:solidFill>
        <a:latin typeface="+mn-lt"/>
        <a:ea typeface="+mn-ea"/>
        <a:cs typeface="+mn-cs"/>
      </a:defRPr>
    </a:lvl6pPr>
    <a:lvl7pPr marL="3057022" algn="l" defTabSz="1019007" rtl="0" eaLnBrk="1" latinLnBrk="0" hangingPunct="1">
      <a:defRPr kumimoji="1" sz="1337" kern="1200">
        <a:solidFill>
          <a:schemeClr val="tx1"/>
        </a:solidFill>
        <a:latin typeface="+mn-lt"/>
        <a:ea typeface="+mn-ea"/>
        <a:cs typeface="+mn-cs"/>
      </a:defRPr>
    </a:lvl7pPr>
    <a:lvl8pPr marL="3566526" algn="l" defTabSz="1019007" rtl="0" eaLnBrk="1" latinLnBrk="0" hangingPunct="1">
      <a:defRPr kumimoji="1" sz="1337" kern="1200">
        <a:solidFill>
          <a:schemeClr val="tx1"/>
        </a:solidFill>
        <a:latin typeface="+mn-lt"/>
        <a:ea typeface="+mn-ea"/>
        <a:cs typeface="+mn-cs"/>
      </a:defRPr>
    </a:lvl8pPr>
    <a:lvl9pPr marL="4076029" algn="l" defTabSz="1019007" rtl="0" eaLnBrk="1" latinLnBrk="0" hangingPunct="1">
      <a:defRPr kumimoji="1" sz="1337"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34007140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p:spPr>
        <p:txBody>
          <a:bodyPr anchor="b"/>
          <a:lstStyle>
            <a:lvl1pPr>
              <a:defRPr sz="2721"/>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3305632" y="1570511"/>
            <a:ext cx="3936385" cy="7751546"/>
          </a:xfrm>
        </p:spPr>
        <p:txBody>
          <a:bodyPr anchor="t"/>
          <a:lstStyle>
            <a:lvl1pPr marL="0" indent="0">
              <a:buNone/>
              <a:defRPr sz="2721"/>
            </a:lvl1pPr>
            <a:lvl2pPr marL="388757" indent="0">
              <a:buNone/>
              <a:defRPr sz="2381"/>
            </a:lvl2pPr>
            <a:lvl3pPr marL="777514" indent="0">
              <a:buNone/>
              <a:defRPr sz="2041"/>
            </a:lvl3pPr>
            <a:lvl4pPr marL="1166271" indent="0">
              <a:buNone/>
              <a:defRPr sz="1701"/>
            </a:lvl4pPr>
            <a:lvl5pPr marL="1555029" indent="0">
              <a:buNone/>
              <a:defRPr sz="1701"/>
            </a:lvl5pPr>
            <a:lvl6pPr marL="1943786" indent="0">
              <a:buNone/>
              <a:defRPr sz="1701"/>
            </a:lvl6pPr>
            <a:lvl7pPr marL="2332543" indent="0">
              <a:buNone/>
              <a:defRPr sz="1701"/>
            </a:lvl7pPr>
            <a:lvl8pPr marL="2721300" indent="0">
              <a:buNone/>
              <a:defRPr sz="1701"/>
            </a:lvl8pPr>
            <a:lvl9pPr marL="3110057" indent="0">
              <a:buNone/>
              <a:defRPr sz="1701"/>
            </a:lvl9pPr>
          </a:lstStyle>
          <a:p>
            <a:pPr lvl="0"/>
            <a:r>
              <a:rPr lang="ja-JP" altLang="en-US" noProof="0" smtClean="0"/>
              <a:t>図を追加</a:t>
            </a:r>
            <a:endParaRPr lang="en-US" noProof="0" dirty="0"/>
          </a:p>
        </p:txBody>
      </p:sp>
      <p:sp>
        <p:nvSpPr>
          <p:cNvPr id="4" name="Text Placeholder 3"/>
          <p:cNvSpPr>
            <a:spLocks noGrp="1"/>
          </p:cNvSpPr>
          <p:nvPr>
            <p:ph type="body" sz="half" idx="2"/>
          </p:nvPr>
        </p:nvSpPr>
        <p:spPr>
          <a:xfrm>
            <a:off x="535584" y="3272314"/>
            <a:ext cx="2507825" cy="6062366"/>
          </a:xfr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smtClean="0"/>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999BDD56-D014-4EEA-A6EC-0DEDBBB9DCF6}"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126BE95B-ED84-4348-A7AC-B198E95CDAA9}"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0147502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91220D0E-9BA4-499B-AB9C-2B5F681B1DA9}"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DFF736D9-ED9D-41E8-9D26-EE539FE0E29B}"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83408716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564396" y="580735"/>
            <a:ext cx="1676608" cy="9243783"/>
          </a:xfr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534571" y="580735"/>
            <a:ext cx="4932630" cy="9243783"/>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51B3399C-7826-42EC-B32A-877AEBE57488}"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01DFB6A2-CCFB-4F6D-A8C5-05F008DB8FA7}"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50772502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25556583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83168" y="1785129"/>
            <a:ext cx="6609239" cy="3797500"/>
          </a:xfrm>
        </p:spPr>
        <p:txBody>
          <a:bodyPr anchor="b"/>
          <a:lstStyle>
            <a:lvl1pPr algn="ctr">
              <a:defRPr sz="5102"/>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971947" y="5729075"/>
            <a:ext cx="5831681" cy="2633505"/>
          </a:xfrm>
        </p:spPr>
        <p:txBody>
          <a:bodyPr/>
          <a:lstStyle>
            <a:lvl1pPr marL="0" indent="0" algn="ctr">
              <a:buNone/>
              <a:defRPr sz="2041"/>
            </a:lvl1pPr>
            <a:lvl2pPr marL="388757" indent="0" algn="ctr">
              <a:buNone/>
              <a:defRPr sz="1701"/>
            </a:lvl2pPr>
            <a:lvl3pPr marL="777514" indent="0" algn="ctr">
              <a:buNone/>
              <a:defRPr sz="1531"/>
            </a:lvl3pPr>
            <a:lvl4pPr marL="1166271" indent="0" algn="ctr">
              <a:buNone/>
              <a:defRPr sz="1360"/>
            </a:lvl4pPr>
            <a:lvl5pPr marL="1555029" indent="0" algn="ctr">
              <a:buNone/>
              <a:defRPr sz="1360"/>
            </a:lvl5pPr>
            <a:lvl6pPr marL="1943786" indent="0" algn="ctr">
              <a:buNone/>
              <a:defRPr sz="1360"/>
            </a:lvl6pPr>
            <a:lvl7pPr marL="2332543" indent="0" algn="ctr">
              <a:buNone/>
              <a:defRPr sz="1360"/>
            </a:lvl7pPr>
            <a:lvl8pPr marL="2721300" indent="0" algn="ctr">
              <a:buNone/>
              <a:defRPr sz="1360"/>
            </a:lvl8pPr>
            <a:lvl9pPr marL="3110057" indent="0" algn="ctr">
              <a:buNone/>
              <a:defRPr sz="1360"/>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lvl1pPr>
              <a:defRPr/>
            </a:lvl1pPr>
          </a:lstStyle>
          <a:p>
            <a:pPr>
              <a:defRPr/>
            </a:pPr>
            <a:fld id="{476944D0-87A0-497F-8D82-0A602BB46AA7}"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51C34310-321B-4699-8E59-705115CD810F}"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9468826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50F95670-C0B8-4EE0-A296-99B0FD9A557C}"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A89FC2D9-DDB6-48FC-9CAD-E9EB89C5315B}"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17498532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530522" y="2719357"/>
            <a:ext cx="6706433" cy="4537305"/>
          </a:xfrm>
        </p:spPr>
        <p:txBody>
          <a:bodyPr anchor="b"/>
          <a:lstStyle>
            <a:lvl1pPr>
              <a:defRPr sz="5102"/>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30522" y="7299586"/>
            <a:ext cx="6706433" cy="2386061"/>
          </a:xfrm>
        </p:spPr>
        <p:txBody>
          <a:bodyPr/>
          <a:lstStyle>
            <a:lvl1pPr marL="0" indent="0">
              <a:buNone/>
              <a:defRPr sz="2041">
                <a:solidFill>
                  <a:schemeClr val="tx1"/>
                </a:solidFill>
              </a:defRPr>
            </a:lvl1pPr>
            <a:lvl2pPr marL="388757" indent="0">
              <a:buNone/>
              <a:defRPr sz="1701">
                <a:solidFill>
                  <a:schemeClr val="tx1">
                    <a:tint val="75000"/>
                  </a:schemeClr>
                </a:solidFill>
              </a:defRPr>
            </a:lvl2pPr>
            <a:lvl3pPr marL="777514" indent="0">
              <a:buNone/>
              <a:defRPr sz="1531">
                <a:solidFill>
                  <a:schemeClr val="tx1">
                    <a:tint val="75000"/>
                  </a:schemeClr>
                </a:solidFill>
              </a:defRPr>
            </a:lvl3pPr>
            <a:lvl4pPr marL="1166271" indent="0">
              <a:buNone/>
              <a:defRPr sz="1360">
                <a:solidFill>
                  <a:schemeClr val="tx1">
                    <a:tint val="75000"/>
                  </a:schemeClr>
                </a:solidFill>
              </a:defRPr>
            </a:lvl4pPr>
            <a:lvl5pPr marL="1555029" indent="0">
              <a:buNone/>
              <a:defRPr sz="1360">
                <a:solidFill>
                  <a:schemeClr val="tx1">
                    <a:tint val="75000"/>
                  </a:schemeClr>
                </a:solidFill>
              </a:defRPr>
            </a:lvl5pPr>
            <a:lvl6pPr marL="1943786" indent="0">
              <a:buNone/>
              <a:defRPr sz="1360">
                <a:solidFill>
                  <a:schemeClr val="tx1">
                    <a:tint val="75000"/>
                  </a:schemeClr>
                </a:solidFill>
              </a:defRPr>
            </a:lvl6pPr>
            <a:lvl7pPr marL="2332543" indent="0">
              <a:buNone/>
              <a:defRPr sz="1360">
                <a:solidFill>
                  <a:schemeClr val="tx1">
                    <a:tint val="75000"/>
                  </a:schemeClr>
                </a:solidFill>
              </a:defRPr>
            </a:lvl7pPr>
            <a:lvl8pPr marL="2721300" indent="0">
              <a:buNone/>
              <a:defRPr sz="1360">
                <a:solidFill>
                  <a:schemeClr val="tx1">
                    <a:tint val="75000"/>
                  </a:schemeClr>
                </a:solidFill>
              </a:defRPr>
            </a:lvl8pPr>
            <a:lvl9pPr marL="3110057" indent="0">
              <a:buNone/>
              <a:defRPr sz="136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lvl1pPr>
              <a:defRPr/>
            </a:lvl1pPr>
          </a:lstStyle>
          <a:p>
            <a:pPr>
              <a:defRPr/>
            </a:pPr>
            <a:fld id="{22F480BF-FFFF-4D30-8183-64BA5E8C6D39}"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05046183-1241-4C2B-A874-B25815DF29E7}"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9338834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534571" y="2903673"/>
            <a:ext cx="3304619" cy="6920844"/>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3936385" y="2903673"/>
            <a:ext cx="3304619" cy="6920844"/>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3"/>
          <p:cNvSpPr>
            <a:spLocks noGrp="1"/>
          </p:cNvSpPr>
          <p:nvPr>
            <p:ph type="dt" sz="half" idx="10"/>
          </p:nvPr>
        </p:nvSpPr>
        <p:spPr/>
        <p:txBody>
          <a:bodyPr/>
          <a:lstStyle>
            <a:lvl1pPr>
              <a:defRPr/>
            </a:lvl1pPr>
          </a:lstStyle>
          <a:p>
            <a:pPr>
              <a:defRPr/>
            </a:pPr>
            <a:fld id="{EFC0247F-022E-45F6-9E1F-E61D9C49292C}"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B1E78A12-515F-46D2-A79F-6B40B8ADC33E}"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4045443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535584" y="580737"/>
            <a:ext cx="6706433" cy="2108320"/>
          </a:xfrm>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35584" y="2673905"/>
            <a:ext cx="3289432" cy="1310440"/>
          </a:xfr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smtClean="0"/>
              <a:t>マスター テキストの書式設定</a:t>
            </a:r>
          </a:p>
        </p:txBody>
      </p:sp>
      <p:sp>
        <p:nvSpPr>
          <p:cNvPr id="4" name="Content Placeholder 3"/>
          <p:cNvSpPr>
            <a:spLocks noGrp="1"/>
          </p:cNvSpPr>
          <p:nvPr>
            <p:ph sz="half" idx="2"/>
          </p:nvPr>
        </p:nvSpPr>
        <p:spPr>
          <a:xfrm>
            <a:off x="535584" y="3984345"/>
            <a:ext cx="3289432" cy="5860372"/>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3936385" y="2673905"/>
            <a:ext cx="3305632" cy="1310440"/>
          </a:xfr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smtClean="0"/>
              <a:t>マスター テキストの書式設定</a:t>
            </a:r>
          </a:p>
        </p:txBody>
      </p:sp>
      <p:sp>
        <p:nvSpPr>
          <p:cNvPr id="6" name="Content Placeholder 5"/>
          <p:cNvSpPr>
            <a:spLocks noGrp="1"/>
          </p:cNvSpPr>
          <p:nvPr>
            <p:ph sz="quarter" idx="4"/>
          </p:nvPr>
        </p:nvSpPr>
        <p:spPr>
          <a:xfrm>
            <a:off x="3936385" y="3984345"/>
            <a:ext cx="3305632" cy="5860372"/>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3"/>
          <p:cNvSpPr>
            <a:spLocks noGrp="1"/>
          </p:cNvSpPr>
          <p:nvPr>
            <p:ph type="dt" sz="half" idx="10"/>
          </p:nvPr>
        </p:nvSpPr>
        <p:spPr/>
        <p:txBody>
          <a:bodyPr/>
          <a:lstStyle>
            <a:lvl1pPr>
              <a:defRPr/>
            </a:lvl1pPr>
          </a:lstStyle>
          <a:p>
            <a:pPr>
              <a:defRPr/>
            </a:pPr>
            <a:fld id="{339B3DBE-A92F-4BA2-AFDF-1F0349A32CC3}"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8"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9" name="Slide Number Placeholder 5"/>
          <p:cNvSpPr>
            <a:spLocks noGrp="1"/>
          </p:cNvSpPr>
          <p:nvPr>
            <p:ph type="sldNum" sz="quarter" idx="12"/>
          </p:nvPr>
        </p:nvSpPr>
        <p:spPr/>
        <p:txBody>
          <a:bodyPr/>
          <a:lstStyle>
            <a:lvl1pPr>
              <a:defRPr/>
            </a:lvl1pPr>
          </a:lstStyle>
          <a:p>
            <a:pPr>
              <a:defRPr/>
            </a:pPr>
            <a:fld id="{5921D1C0-7220-4899-A02E-5EDF3C7EE03C}"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66495376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Date Placeholder 3"/>
          <p:cNvSpPr>
            <a:spLocks noGrp="1"/>
          </p:cNvSpPr>
          <p:nvPr>
            <p:ph type="dt" sz="half" idx="10"/>
          </p:nvPr>
        </p:nvSpPr>
        <p:spPr/>
        <p:txBody>
          <a:bodyPr/>
          <a:lstStyle>
            <a:lvl1pPr>
              <a:defRPr/>
            </a:lvl1pPr>
          </a:lstStyle>
          <a:p>
            <a:pPr>
              <a:defRPr/>
            </a:pPr>
            <a:fld id="{840A79D4-13AC-4331-BBE0-27DB72F8B045}"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4"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5" name="Slide Number Placeholder 5"/>
          <p:cNvSpPr>
            <a:spLocks noGrp="1"/>
          </p:cNvSpPr>
          <p:nvPr>
            <p:ph type="sldNum" sz="quarter" idx="12"/>
          </p:nvPr>
        </p:nvSpPr>
        <p:spPr/>
        <p:txBody>
          <a:bodyPr/>
          <a:lstStyle>
            <a:lvl1pPr>
              <a:defRPr/>
            </a:lvl1pPr>
          </a:lstStyle>
          <a:p>
            <a:pPr>
              <a:defRPr/>
            </a:pPr>
            <a:fld id="{5A89283E-BFB3-4B6F-90D4-5A4EE82EABE3}"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9156007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21DE6F91-7055-4A53-BCDD-CE5C1D77213E}"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3"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4" name="Slide Number Placeholder 5"/>
          <p:cNvSpPr>
            <a:spLocks noGrp="1"/>
          </p:cNvSpPr>
          <p:nvPr>
            <p:ph type="sldNum" sz="quarter" idx="12"/>
          </p:nvPr>
        </p:nvSpPr>
        <p:spPr/>
        <p:txBody>
          <a:bodyPr/>
          <a:lstStyle>
            <a:lvl1pPr>
              <a:defRPr/>
            </a:lvl1pPr>
          </a:lstStyle>
          <a:p>
            <a:pPr>
              <a:defRPr/>
            </a:pPr>
            <a:fld id="{8D104DA0-8EEE-4502-AF13-1D7BE3483ED7}"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182584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p:spPr>
        <p:txBody>
          <a:bodyPr anchor="b"/>
          <a:lstStyle>
            <a:lvl1pPr>
              <a:defRPr sz="2721"/>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3305632" y="1570511"/>
            <a:ext cx="3936385" cy="7751546"/>
          </a:xfrm>
        </p:spPr>
        <p:txBody>
          <a:bodyPr/>
          <a:lstStyle>
            <a:lvl1pPr>
              <a:defRPr sz="2721"/>
            </a:lvl1pPr>
            <a:lvl2pPr>
              <a:defRPr sz="2381"/>
            </a:lvl2pPr>
            <a:lvl3pPr>
              <a:defRPr sz="2041"/>
            </a:lvl3pPr>
            <a:lvl4pPr>
              <a:defRPr sz="1701"/>
            </a:lvl4pPr>
            <a:lvl5pPr>
              <a:defRPr sz="1701"/>
            </a:lvl5pPr>
            <a:lvl6pPr>
              <a:defRPr sz="1701"/>
            </a:lvl6pPr>
            <a:lvl7pPr>
              <a:defRPr sz="1701"/>
            </a:lvl7pPr>
            <a:lvl8pPr>
              <a:defRPr sz="1701"/>
            </a:lvl8pPr>
            <a:lvl9pPr>
              <a:defRPr sz="1701"/>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535584" y="3272314"/>
            <a:ext cx="2507825" cy="6062366"/>
          </a:xfr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smtClean="0"/>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F29E5C0C-0476-490C-9B11-897FB43C8583}"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7223CDC6-F257-4EAC-9FB4-1BADA926343A}"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63755689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theme" Target="../theme/theme1.xml"/><Relationship Id="rId1" Type="http://schemas.openxmlformats.org/officeDocument/2006/relationships/slideLayout" Target="../slideLayouts/slideLayout1.xml"/><Relationship Id="rId5" Type="http://schemas.openxmlformats.org/officeDocument/2006/relationships/image" Target="../media/image3.emf"/><Relationship Id="rId4" Type="http://schemas.openxmlformats.org/officeDocument/2006/relationships/image" Target="../media/image2.emf"/></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9.xml"/><Relationship Id="rId13" Type="http://schemas.openxmlformats.org/officeDocument/2006/relationships/theme" Target="../theme/theme2.xml"/><Relationship Id="rId3" Type="http://schemas.openxmlformats.org/officeDocument/2006/relationships/slideLayout" Target="../slideLayouts/slideLayout4.xml"/><Relationship Id="rId7" Type="http://schemas.openxmlformats.org/officeDocument/2006/relationships/slideLayout" Target="../slideLayouts/slideLayout8.xml"/><Relationship Id="rId12" Type="http://schemas.openxmlformats.org/officeDocument/2006/relationships/slideLayout" Target="../slideLayouts/slideLayout13.xml"/><Relationship Id="rId2" Type="http://schemas.openxmlformats.org/officeDocument/2006/relationships/slideLayout" Target="../slideLayouts/slideLayout3.xml"/><Relationship Id="rId1" Type="http://schemas.openxmlformats.org/officeDocument/2006/relationships/slideLayout" Target="../slideLayouts/slideLayout2.xml"/><Relationship Id="rId6" Type="http://schemas.openxmlformats.org/officeDocument/2006/relationships/slideLayout" Target="../slideLayouts/slideLayout7.xml"/><Relationship Id="rId11" Type="http://schemas.openxmlformats.org/officeDocument/2006/relationships/slideLayout" Target="../slideLayouts/slideLayout12.xml"/><Relationship Id="rId5" Type="http://schemas.openxmlformats.org/officeDocument/2006/relationships/slideLayout" Target="../slideLayouts/slideLayout6.xml"/><Relationship Id="rId10" Type="http://schemas.openxmlformats.org/officeDocument/2006/relationships/slideLayout" Target="../slideLayouts/slideLayout11.xml"/><Relationship Id="rId4" Type="http://schemas.openxmlformats.org/officeDocument/2006/relationships/slideLayout" Target="../slideLayouts/slideLayout5.xml"/><Relationship Id="rId9"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10" name="図 9"/>
          <p:cNvPicPr>
            <a:picLocks noChangeAspect="1"/>
          </p:cNvPicPr>
          <p:nvPr userDrawn="1"/>
        </p:nvPicPr>
        <p:blipFill>
          <a:blip r:embed="rId3"/>
          <a:stretch>
            <a:fillRect/>
          </a:stretch>
        </p:blipFill>
        <p:spPr>
          <a:xfrm>
            <a:off x="5314361" y="4261104"/>
            <a:ext cx="5691323" cy="3536513"/>
          </a:xfrm>
          <a:prstGeom prst="rect">
            <a:avLst/>
          </a:prstGeom>
        </p:spPr>
      </p:pic>
      <p:sp>
        <p:nvSpPr>
          <p:cNvPr id="11" name="正方形/長方形 10"/>
          <p:cNvSpPr/>
          <p:nvPr userDrawn="1"/>
        </p:nvSpPr>
        <p:spPr>
          <a:xfrm>
            <a:off x="5480165" y="718405"/>
            <a:ext cx="139400" cy="45719"/>
          </a:xfrm>
          <a:prstGeom prst="rect">
            <a:avLst/>
          </a:prstGeom>
          <a:solidFill>
            <a:srgbClr val="F7F8D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12" name="直線コネクタ 11"/>
          <p:cNvCxnSpPr/>
          <p:nvPr userDrawn="1"/>
        </p:nvCxnSpPr>
        <p:spPr>
          <a:xfrm>
            <a:off x="7897214" y="1787602"/>
            <a:ext cx="0" cy="2180117"/>
          </a:xfrm>
          <a:prstGeom prst="line">
            <a:avLst/>
          </a:prstGeom>
          <a:ln w="38100">
            <a:solidFill>
              <a:schemeClr val="bg1"/>
            </a:solidFill>
          </a:ln>
        </p:spPr>
        <p:style>
          <a:lnRef idx="1">
            <a:schemeClr val="accent1"/>
          </a:lnRef>
          <a:fillRef idx="0">
            <a:schemeClr val="accent1"/>
          </a:fillRef>
          <a:effectRef idx="0">
            <a:schemeClr val="accent1"/>
          </a:effectRef>
          <a:fontRef idx="minor">
            <a:schemeClr val="tx1"/>
          </a:fontRef>
        </p:style>
      </p:cxnSp>
      <p:pic>
        <p:nvPicPr>
          <p:cNvPr id="14" name="図 13"/>
          <p:cNvPicPr>
            <a:picLocks noChangeAspect="1"/>
          </p:cNvPicPr>
          <p:nvPr userDrawn="1"/>
        </p:nvPicPr>
        <p:blipFill>
          <a:blip r:embed="rId4"/>
          <a:stretch>
            <a:fillRect/>
          </a:stretch>
        </p:blipFill>
        <p:spPr>
          <a:xfrm>
            <a:off x="11151" y="0"/>
            <a:ext cx="5352269" cy="7797617"/>
          </a:xfrm>
          <a:prstGeom prst="rect">
            <a:avLst/>
          </a:prstGeom>
        </p:spPr>
      </p:pic>
      <p:pic>
        <p:nvPicPr>
          <p:cNvPr id="16" name="図 15"/>
          <p:cNvPicPr>
            <a:picLocks noChangeAspect="1"/>
          </p:cNvPicPr>
          <p:nvPr userDrawn="1"/>
        </p:nvPicPr>
        <p:blipFill>
          <a:blip r:embed="rId5"/>
          <a:stretch>
            <a:fillRect/>
          </a:stretch>
        </p:blipFill>
        <p:spPr>
          <a:xfrm>
            <a:off x="5335941" y="0"/>
            <a:ext cx="5571772" cy="4213559"/>
          </a:xfrm>
          <a:prstGeom prst="rect">
            <a:avLst/>
          </a:prstGeom>
        </p:spPr>
      </p:pic>
    </p:spTree>
    <p:extLst>
      <p:ext uri="{BB962C8B-B14F-4D97-AF65-F5344CB8AC3E}">
        <p14:creationId xmlns:p14="http://schemas.microsoft.com/office/powerpoint/2010/main" val="178048878"/>
      </p:ext>
    </p:extLst>
  </p:cSld>
  <p:clrMap bg1="lt1" tx1="dk1" bg2="lt2" tx2="dk2" accent1="accent1" accent2="accent2" accent3="accent3" accent4="accent4" accent5="accent5" accent6="accent6" hlink="hlink" folHlink="folHlink"/>
  <p:sldLayoutIdLst>
    <p:sldLayoutId id="2147483675" r:id="rId1"/>
  </p:sldLayoutIdLst>
  <p:txStyles>
    <p:titleStyle>
      <a:lvl1pPr algn="l" defTabSz="1090697" rtl="0" eaLnBrk="1" latinLnBrk="0" hangingPunct="1">
        <a:lnSpc>
          <a:spcPct val="90000"/>
        </a:lnSpc>
        <a:spcBef>
          <a:spcPct val="0"/>
        </a:spcBef>
        <a:buNone/>
        <a:defRPr kumimoji="1" sz="5248" kern="1200">
          <a:solidFill>
            <a:schemeClr val="tx1"/>
          </a:solidFill>
          <a:latin typeface="+mj-lt"/>
          <a:ea typeface="+mj-ea"/>
          <a:cs typeface="+mj-cs"/>
        </a:defRPr>
      </a:lvl1pPr>
    </p:titleStyle>
    <p:bodyStyle>
      <a:lvl1pPr marL="272675" indent="-272675" algn="l" defTabSz="1090697" rtl="0" eaLnBrk="1" latinLnBrk="0" hangingPunct="1">
        <a:lnSpc>
          <a:spcPct val="90000"/>
        </a:lnSpc>
        <a:spcBef>
          <a:spcPts val="1192"/>
        </a:spcBef>
        <a:buFont typeface="Arial" panose="020B0604020202020204" pitchFamily="34" charset="0"/>
        <a:buChar char="•"/>
        <a:defRPr kumimoji="1" sz="3340" kern="1200">
          <a:solidFill>
            <a:schemeClr val="tx1"/>
          </a:solidFill>
          <a:latin typeface="+mn-lt"/>
          <a:ea typeface="+mn-ea"/>
          <a:cs typeface="+mn-cs"/>
        </a:defRPr>
      </a:lvl1pPr>
      <a:lvl2pPr marL="818023" indent="-272675" algn="l" defTabSz="1090697" rtl="0" eaLnBrk="1" latinLnBrk="0" hangingPunct="1">
        <a:lnSpc>
          <a:spcPct val="90000"/>
        </a:lnSpc>
        <a:spcBef>
          <a:spcPts val="596"/>
        </a:spcBef>
        <a:buFont typeface="Arial" panose="020B0604020202020204" pitchFamily="34" charset="0"/>
        <a:buChar char="•"/>
        <a:defRPr kumimoji="1" sz="2863" kern="1200">
          <a:solidFill>
            <a:schemeClr val="tx1"/>
          </a:solidFill>
          <a:latin typeface="+mn-lt"/>
          <a:ea typeface="+mn-ea"/>
          <a:cs typeface="+mn-cs"/>
        </a:defRPr>
      </a:lvl2pPr>
      <a:lvl3pPr marL="1363372" indent="-272675" algn="l" defTabSz="1090697" rtl="0" eaLnBrk="1" latinLnBrk="0" hangingPunct="1">
        <a:lnSpc>
          <a:spcPct val="90000"/>
        </a:lnSpc>
        <a:spcBef>
          <a:spcPts val="596"/>
        </a:spcBef>
        <a:buFont typeface="Arial" panose="020B0604020202020204" pitchFamily="34" charset="0"/>
        <a:buChar char="•"/>
        <a:defRPr kumimoji="1" sz="2386" kern="1200">
          <a:solidFill>
            <a:schemeClr val="tx1"/>
          </a:solidFill>
          <a:latin typeface="+mn-lt"/>
          <a:ea typeface="+mn-ea"/>
          <a:cs typeface="+mn-cs"/>
        </a:defRPr>
      </a:lvl3pPr>
      <a:lvl4pPr marL="1908720" indent="-272675" algn="l" defTabSz="1090697" rtl="0" eaLnBrk="1" latinLnBrk="0" hangingPunct="1">
        <a:lnSpc>
          <a:spcPct val="90000"/>
        </a:lnSpc>
        <a:spcBef>
          <a:spcPts val="596"/>
        </a:spcBef>
        <a:buFont typeface="Arial" panose="020B0604020202020204" pitchFamily="34" charset="0"/>
        <a:buChar char="•"/>
        <a:defRPr kumimoji="1" sz="2148" kern="1200">
          <a:solidFill>
            <a:schemeClr val="tx1"/>
          </a:solidFill>
          <a:latin typeface="+mn-lt"/>
          <a:ea typeface="+mn-ea"/>
          <a:cs typeface="+mn-cs"/>
        </a:defRPr>
      </a:lvl4pPr>
      <a:lvl5pPr marL="2454068" indent="-272675" algn="l" defTabSz="1090697" rtl="0" eaLnBrk="1" latinLnBrk="0" hangingPunct="1">
        <a:lnSpc>
          <a:spcPct val="90000"/>
        </a:lnSpc>
        <a:spcBef>
          <a:spcPts val="596"/>
        </a:spcBef>
        <a:buFont typeface="Arial" panose="020B0604020202020204" pitchFamily="34" charset="0"/>
        <a:buChar char="•"/>
        <a:defRPr kumimoji="1" sz="2148" kern="1200">
          <a:solidFill>
            <a:schemeClr val="tx1"/>
          </a:solidFill>
          <a:latin typeface="+mn-lt"/>
          <a:ea typeface="+mn-ea"/>
          <a:cs typeface="+mn-cs"/>
        </a:defRPr>
      </a:lvl5pPr>
      <a:lvl6pPr marL="2999416" indent="-272675" algn="l" defTabSz="1090697" rtl="0" eaLnBrk="1" latinLnBrk="0" hangingPunct="1">
        <a:lnSpc>
          <a:spcPct val="90000"/>
        </a:lnSpc>
        <a:spcBef>
          <a:spcPts val="596"/>
        </a:spcBef>
        <a:buFont typeface="Arial" panose="020B0604020202020204" pitchFamily="34" charset="0"/>
        <a:buChar char="•"/>
        <a:defRPr kumimoji="1" sz="2148" kern="1200">
          <a:solidFill>
            <a:schemeClr val="tx1"/>
          </a:solidFill>
          <a:latin typeface="+mn-lt"/>
          <a:ea typeface="+mn-ea"/>
          <a:cs typeface="+mn-cs"/>
        </a:defRPr>
      </a:lvl6pPr>
      <a:lvl7pPr marL="3544766" indent="-272675" algn="l" defTabSz="1090697" rtl="0" eaLnBrk="1" latinLnBrk="0" hangingPunct="1">
        <a:lnSpc>
          <a:spcPct val="90000"/>
        </a:lnSpc>
        <a:spcBef>
          <a:spcPts val="596"/>
        </a:spcBef>
        <a:buFont typeface="Arial" panose="020B0604020202020204" pitchFamily="34" charset="0"/>
        <a:buChar char="•"/>
        <a:defRPr kumimoji="1" sz="2148" kern="1200">
          <a:solidFill>
            <a:schemeClr val="tx1"/>
          </a:solidFill>
          <a:latin typeface="+mn-lt"/>
          <a:ea typeface="+mn-ea"/>
          <a:cs typeface="+mn-cs"/>
        </a:defRPr>
      </a:lvl7pPr>
      <a:lvl8pPr marL="4090115" indent="-272675" algn="l" defTabSz="1090697" rtl="0" eaLnBrk="1" latinLnBrk="0" hangingPunct="1">
        <a:lnSpc>
          <a:spcPct val="90000"/>
        </a:lnSpc>
        <a:spcBef>
          <a:spcPts val="596"/>
        </a:spcBef>
        <a:buFont typeface="Arial" panose="020B0604020202020204" pitchFamily="34" charset="0"/>
        <a:buChar char="•"/>
        <a:defRPr kumimoji="1" sz="2148" kern="1200">
          <a:solidFill>
            <a:schemeClr val="tx1"/>
          </a:solidFill>
          <a:latin typeface="+mn-lt"/>
          <a:ea typeface="+mn-ea"/>
          <a:cs typeface="+mn-cs"/>
        </a:defRPr>
      </a:lvl8pPr>
      <a:lvl9pPr marL="4635463" indent="-272675" algn="l" defTabSz="1090697" rtl="0" eaLnBrk="1" latinLnBrk="0" hangingPunct="1">
        <a:lnSpc>
          <a:spcPct val="90000"/>
        </a:lnSpc>
        <a:spcBef>
          <a:spcPts val="596"/>
        </a:spcBef>
        <a:buFont typeface="Arial" panose="020B0604020202020204" pitchFamily="34" charset="0"/>
        <a:buChar char="•"/>
        <a:defRPr kumimoji="1" sz="2148" kern="1200">
          <a:solidFill>
            <a:schemeClr val="tx1"/>
          </a:solidFill>
          <a:latin typeface="+mn-lt"/>
          <a:ea typeface="+mn-ea"/>
          <a:cs typeface="+mn-cs"/>
        </a:defRPr>
      </a:lvl9pPr>
    </p:bodyStyle>
    <p:otherStyle>
      <a:defPPr>
        <a:defRPr lang="en-US"/>
      </a:defPPr>
      <a:lvl1pPr marL="0" algn="l" defTabSz="1090697" rtl="0" eaLnBrk="1" latinLnBrk="0" hangingPunct="1">
        <a:defRPr kumimoji="1" sz="2148" kern="1200">
          <a:solidFill>
            <a:schemeClr val="tx1"/>
          </a:solidFill>
          <a:latin typeface="+mn-lt"/>
          <a:ea typeface="+mn-ea"/>
          <a:cs typeface="+mn-cs"/>
        </a:defRPr>
      </a:lvl1pPr>
      <a:lvl2pPr marL="545348" algn="l" defTabSz="1090697" rtl="0" eaLnBrk="1" latinLnBrk="0" hangingPunct="1">
        <a:defRPr kumimoji="1" sz="2148" kern="1200">
          <a:solidFill>
            <a:schemeClr val="tx1"/>
          </a:solidFill>
          <a:latin typeface="+mn-lt"/>
          <a:ea typeface="+mn-ea"/>
          <a:cs typeface="+mn-cs"/>
        </a:defRPr>
      </a:lvl2pPr>
      <a:lvl3pPr marL="1090697" algn="l" defTabSz="1090697" rtl="0" eaLnBrk="1" latinLnBrk="0" hangingPunct="1">
        <a:defRPr kumimoji="1" sz="2148" kern="1200">
          <a:solidFill>
            <a:schemeClr val="tx1"/>
          </a:solidFill>
          <a:latin typeface="+mn-lt"/>
          <a:ea typeface="+mn-ea"/>
          <a:cs typeface="+mn-cs"/>
        </a:defRPr>
      </a:lvl3pPr>
      <a:lvl4pPr marL="1636045" algn="l" defTabSz="1090697" rtl="0" eaLnBrk="1" latinLnBrk="0" hangingPunct="1">
        <a:defRPr kumimoji="1" sz="2148" kern="1200">
          <a:solidFill>
            <a:schemeClr val="tx1"/>
          </a:solidFill>
          <a:latin typeface="+mn-lt"/>
          <a:ea typeface="+mn-ea"/>
          <a:cs typeface="+mn-cs"/>
        </a:defRPr>
      </a:lvl4pPr>
      <a:lvl5pPr marL="2181395" algn="l" defTabSz="1090697" rtl="0" eaLnBrk="1" latinLnBrk="0" hangingPunct="1">
        <a:defRPr kumimoji="1" sz="2148" kern="1200">
          <a:solidFill>
            <a:schemeClr val="tx1"/>
          </a:solidFill>
          <a:latin typeface="+mn-lt"/>
          <a:ea typeface="+mn-ea"/>
          <a:cs typeface="+mn-cs"/>
        </a:defRPr>
      </a:lvl5pPr>
      <a:lvl6pPr marL="2726743" algn="l" defTabSz="1090697" rtl="0" eaLnBrk="1" latinLnBrk="0" hangingPunct="1">
        <a:defRPr kumimoji="1" sz="2148" kern="1200">
          <a:solidFill>
            <a:schemeClr val="tx1"/>
          </a:solidFill>
          <a:latin typeface="+mn-lt"/>
          <a:ea typeface="+mn-ea"/>
          <a:cs typeface="+mn-cs"/>
        </a:defRPr>
      </a:lvl6pPr>
      <a:lvl7pPr marL="3272091" algn="l" defTabSz="1090697" rtl="0" eaLnBrk="1" latinLnBrk="0" hangingPunct="1">
        <a:defRPr kumimoji="1" sz="2148" kern="1200">
          <a:solidFill>
            <a:schemeClr val="tx1"/>
          </a:solidFill>
          <a:latin typeface="+mn-lt"/>
          <a:ea typeface="+mn-ea"/>
          <a:cs typeface="+mn-cs"/>
        </a:defRPr>
      </a:lvl7pPr>
      <a:lvl8pPr marL="3817440" algn="l" defTabSz="1090697" rtl="0" eaLnBrk="1" latinLnBrk="0" hangingPunct="1">
        <a:defRPr kumimoji="1" sz="2148" kern="1200">
          <a:solidFill>
            <a:schemeClr val="tx1"/>
          </a:solidFill>
          <a:latin typeface="+mn-lt"/>
          <a:ea typeface="+mn-ea"/>
          <a:cs typeface="+mn-cs"/>
        </a:defRPr>
      </a:lvl8pPr>
      <a:lvl9pPr marL="4362788" algn="l" defTabSz="1090697" rtl="0" eaLnBrk="1" latinLnBrk="0" hangingPunct="1">
        <a:defRPr kumimoji="1" sz="2148"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750888" y="414338"/>
            <a:ext cx="9405937" cy="1503362"/>
          </a:xfrm>
          <a:prstGeom prst="rect">
            <a:avLst/>
          </a:prstGeom>
        </p:spPr>
        <p:txBody>
          <a:bodyPr vert="horz" lIns="91440" tIns="45720" rIns="91440" bIns="45720" rtlCol="0" anchor="ctr">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750888" y="2070100"/>
            <a:ext cx="9405937" cy="4933950"/>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750888" y="7205663"/>
            <a:ext cx="2454275" cy="414337"/>
          </a:xfrm>
          <a:prstGeom prst="rect">
            <a:avLst/>
          </a:prstGeom>
        </p:spPr>
        <p:txBody>
          <a:bodyPr vert="horz" lIns="91440" tIns="45720" rIns="91440" bIns="45720" rtlCol="0" anchor="ctr"/>
          <a:lstStyle>
            <a:lvl1pPr algn="l" defTabSz="1019007" fontAlgn="auto">
              <a:spcBef>
                <a:spcPts val="0"/>
              </a:spcBef>
              <a:spcAft>
                <a:spcPts val="0"/>
              </a:spcAft>
              <a:defRPr sz="1020" smtClean="0">
                <a:solidFill>
                  <a:schemeClr val="tx1">
                    <a:tint val="75000"/>
                  </a:schemeClr>
                </a:solidFill>
                <a:latin typeface="+mn-lt"/>
                <a:ea typeface="+mn-ea"/>
              </a:defRPr>
            </a:lvl1pPr>
          </a:lstStyle>
          <a:p>
            <a:pPr>
              <a:defRPr/>
            </a:pPr>
            <a:fld id="{D72D030D-BC4F-4300-9C1D-DEF9FB5A657B}" type="datetimeFigureOut">
              <a:rPr lang="en-US">
                <a:solidFill>
                  <a:prstClr val="black">
                    <a:tint val="75000"/>
                  </a:prstClr>
                </a:solidFill>
              </a:rPr>
              <a:pPr>
                <a:defRPr/>
              </a:pPr>
              <a:t>9/24/2013</a:t>
            </a:fld>
            <a:endParaRPr lang="en-US" dirty="0">
              <a:solidFill>
                <a:prstClr val="black">
                  <a:tint val="75000"/>
                </a:prstClr>
              </a:solidFill>
            </a:endParaRPr>
          </a:p>
        </p:txBody>
      </p:sp>
      <p:sp>
        <p:nvSpPr>
          <p:cNvPr id="5" name="Footer Placeholder 4"/>
          <p:cNvSpPr>
            <a:spLocks noGrp="1"/>
          </p:cNvSpPr>
          <p:nvPr>
            <p:ph type="ftr" sz="quarter" idx="3"/>
          </p:nvPr>
        </p:nvSpPr>
        <p:spPr>
          <a:xfrm>
            <a:off x="3611563" y="7205663"/>
            <a:ext cx="3684587" cy="414337"/>
          </a:xfrm>
          <a:prstGeom prst="rect">
            <a:avLst/>
          </a:prstGeom>
        </p:spPr>
        <p:txBody>
          <a:bodyPr vert="horz" lIns="91440" tIns="45720" rIns="91440" bIns="45720" rtlCol="0" anchor="ctr"/>
          <a:lstStyle>
            <a:lvl1pPr algn="ctr" defTabSz="1019007" fontAlgn="auto">
              <a:spcBef>
                <a:spcPts val="0"/>
              </a:spcBef>
              <a:spcAft>
                <a:spcPts val="0"/>
              </a:spcAft>
              <a:defRPr sz="1020" dirty="0">
                <a:solidFill>
                  <a:schemeClr val="tx1">
                    <a:tint val="75000"/>
                  </a:schemeClr>
                </a:solidFill>
                <a:latin typeface="+mn-lt"/>
                <a:ea typeface="+mn-ea"/>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4"/>
          </p:nvPr>
        </p:nvSpPr>
        <p:spPr>
          <a:xfrm>
            <a:off x="7702550" y="7205663"/>
            <a:ext cx="2454275" cy="414337"/>
          </a:xfrm>
          <a:prstGeom prst="rect">
            <a:avLst/>
          </a:prstGeom>
        </p:spPr>
        <p:txBody>
          <a:bodyPr vert="horz" lIns="91440" tIns="45720" rIns="91440" bIns="45720" rtlCol="0" anchor="ctr"/>
          <a:lstStyle>
            <a:lvl1pPr algn="r" defTabSz="1019007" fontAlgn="auto">
              <a:spcBef>
                <a:spcPts val="0"/>
              </a:spcBef>
              <a:spcAft>
                <a:spcPts val="0"/>
              </a:spcAft>
              <a:defRPr sz="1020" smtClean="0">
                <a:solidFill>
                  <a:schemeClr val="tx1">
                    <a:tint val="75000"/>
                  </a:schemeClr>
                </a:solidFill>
                <a:latin typeface="+mn-lt"/>
                <a:ea typeface="+mn-ea"/>
              </a:defRPr>
            </a:lvl1pPr>
          </a:lstStyle>
          <a:p>
            <a:pPr>
              <a:defRPr/>
            </a:pPr>
            <a:fld id="{0D2EABC4-B37D-4B48-A645-B436E776B155}"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528778173"/>
      </p:ext>
    </p:extLst>
  </p:cSld>
  <p:clrMap bg1="lt1" tx1="dk1" bg2="lt2" tx2="dk2" accent1="accent1" accent2="accent2" accent3="accent3" accent4="accent4" accent5="accent5" accent6="accent6" hlink="hlink" folHlink="folHlink"/>
  <p:sldLayoutIdLst>
    <p:sldLayoutId id="2147483677" r:id="rId1"/>
    <p:sldLayoutId id="2147483678" r:id="rId2"/>
    <p:sldLayoutId id="2147483679" r:id="rId3"/>
    <p:sldLayoutId id="2147483680" r:id="rId4"/>
    <p:sldLayoutId id="2147483681" r:id="rId5"/>
    <p:sldLayoutId id="2147483682" r:id="rId6"/>
    <p:sldLayoutId id="2147483683" r:id="rId7"/>
    <p:sldLayoutId id="2147483684" r:id="rId8"/>
    <p:sldLayoutId id="2147483685" r:id="rId9"/>
    <p:sldLayoutId id="2147483686" r:id="rId10"/>
    <p:sldLayoutId id="2147483687" r:id="rId11"/>
    <p:sldLayoutId id="2147483688" r:id="rId12"/>
  </p:sldLayoutIdLst>
  <p:txStyles>
    <p:titleStyle>
      <a:lvl1pPr algn="l" defTabSz="776288" rtl="0" fontAlgn="base">
        <a:lnSpc>
          <a:spcPct val="90000"/>
        </a:lnSpc>
        <a:spcBef>
          <a:spcPct val="0"/>
        </a:spcBef>
        <a:spcAft>
          <a:spcPct val="0"/>
        </a:spcAft>
        <a:defRPr kumimoji="1" sz="3700" kern="1200">
          <a:solidFill>
            <a:schemeClr val="tx1"/>
          </a:solidFill>
          <a:latin typeface="+mj-lt"/>
          <a:ea typeface="+mj-ea"/>
          <a:cs typeface="+mj-cs"/>
        </a:defRPr>
      </a:lvl1pPr>
      <a:lvl2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2pPr>
      <a:lvl3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3pPr>
      <a:lvl4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4pPr>
      <a:lvl5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5pPr>
      <a:lvl6pPr marL="4572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6pPr>
      <a:lvl7pPr marL="9144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7pPr>
      <a:lvl8pPr marL="13716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8pPr>
      <a:lvl9pPr marL="18288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9pPr>
    </p:titleStyle>
    <p:bodyStyle>
      <a:lvl1pPr marL="193675" indent="-193675" algn="l" defTabSz="776288" rtl="0" fontAlgn="base">
        <a:lnSpc>
          <a:spcPct val="90000"/>
        </a:lnSpc>
        <a:spcBef>
          <a:spcPts val="850"/>
        </a:spcBef>
        <a:spcAft>
          <a:spcPct val="0"/>
        </a:spcAft>
        <a:buFont typeface="Arial" pitchFamily="34" charset="0"/>
        <a:buChar char="•"/>
        <a:defRPr kumimoji="1" sz="2300" kern="1200">
          <a:solidFill>
            <a:schemeClr val="tx1"/>
          </a:solidFill>
          <a:latin typeface="+mn-lt"/>
          <a:ea typeface="+mn-ea"/>
          <a:cs typeface="+mn-cs"/>
        </a:defRPr>
      </a:lvl1pPr>
      <a:lvl2pPr marL="582613" indent="-193675" algn="l" defTabSz="776288" rtl="0" fontAlgn="base">
        <a:lnSpc>
          <a:spcPct val="90000"/>
        </a:lnSpc>
        <a:spcBef>
          <a:spcPts val="425"/>
        </a:spcBef>
        <a:spcAft>
          <a:spcPct val="0"/>
        </a:spcAft>
        <a:buFont typeface="Arial" pitchFamily="34" charset="0"/>
        <a:buChar char="•"/>
        <a:defRPr kumimoji="1" sz="2000" kern="1200">
          <a:solidFill>
            <a:schemeClr val="tx1"/>
          </a:solidFill>
          <a:latin typeface="+mn-lt"/>
          <a:ea typeface="+mn-ea"/>
          <a:cs typeface="+mn-cs"/>
        </a:defRPr>
      </a:lvl2pPr>
      <a:lvl3pPr marL="971550" indent="-193675" algn="l" defTabSz="776288" rtl="0" fontAlgn="base">
        <a:lnSpc>
          <a:spcPct val="90000"/>
        </a:lnSpc>
        <a:spcBef>
          <a:spcPts val="425"/>
        </a:spcBef>
        <a:spcAft>
          <a:spcPct val="0"/>
        </a:spcAft>
        <a:buFont typeface="Arial" pitchFamily="34" charset="0"/>
        <a:buChar char="•"/>
        <a:defRPr kumimoji="1" sz="1700" kern="1200">
          <a:solidFill>
            <a:schemeClr val="tx1"/>
          </a:solidFill>
          <a:latin typeface="+mn-lt"/>
          <a:ea typeface="+mn-ea"/>
          <a:cs typeface="+mn-cs"/>
        </a:defRPr>
      </a:lvl3pPr>
      <a:lvl4pPr marL="136048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4pPr>
      <a:lvl5pPr marL="174783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5pPr>
      <a:lvl6pPr marL="2138164"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6pPr>
      <a:lvl7pPr marL="2526922"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7pPr>
      <a:lvl8pPr marL="2915679"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8pPr>
      <a:lvl9pPr marL="3304436"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9pPr>
    </p:bodyStyle>
    <p:otherStyle>
      <a:defPPr>
        <a:defRPr lang="en-US"/>
      </a:defPPr>
      <a:lvl1pPr marL="0" algn="l" defTabSz="777514" rtl="0" eaLnBrk="1" latinLnBrk="0" hangingPunct="1">
        <a:defRPr kumimoji="1" sz="1531" kern="1200">
          <a:solidFill>
            <a:schemeClr val="tx1"/>
          </a:solidFill>
          <a:latin typeface="+mn-lt"/>
          <a:ea typeface="+mn-ea"/>
          <a:cs typeface="+mn-cs"/>
        </a:defRPr>
      </a:lvl1pPr>
      <a:lvl2pPr marL="388757" algn="l" defTabSz="777514" rtl="0" eaLnBrk="1" latinLnBrk="0" hangingPunct="1">
        <a:defRPr kumimoji="1" sz="1531" kern="1200">
          <a:solidFill>
            <a:schemeClr val="tx1"/>
          </a:solidFill>
          <a:latin typeface="+mn-lt"/>
          <a:ea typeface="+mn-ea"/>
          <a:cs typeface="+mn-cs"/>
        </a:defRPr>
      </a:lvl2pPr>
      <a:lvl3pPr marL="777514" algn="l" defTabSz="777514" rtl="0" eaLnBrk="1" latinLnBrk="0" hangingPunct="1">
        <a:defRPr kumimoji="1" sz="1531" kern="1200">
          <a:solidFill>
            <a:schemeClr val="tx1"/>
          </a:solidFill>
          <a:latin typeface="+mn-lt"/>
          <a:ea typeface="+mn-ea"/>
          <a:cs typeface="+mn-cs"/>
        </a:defRPr>
      </a:lvl3pPr>
      <a:lvl4pPr marL="1166271" algn="l" defTabSz="777514" rtl="0" eaLnBrk="1" latinLnBrk="0" hangingPunct="1">
        <a:defRPr kumimoji="1" sz="1531" kern="1200">
          <a:solidFill>
            <a:schemeClr val="tx1"/>
          </a:solidFill>
          <a:latin typeface="+mn-lt"/>
          <a:ea typeface="+mn-ea"/>
          <a:cs typeface="+mn-cs"/>
        </a:defRPr>
      </a:lvl4pPr>
      <a:lvl5pPr marL="1555029" algn="l" defTabSz="777514" rtl="0" eaLnBrk="1" latinLnBrk="0" hangingPunct="1">
        <a:defRPr kumimoji="1" sz="1531" kern="1200">
          <a:solidFill>
            <a:schemeClr val="tx1"/>
          </a:solidFill>
          <a:latin typeface="+mn-lt"/>
          <a:ea typeface="+mn-ea"/>
          <a:cs typeface="+mn-cs"/>
        </a:defRPr>
      </a:lvl5pPr>
      <a:lvl6pPr marL="1943786" algn="l" defTabSz="777514" rtl="0" eaLnBrk="1" latinLnBrk="0" hangingPunct="1">
        <a:defRPr kumimoji="1" sz="1531" kern="1200">
          <a:solidFill>
            <a:schemeClr val="tx1"/>
          </a:solidFill>
          <a:latin typeface="+mn-lt"/>
          <a:ea typeface="+mn-ea"/>
          <a:cs typeface="+mn-cs"/>
        </a:defRPr>
      </a:lvl6pPr>
      <a:lvl7pPr marL="2332543" algn="l" defTabSz="777514" rtl="0" eaLnBrk="1" latinLnBrk="0" hangingPunct="1">
        <a:defRPr kumimoji="1" sz="1531" kern="1200">
          <a:solidFill>
            <a:schemeClr val="tx1"/>
          </a:solidFill>
          <a:latin typeface="+mn-lt"/>
          <a:ea typeface="+mn-ea"/>
          <a:cs typeface="+mn-cs"/>
        </a:defRPr>
      </a:lvl7pPr>
      <a:lvl8pPr marL="2721300" algn="l" defTabSz="777514" rtl="0" eaLnBrk="1" latinLnBrk="0" hangingPunct="1">
        <a:defRPr kumimoji="1" sz="1531" kern="1200">
          <a:solidFill>
            <a:schemeClr val="tx1"/>
          </a:solidFill>
          <a:latin typeface="+mn-lt"/>
          <a:ea typeface="+mn-ea"/>
          <a:cs typeface="+mn-cs"/>
        </a:defRPr>
      </a:lvl8pPr>
      <a:lvl9pPr marL="3110057" algn="l" defTabSz="777514" rtl="0" eaLnBrk="1" latinLnBrk="0" hangingPunct="1">
        <a:defRPr kumimoji="1" sz="1531"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8" Type="http://schemas.openxmlformats.org/officeDocument/2006/relationships/image" Target="../media/image10.emf"/><Relationship Id="rId13" Type="http://schemas.openxmlformats.org/officeDocument/2006/relationships/image" Target="../media/image15.emf"/><Relationship Id="rId3" Type="http://schemas.openxmlformats.org/officeDocument/2006/relationships/image" Target="../media/image5.emf"/><Relationship Id="rId7" Type="http://schemas.openxmlformats.org/officeDocument/2006/relationships/image" Target="../media/image9.emf"/><Relationship Id="rId12" Type="http://schemas.openxmlformats.org/officeDocument/2006/relationships/image" Target="../media/image14.emf"/><Relationship Id="rId2" Type="http://schemas.openxmlformats.org/officeDocument/2006/relationships/image" Target="../media/image4.emf"/><Relationship Id="rId1" Type="http://schemas.openxmlformats.org/officeDocument/2006/relationships/slideLayout" Target="../slideLayouts/slideLayout1.xml"/><Relationship Id="rId6" Type="http://schemas.openxmlformats.org/officeDocument/2006/relationships/image" Target="../media/image8.emf"/><Relationship Id="rId11" Type="http://schemas.openxmlformats.org/officeDocument/2006/relationships/image" Target="../media/image13.emf"/><Relationship Id="rId5" Type="http://schemas.openxmlformats.org/officeDocument/2006/relationships/image" Target="../media/image7.emf"/><Relationship Id="rId10" Type="http://schemas.openxmlformats.org/officeDocument/2006/relationships/image" Target="../media/image12.emf"/><Relationship Id="rId4" Type="http://schemas.openxmlformats.org/officeDocument/2006/relationships/image" Target="../media/image6.emf"/><Relationship Id="rId9" Type="http://schemas.openxmlformats.org/officeDocument/2006/relationships/image" Target="../media/image11.emf"/><Relationship Id="rId14" Type="http://schemas.openxmlformats.org/officeDocument/2006/relationships/image" Target="../media/image16.emf"/></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正方形/長方形 1"/>
          <p:cNvSpPr/>
          <p:nvPr/>
        </p:nvSpPr>
        <p:spPr>
          <a:xfrm>
            <a:off x="0" y="0"/>
            <a:ext cx="10904538" cy="7773988"/>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endParaRPr>
          </a:p>
        </p:txBody>
      </p:sp>
      <p:sp>
        <p:nvSpPr>
          <p:cNvPr id="3" name="正方形/長方形 2"/>
          <p:cNvSpPr/>
          <p:nvPr/>
        </p:nvSpPr>
        <p:spPr>
          <a:xfrm>
            <a:off x="109538" y="107950"/>
            <a:ext cx="10688637" cy="7558088"/>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endParaRPr>
          </a:p>
        </p:txBody>
      </p:sp>
      <p:sp>
        <p:nvSpPr>
          <p:cNvPr id="4" name="正方形/長方形 3"/>
          <p:cNvSpPr/>
          <p:nvPr/>
        </p:nvSpPr>
        <p:spPr>
          <a:xfrm>
            <a:off x="182563" y="180975"/>
            <a:ext cx="10544175" cy="7413625"/>
          </a:xfrm>
          <a:prstGeom prst="rect">
            <a:avLst/>
          </a:prstGeom>
          <a:no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endParaRPr>
          </a:p>
        </p:txBody>
      </p:sp>
      <p:sp>
        <p:nvSpPr>
          <p:cNvPr id="21" name="PubRRectCallout"/>
          <p:cNvSpPr>
            <a:spLocks noEditPoints="1" noChangeArrowheads="1"/>
          </p:cNvSpPr>
          <p:nvPr/>
        </p:nvSpPr>
        <p:spPr bwMode="auto">
          <a:xfrm>
            <a:off x="2370138" y="1725613"/>
            <a:ext cx="6169025" cy="1601787"/>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107763" dir="2700000" algn="ctr" rotWithShape="0">
              <a:srgbClr val="808080"/>
            </a:outerShdw>
          </a:effectLst>
        </p:spPr>
        <p:txBody>
          <a:bodyPr/>
          <a:lstStyle/>
          <a:p>
            <a:pPr defTabSz="1017588" fontAlgn="base">
              <a:spcBef>
                <a:spcPct val="0"/>
              </a:spcBef>
              <a:spcAft>
                <a:spcPct val="0"/>
              </a:spcAft>
            </a:pPr>
            <a:r>
              <a:rPr lang="en-US" altLang="ja-JP" sz="2000" b="1" smtClean="0">
                <a:solidFill>
                  <a:prstClr val="black"/>
                </a:solidFill>
                <a:latin typeface="HG丸ｺﾞｼｯｸM-PRO" pitchFamily="50" charset="-128"/>
                <a:ea typeface="HG丸ｺﾞｼｯｸM-PRO" pitchFamily="50" charset="-128"/>
              </a:rPr>
              <a:t>POINT1</a:t>
            </a:r>
          </a:p>
          <a:p>
            <a:pPr defTabSz="1017588" fontAlgn="base">
              <a:spcBef>
                <a:spcPct val="0"/>
              </a:spcBef>
              <a:spcAft>
                <a:spcPct val="0"/>
              </a:spcAft>
            </a:pPr>
            <a:endParaRPr lang="en-US" altLang="ja-JP" sz="1400" smtClean="0">
              <a:solidFill>
                <a:prstClr val="black"/>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smtClean="0">
                <a:solidFill>
                  <a:prstClr val="black"/>
                </a:solidFill>
                <a:latin typeface="HG丸ｺﾞｼｯｸM-PRO" pitchFamily="50" charset="-128"/>
                <a:ea typeface="HG丸ｺﾞｼｯｸM-PRO" pitchFamily="50" charset="-128"/>
              </a:rPr>
              <a:t>テンプレートのサイズは黒の枠</a:t>
            </a:r>
            <a:r>
              <a:rPr lang="en-US" altLang="ja-JP" sz="1800" b="1" smtClean="0">
                <a:solidFill>
                  <a:prstClr val="black"/>
                </a:solidFill>
                <a:latin typeface="HG丸ｺﾞｼｯｸM-PRO" pitchFamily="50" charset="-128"/>
                <a:ea typeface="HG丸ｺﾞｼｯｸM-PRO" pitchFamily="50" charset="-128"/>
              </a:rPr>
              <a:t>(303</a:t>
            </a:r>
            <a:r>
              <a:rPr lang="ja-JP" altLang="en-US" sz="1800" b="1" smtClean="0">
                <a:solidFill>
                  <a:prstClr val="black"/>
                </a:solidFill>
                <a:latin typeface="HG丸ｺﾞｼｯｸM-PRO" pitchFamily="50" charset="-128"/>
                <a:ea typeface="HG丸ｺﾞｼｯｸM-PRO" pitchFamily="50" charset="-128"/>
              </a:rPr>
              <a:t>㎜</a:t>
            </a:r>
            <a:r>
              <a:rPr lang="en-US" altLang="ja-JP" sz="1800" b="1" smtClean="0">
                <a:solidFill>
                  <a:prstClr val="black"/>
                </a:solidFill>
                <a:latin typeface="HG丸ｺﾞｼｯｸM-PRO" pitchFamily="50" charset="-128"/>
                <a:ea typeface="HG丸ｺﾞｼｯｸM-PRO" pitchFamily="50" charset="-128"/>
              </a:rPr>
              <a:t>×216</a:t>
            </a:r>
            <a:r>
              <a:rPr lang="ja-JP" altLang="en-US" sz="1800" b="1" smtClean="0">
                <a:solidFill>
                  <a:prstClr val="black"/>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smtClean="0">
                <a:solidFill>
                  <a:prstClr val="black"/>
                </a:solidFill>
                <a:latin typeface="HG丸ｺﾞｼｯｸM-PRO" pitchFamily="50" charset="-128"/>
                <a:ea typeface="HG丸ｺﾞｼｯｸM-PRO" pitchFamily="50" charset="-128"/>
              </a:rPr>
              <a:t>作成しています。</a:t>
            </a:r>
          </a:p>
        </p:txBody>
      </p:sp>
      <p:sp>
        <p:nvSpPr>
          <p:cNvPr id="23" name="PubRRectCallout"/>
          <p:cNvSpPr>
            <a:spLocks noEditPoints="1" noChangeArrowheads="1"/>
          </p:cNvSpPr>
          <p:nvPr/>
        </p:nvSpPr>
        <p:spPr bwMode="auto">
          <a:xfrm>
            <a:off x="2370138" y="3606800"/>
            <a:ext cx="6167437" cy="1554163"/>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107763" dir="2700000" algn="ctr" rotWithShape="0">
              <a:srgbClr val="FF0000"/>
            </a:outerShdw>
          </a:effectLst>
        </p:spPr>
        <p:txBody>
          <a:bodyPr/>
          <a:lstStyle/>
          <a:p>
            <a:pPr defTabSz="1017588" fontAlgn="base">
              <a:spcBef>
                <a:spcPct val="0"/>
              </a:spcBef>
              <a:spcAft>
                <a:spcPct val="0"/>
              </a:spcAft>
            </a:pPr>
            <a:r>
              <a:rPr lang="en-US" altLang="ja-JP" sz="2000" b="1" smtClean="0">
                <a:solidFill>
                  <a:srgbClr val="FF0000"/>
                </a:solidFill>
                <a:latin typeface="HG丸ｺﾞｼｯｸM-PRO" pitchFamily="50" charset="-128"/>
                <a:ea typeface="HG丸ｺﾞｼｯｸM-PRO" pitchFamily="50" charset="-128"/>
              </a:rPr>
              <a:t>POINT2</a:t>
            </a:r>
          </a:p>
          <a:p>
            <a:pPr defTabSz="1017588" fontAlgn="base">
              <a:spcBef>
                <a:spcPct val="0"/>
              </a:spcBef>
              <a:spcAft>
                <a:spcPct val="0"/>
              </a:spcAft>
            </a:pPr>
            <a:endParaRPr lang="en-US" altLang="ja-JP" sz="1400" b="1" smtClean="0">
              <a:solidFill>
                <a:srgbClr val="FF000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smtClean="0">
                <a:solidFill>
                  <a:srgbClr val="FF0000"/>
                </a:solidFill>
                <a:latin typeface="HG丸ｺﾞｼｯｸM-PRO" pitchFamily="50" charset="-128"/>
                <a:ea typeface="HG丸ｺﾞｼｯｸM-PRO" pitchFamily="50" charset="-128"/>
              </a:rPr>
              <a:t>印刷物の仕上がりサイズは赤の枠</a:t>
            </a:r>
            <a:r>
              <a:rPr lang="en-US" altLang="ja-JP" sz="1800" b="1" smtClean="0">
                <a:solidFill>
                  <a:srgbClr val="FF0000"/>
                </a:solidFill>
                <a:latin typeface="HG丸ｺﾞｼｯｸM-PRO" pitchFamily="50" charset="-128"/>
                <a:ea typeface="HG丸ｺﾞｼｯｸM-PRO" pitchFamily="50" charset="-128"/>
              </a:rPr>
              <a:t>(297</a:t>
            </a:r>
            <a:r>
              <a:rPr lang="ja-JP" altLang="en-US" sz="1800" b="1" smtClean="0">
                <a:solidFill>
                  <a:srgbClr val="FF0000"/>
                </a:solidFill>
                <a:latin typeface="HG丸ｺﾞｼｯｸM-PRO" pitchFamily="50" charset="-128"/>
                <a:ea typeface="HG丸ｺﾞｼｯｸM-PRO" pitchFamily="50" charset="-128"/>
              </a:rPr>
              <a:t>㎜</a:t>
            </a:r>
            <a:r>
              <a:rPr lang="en-US" altLang="ja-JP" sz="1800" b="1" smtClean="0">
                <a:solidFill>
                  <a:srgbClr val="FF0000"/>
                </a:solidFill>
                <a:latin typeface="HG丸ｺﾞｼｯｸM-PRO" pitchFamily="50" charset="-128"/>
                <a:ea typeface="HG丸ｺﾞｼｯｸM-PRO" pitchFamily="50" charset="-128"/>
              </a:rPr>
              <a:t>×210</a:t>
            </a:r>
            <a:r>
              <a:rPr lang="ja-JP" altLang="en-US" sz="1800" b="1" smtClean="0">
                <a:solidFill>
                  <a:srgbClr val="FF0000"/>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smtClean="0">
                <a:solidFill>
                  <a:srgbClr val="FF0000"/>
                </a:solidFill>
                <a:latin typeface="HG丸ｺﾞｼｯｸM-PRO" pitchFamily="50" charset="-128"/>
                <a:ea typeface="HG丸ｺﾞｼｯｸM-PRO" pitchFamily="50" charset="-128"/>
              </a:rPr>
              <a:t>作成しています。</a:t>
            </a:r>
          </a:p>
        </p:txBody>
      </p:sp>
      <p:sp>
        <p:nvSpPr>
          <p:cNvPr id="24" name="PubRRectCallout"/>
          <p:cNvSpPr>
            <a:spLocks noEditPoints="1" noChangeArrowheads="1"/>
          </p:cNvSpPr>
          <p:nvPr/>
        </p:nvSpPr>
        <p:spPr bwMode="auto">
          <a:xfrm>
            <a:off x="2370138" y="5448300"/>
            <a:ext cx="6169025" cy="1797050"/>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107763" dir="2700000" algn="ctr" rotWithShape="0">
              <a:srgbClr val="0070C0"/>
            </a:outerShdw>
          </a:effectLst>
        </p:spPr>
        <p:txBody>
          <a:bodyPr/>
          <a:lstStyle/>
          <a:p>
            <a:pPr defTabSz="1017588" fontAlgn="base">
              <a:spcBef>
                <a:spcPct val="0"/>
              </a:spcBef>
              <a:spcAft>
                <a:spcPct val="0"/>
              </a:spcAft>
            </a:pPr>
            <a:r>
              <a:rPr lang="en-US" altLang="ja-JP" sz="2000" b="1" smtClean="0">
                <a:solidFill>
                  <a:srgbClr val="0070C0"/>
                </a:solidFill>
                <a:latin typeface="HG丸ｺﾞｼｯｸM-PRO" pitchFamily="50" charset="-128"/>
                <a:ea typeface="HG丸ｺﾞｼｯｸM-PRO" pitchFamily="50" charset="-128"/>
              </a:rPr>
              <a:t>POINT</a:t>
            </a:r>
            <a:r>
              <a:rPr lang="ja-JP" altLang="en-US" sz="2000" b="1" smtClean="0">
                <a:solidFill>
                  <a:srgbClr val="0070C0"/>
                </a:solidFill>
                <a:latin typeface="HG丸ｺﾞｼｯｸM-PRO" pitchFamily="50" charset="-128"/>
                <a:ea typeface="HG丸ｺﾞｼｯｸM-PRO" pitchFamily="50" charset="-128"/>
              </a:rPr>
              <a:t>３</a:t>
            </a:r>
            <a:endParaRPr lang="en-US" altLang="ja-JP" sz="2000" b="1"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endParaRPr lang="en-US" altLang="ja-JP" sz="1400" b="1"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smtClean="0">
                <a:solidFill>
                  <a:srgbClr val="0070C0"/>
                </a:solidFill>
                <a:latin typeface="HG丸ｺﾞｼｯｸM-PRO" pitchFamily="50" charset="-128"/>
                <a:ea typeface="HG丸ｺﾞｼｯｸM-PRO" pitchFamily="50" charset="-128"/>
              </a:rPr>
              <a:t>文字・イラスト・写真の絵柄等、仕上がりで切れては</a:t>
            </a:r>
          </a:p>
          <a:p>
            <a:pPr defTabSz="1017588" fontAlgn="base">
              <a:spcBef>
                <a:spcPct val="0"/>
              </a:spcBef>
              <a:spcAft>
                <a:spcPct val="0"/>
              </a:spcAft>
            </a:pPr>
            <a:r>
              <a:rPr lang="ja-JP" altLang="en-US" sz="1800" b="1" smtClean="0">
                <a:solidFill>
                  <a:srgbClr val="0070C0"/>
                </a:solidFill>
                <a:latin typeface="HG丸ｺﾞｼｯｸM-PRO" pitchFamily="50" charset="-128"/>
                <a:ea typeface="HG丸ｺﾞｼｯｸM-PRO" pitchFamily="50" charset="-128"/>
              </a:rPr>
              <a:t>いけない部分は、青の枠（</a:t>
            </a:r>
            <a:r>
              <a:rPr lang="en-US" altLang="ja-JP" sz="1800" b="1" smtClean="0">
                <a:solidFill>
                  <a:srgbClr val="0070C0"/>
                </a:solidFill>
                <a:latin typeface="HG丸ｺﾞｼｯｸM-PRO" pitchFamily="50" charset="-128"/>
                <a:ea typeface="HG丸ｺﾞｼｯｸM-PRO" pitchFamily="50" charset="-128"/>
              </a:rPr>
              <a:t>293</a:t>
            </a:r>
            <a:r>
              <a:rPr lang="ja-JP" altLang="en-US" sz="1800" b="1" smtClean="0">
                <a:solidFill>
                  <a:srgbClr val="0070C0"/>
                </a:solidFill>
                <a:latin typeface="HG丸ｺﾞｼｯｸM-PRO" pitchFamily="50" charset="-128"/>
                <a:ea typeface="HG丸ｺﾞｼｯｸM-PRO" pitchFamily="50" charset="-128"/>
              </a:rPr>
              <a:t>㎜</a:t>
            </a:r>
            <a:r>
              <a:rPr lang="en-US" altLang="ja-JP" sz="1800" b="1" smtClean="0">
                <a:solidFill>
                  <a:srgbClr val="0070C0"/>
                </a:solidFill>
                <a:latin typeface="HG丸ｺﾞｼｯｸM-PRO" pitchFamily="50" charset="-128"/>
                <a:ea typeface="HG丸ｺﾞｼｯｸM-PRO" pitchFamily="50" charset="-128"/>
              </a:rPr>
              <a:t>×206</a:t>
            </a:r>
            <a:r>
              <a:rPr lang="ja-JP" altLang="en-US" sz="1800" b="1" smtClean="0">
                <a:solidFill>
                  <a:srgbClr val="0070C0"/>
                </a:solidFill>
                <a:latin typeface="HG丸ｺﾞｼｯｸM-PRO" pitchFamily="50" charset="-128"/>
                <a:ea typeface="HG丸ｺﾞｼｯｸM-PRO" pitchFamily="50" charset="-128"/>
              </a:rPr>
              <a:t>㎜）の中に</a:t>
            </a:r>
          </a:p>
          <a:p>
            <a:pPr defTabSz="1017588" fontAlgn="base">
              <a:spcBef>
                <a:spcPct val="0"/>
              </a:spcBef>
              <a:spcAft>
                <a:spcPct val="0"/>
              </a:spcAft>
            </a:pPr>
            <a:r>
              <a:rPr lang="ja-JP" altLang="en-US" sz="1800" b="1" smtClean="0">
                <a:solidFill>
                  <a:srgbClr val="0070C0"/>
                </a:solidFill>
                <a:latin typeface="HG丸ｺﾞｼｯｸM-PRO" pitchFamily="50" charset="-128"/>
                <a:ea typeface="HG丸ｺﾞｼｯｸM-PRO" pitchFamily="50" charset="-128"/>
              </a:rPr>
              <a:t>収めてください。</a:t>
            </a:r>
          </a:p>
        </p:txBody>
      </p:sp>
      <p:sp>
        <p:nvSpPr>
          <p:cNvPr id="5" name="正方形/長方形 4"/>
          <p:cNvSpPr/>
          <p:nvPr/>
        </p:nvSpPr>
        <p:spPr>
          <a:xfrm>
            <a:off x="1179513" y="427038"/>
            <a:ext cx="8550275" cy="989012"/>
          </a:xfrm>
          <a:prstGeom prst="rect">
            <a:avLst/>
          </a:prstGeom>
          <a:solidFill>
            <a:schemeClr val="bg1"/>
          </a:solidFill>
          <a:ln w="3810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defTabSz="1017588" fontAlgn="base">
              <a:spcBef>
                <a:spcPct val="0"/>
              </a:spcBef>
              <a:spcAft>
                <a:spcPct val="0"/>
              </a:spcAft>
            </a:pPr>
            <a:r>
              <a:rPr lang="ja-JP" altLang="en-US" sz="1800" b="1" smtClean="0">
                <a:solidFill>
                  <a:srgbClr val="404040"/>
                </a:solidFill>
                <a:latin typeface="HG丸ｺﾞｼｯｸM-PRO" pitchFamily="50" charset="-128"/>
                <a:ea typeface="HG丸ｺﾞｼｯｸM-PRO" pitchFamily="50" charset="-128"/>
              </a:rPr>
              <a:t>このテンプレートは</a:t>
            </a:r>
            <a:r>
              <a:rPr lang="en-US" altLang="ja-JP" sz="1800" b="1" smtClean="0">
                <a:solidFill>
                  <a:srgbClr val="404040"/>
                </a:solidFill>
                <a:latin typeface="HG丸ｺﾞｼｯｸM-PRO" pitchFamily="50" charset="-128"/>
                <a:ea typeface="HG丸ｺﾞｼｯｸM-PRO" pitchFamily="50" charset="-128"/>
              </a:rPr>
              <a:t>A4</a:t>
            </a:r>
            <a:r>
              <a:rPr lang="ja-JP" altLang="en-US" sz="1800" b="1" smtClean="0">
                <a:solidFill>
                  <a:srgbClr val="404040"/>
                </a:solidFill>
                <a:latin typeface="HG丸ｺﾞｼｯｸM-PRO" pitchFamily="50" charset="-128"/>
                <a:ea typeface="HG丸ｺﾞｼｯｸM-PRO" pitchFamily="50" charset="-128"/>
              </a:rPr>
              <a:t>サイズ</a:t>
            </a:r>
            <a:r>
              <a:rPr lang="en-US" altLang="ja-JP" sz="1800" b="1" smtClean="0">
                <a:solidFill>
                  <a:srgbClr val="404040"/>
                </a:solidFill>
                <a:latin typeface="HG丸ｺﾞｼｯｸM-PRO" pitchFamily="50" charset="-128"/>
                <a:ea typeface="HG丸ｺﾞｼｯｸM-PRO" pitchFamily="50" charset="-128"/>
              </a:rPr>
              <a:t>(297</a:t>
            </a:r>
            <a:r>
              <a:rPr lang="ja-JP" altLang="en-US" sz="1800" b="1" smtClean="0">
                <a:solidFill>
                  <a:srgbClr val="404040"/>
                </a:solidFill>
                <a:latin typeface="HG丸ｺﾞｼｯｸM-PRO" pitchFamily="50" charset="-128"/>
                <a:ea typeface="HG丸ｺﾞｼｯｸM-PRO" pitchFamily="50" charset="-128"/>
              </a:rPr>
              <a:t>㎜</a:t>
            </a:r>
            <a:r>
              <a:rPr lang="en-US" altLang="ja-JP" sz="1800" b="1" smtClean="0">
                <a:solidFill>
                  <a:srgbClr val="404040"/>
                </a:solidFill>
                <a:latin typeface="HG丸ｺﾞｼｯｸM-PRO" pitchFamily="50" charset="-128"/>
                <a:ea typeface="HG丸ｺﾞｼｯｸM-PRO" pitchFamily="50" charset="-128"/>
              </a:rPr>
              <a:t>×210</a:t>
            </a:r>
            <a:r>
              <a:rPr lang="ja-JP" altLang="en-US" sz="1800" b="1" smtClean="0">
                <a:solidFill>
                  <a:srgbClr val="404040"/>
                </a:solidFill>
                <a:latin typeface="HG丸ｺﾞｼｯｸM-PRO" pitchFamily="50" charset="-128"/>
                <a:ea typeface="HG丸ｺﾞｼｯｸM-PRO" pitchFamily="50" charset="-128"/>
              </a:rPr>
              <a:t>㎜）の</a:t>
            </a:r>
          </a:p>
          <a:p>
            <a:pPr defTabSz="1017588" fontAlgn="base">
              <a:spcBef>
                <a:spcPct val="0"/>
              </a:spcBef>
              <a:spcAft>
                <a:spcPct val="0"/>
              </a:spcAft>
            </a:pPr>
            <a:r>
              <a:rPr lang="ja-JP" altLang="en-US" sz="1800" b="1" smtClean="0">
                <a:solidFill>
                  <a:srgbClr val="404040"/>
                </a:solidFill>
                <a:latin typeface="HG丸ｺﾞｼｯｸM-PRO" pitchFamily="50" charset="-128"/>
                <a:ea typeface="HG丸ｺﾞｼｯｸM-PRO" pitchFamily="50" charset="-128"/>
              </a:rPr>
              <a:t>印刷物を作る為のテンプレートです。</a:t>
            </a:r>
          </a:p>
          <a:p>
            <a:pPr defTabSz="1017588" fontAlgn="base">
              <a:spcBef>
                <a:spcPct val="0"/>
              </a:spcBef>
              <a:spcAft>
                <a:spcPct val="0"/>
              </a:spcAft>
            </a:pPr>
            <a:r>
              <a:rPr lang="ja-JP" altLang="en-US" sz="1800" b="1" smtClean="0">
                <a:solidFill>
                  <a:srgbClr val="404040"/>
                </a:solidFill>
                <a:latin typeface="HG丸ｺﾞｼｯｸM-PRO" pitchFamily="50" charset="-128"/>
                <a:ea typeface="HG丸ｺﾞｼｯｸM-PRO" pitchFamily="50" charset="-128"/>
              </a:rPr>
              <a:t>ご利用にあたっては「ご利用ガイド」をお読みください。</a:t>
            </a:r>
          </a:p>
        </p:txBody>
      </p:sp>
      <p:sp>
        <p:nvSpPr>
          <p:cNvPr id="4108" name="Line 12"/>
          <p:cNvSpPr>
            <a:spLocks noChangeShapeType="1"/>
          </p:cNvSpPr>
          <p:nvPr/>
        </p:nvSpPr>
        <p:spPr bwMode="auto">
          <a:xfrm>
            <a:off x="0" y="3382963"/>
            <a:ext cx="10907713" cy="0"/>
          </a:xfrm>
          <a:prstGeom prst="line">
            <a:avLst/>
          </a:prstGeom>
          <a:noFill/>
          <a:ln w="38100">
            <a:solidFill>
              <a:schemeClr val="tx1"/>
            </a:solidFill>
            <a:round/>
            <a:headEnd type="arrow" w="med" len="med"/>
            <a:tailEnd type="arrow"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defTabSz="1017588" fontAlgn="base">
              <a:spcBef>
                <a:spcPct val="0"/>
              </a:spcBef>
              <a:spcAft>
                <a:spcPct val="0"/>
              </a:spcAft>
            </a:pPr>
            <a:endParaRPr lang="ja-JP" altLang="en-US" sz="2000" smtClean="0">
              <a:solidFill>
                <a:prstClr val="black"/>
              </a:solidFill>
            </a:endParaRPr>
          </a:p>
        </p:txBody>
      </p:sp>
      <p:sp>
        <p:nvSpPr>
          <p:cNvPr id="4109" name="Line 13"/>
          <p:cNvSpPr>
            <a:spLocks noChangeShapeType="1"/>
          </p:cNvSpPr>
          <p:nvPr/>
        </p:nvSpPr>
        <p:spPr bwMode="auto">
          <a:xfrm>
            <a:off x="109538" y="5272088"/>
            <a:ext cx="10688637" cy="0"/>
          </a:xfrm>
          <a:prstGeom prst="line">
            <a:avLst/>
          </a:prstGeom>
          <a:noFill/>
          <a:ln w="38100">
            <a:solidFill>
              <a:srgbClr val="FF0000"/>
            </a:solidFill>
            <a:round/>
            <a:headEnd type="arrow" w="med" len="med"/>
            <a:tailEnd type="arrow"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defTabSz="1017588" fontAlgn="base">
              <a:spcBef>
                <a:spcPct val="0"/>
              </a:spcBef>
              <a:spcAft>
                <a:spcPct val="0"/>
              </a:spcAft>
            </a:pPr>
            <a:endParaRPr lang="ja-JP" altLang="en-US" sz="2000" smtClean="0">
              <a:solidFill>
                <a:prstClr val="black"/>
              </a:solidFill>
            </a:endParaRPr>
          </a:p>
        </p:txBody>
      </p:sp>
      <p:sp>
        <p:nvSpPr>
          <p:cNvPr id="4110" name="Line 14"/>
          <p:cNvSpPr>
            <a:spLocks noChangeShapeType="1"/>
          </p:cNvSpPr>
          <p:nvPr/>
        </p:nvSpPr>
        <p:spPr bwMode="auto">
          <a:xfrm>
            <a:off x="163513" y="7316788"/>
            <a:ext cx="10580687" cy="0"/>
          </a:xfrm>
          <a:prstGeom prst="line">
            <a:avLst/>
          </a:prstGeom>
          <a:noFill/>
          <a:ln w="38100">
            <a:solidFill>
              <a:srgbClr val="0070C0"/>
            </a:solidFill>
            <a:round/>
            <a:headEnd type="arrow" w="med" len="med"/>
            <a:tailEnd type="arrow"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defTabSz="1017588" fontAlgn="base">
              <a:spcBef>
                <a:spcPct val="0"/>
              </a:spcBef>
              <a:spcAft>
                <a:spcPct val="0"/>
              </a:spcAft>
            </a:pPr>
            <a:endParaRPr lang="ja-JP" altLang="en-US" sz="2000" smtClean="0">
              <a:solidFill>
                <a:prstClr val="black"/>
              </a:solidFill>
            </a:endParaRPr>
          </a:p>
        </p:txBody>
      </p:sp>
    </p:spTree>
    <p:extLst>
      <p:ext uri="{BB962C8B-B14F-4D97-AF65-F5344CB8AC3E}">
        <p14:creationId xmlns:p14="http://schemas.microsoft.com/office/powerpoint/2010/main" val="16600464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図 3"/>
          <p:cNvPicPr>
            <a:picLocks noChangeAspect="1"/>
          </p:cNvPicPr>
          <p:nvPr/>
        </p:nvPicPr>
        <p:blipFill>
          <a:blip r:embed="rId2"/>
          <a:stretch>
            <a:fillRect/>
          </a:stretch>
        </p:blipFill>
        <p:spPr>
          <a:xfrm>
            <a:off x="2357007" y="3152547"/>
            <a:ext cx="2378054" cy="882577"/>
          </a:xfrm>
          <a:prstGeom prst="rect">
            <a:avLst/>
          </a:prstGeom>
        </p:spPr>
      </p:pic>
      <p:sp>
        <p:nvSpPr>
          <p:cNvPr id="5" name="正方形/長方形 4"/>
          <p:cNvSpPr/>
          <p:nvPr/>
        </p:nvSpPr>
        <p:spPr>
          <a:xfrm>
            <a:off x="2171299" y="4131379"/>
            <a:ext cx="2749471" cy="401007"/>
          </a:xfrm>
          <a:prstGeom prst="rect">
            <a:avLst/>
          </a:prstGeom>
        </p:spPr>
        <p:txBody>
          <a:bodyPr wrap="none">
            <a:spAutoFit/>
          </a:bodyPr>
          <a:lstStyle/>
          <a:p>
            <a:r>
              <a:rPr lang="ja-JP" altLang="en-US" dirty="0">
                <a:latin typeface="HGS明朝B" panose="02020800000000000000" pitchFamily="18" charset="-128"/>
                <a:ea typeface="HGS明朝B" panose="02020800000000000000" pitchFamily="18" charset="-128"/>
              </a:rPr>
              <a:t>キレイを叶える美容室</a:t>
            </a:r>
          </a:p>
        </p:txBody>
      </p:sp>
      <p:sp>
        <p:nvSpPr>
          <p:cNvPr id="9" name="正方形/長方形 8"/>
          <p:cNvSpPr/>
          <p:nvPr/>
        </p:nvSpPr>
        <p:spPr>
          <a:xfrm>
            <a:off x="2136798" y="4532386"/>
            <a:ext cx="2818472" cy="1338828"/>
          </a:xfrm>
          <a:prstGeom prst="rect">
            <a:avLst/>
          </a:prstGeom>
        </p:spPr>
        <p:txBody>
          <a:bodyPr wrap="square">
            <a:spAutoFit/>
          </a:bodyPr>
          <a:lstStyle/>
          <a:p>
            <a:pPr algn="ctr">
              <a:lnSpc>
                <a:spcPct val="150000"/>
              </a:lnSpc>
            </a:pPr>
            <a:r>
              <a:rPr lang="ja-JP" altLang="en-US" sz="900" dirty="0" smtClean="0">
                <a:solidFill>
                  <a:schemeClr val="tx1">
                    <a:lumMod val="50000"/>
                    <a:lumOff val="50000"/>
                  </a:schemeClr>
                </a:solidFill>
                <a:latin typeface="ＭＳ Ｐ明朝" panose="02020600040205080304" pitchFamily="18" charset="-128"/>
                <a:ea typeface="ＭＳ Ｐ明朝" panose="02020600040205080304" pitchFamily="18" charset="-128"/>
              </a:rPr>
              <a:t>高い技術を持ったスタッフによる</a:t>
            </a:r>
          </a:p>
          <a:p>
            <a:pPr algn="ctr">
              <a:lnSpc>
                <a:spcPct val="150000"/>
              </a:lnSpc>
            </a:pPr>
            <a:r>
              <a:rPr lang="ja-JP" altLang="en-US" sz="900" dirty="0" smtClean="0">
                <a:solidFill>
                  <a:schemeClr val="tx1">
                    <a:lumMod val="50000"/>
                    <a:lumOff val="50000"/>
                  </a:schemeClr>
                </a:solidFill>
                <a:latin typeface="ＭＳ Ｐ明朝" panose="02020600040205080304" pitchFamily="18" charset="-128"/>
                <a:ea typeface="ＭＳ Ｐ明朝" panose="02020600040205080304" pitchFamily="18" charset="-128"/>
              </a:rPr>
              <a:t>丁寧なカウンセリングで、</a:t>
            </a:r>
          </a:p>
          <a:p>
            <a:pPr algn="ctr">
              <a:lnSpc>
                <a:spcPct val="150000"/>
              </a:lnSpc>
            </a:pPr>
            <a:r>
              <a:rPr lang="ja-JP" altLang="en-US" sz="900" dirty="0" smtClean="0">
                <a:solidFill>
                  <a:schemeClr val="tx1">
                    <a:lumMod val="50000"/>
                    <a:lumOff val="50000"/>
                  </a:schemeClr>
                </a:solidFill>
                <a:latin typeface="ＭＳ Ｐ明朝" panose="02020600040205080304" pitchFamily="18" charset="-128"/>
                <a:ea typeface="ＭＳ Ｐ明朝" panose="02020600040205080304" pitchFamily="18" charset="-128"/>
              </a:rPr>
              <a:t>仕上がりイメージを共有しながら</a:t>
            </a:r>
          </a:p>
          <a:p>
            <a:pPr algn="ctr">
              <a:lnSpc>
                <a:spcPct val="150000"/>
              </a:lnSpc>
            </a:pPr>
            <a:r>
              <a:rPr lang="ja-JP" altLang="en-US" sz="900" dirty="0" smtClean="0">
                <a:solidFill>
                  <a:schemeClr val="tx1">
                    <a:lumMod val="50000"/>
                    <a:lumOff val="50000"/>
                  </a:schemeClr>
                </a:solidFill>
                <a:latin typeface="ＭＳ Ｐ明朝" panose="02020600040205080304" pitchFamily="18" charset="-128"/>
                <a:ea typeface="ＭＳ Ｐ明朝" panose="02020600040205080304" pitchFamily="18" charset="-128"/>
              </a:rPr>
              <a:t>お客様のなりたいスタイルを実現いたします。</a:t>
            </a:r>
          </a:p>
          <a:p>
            <a:pPr algn="ctr">
              <a:lnSpc>
                <a:spcPct val="150000"/>
              </a:lnSpc>
            </a:pPr>
            <a:r>
              <a:rPr lang="ja-JP" altLang="en-US" sz="900" dirty="0" smtClean="0">
                <a:solidFill>
                  <a:schemeClr val="tx1">
                    <a:lumMod val="50000"/>
                    <a:lumOff val="50000"/>
                  </a:schemeClr>
                </a:solidFill>
                <a:latin typeface="ＭＳ Ｐ明朝" panose="02020600040205080304" pitchFamily="18" charset="-128"/>
                <a:ea typeface="ＭＳ Ｐ明朝" panose="02020600040205080304" pitchFamily="18" charset="-128"/>
              </a:rPr>
              <a:t>ASKULが自信を持って施術する</a:t>
            </a:r>
          </a:p>
          <a:p>
            <a:pPr algn="ctr">
              <a:lnSpc>
                <a:spcPct val="150000"/>
              </a:lnSpc>
            </a:pPr>
            <a:r>
              <a:rPr lang="ja-JP" altLang="en-US" sz="900" dirty="0" smtClean="0">
                <a:solidFill>
                  <a:schemeClr val="tx1">
                    <a:lumMod val="50000"/>
                    <a:lumOff val="50000"/>
                  </a:schemeClr>
                </a:solidFill>
                <a:latin typeface="ＭＳ Ｐ明朝" panose="02020600040205080304" pitchFamily="18" charset="-128"/>
                <a:ea typeface="ＭＳ Ｐ明朝" panose="02020600040205080304" pitchFamily="18" charset="-128"/>
              </a:rPr>
              <a:t>おすすめメニューをお試し下さい。</a:t>
            </a:r>
            <a:endParaRPr lang="ja-JP" altLang="en-US" sz="900" dirty="0">
              <a:solidFill>
                <a:schemeClr val="tx1">
                  <a:lumMod val="50000"/>
                  <a:lumOff val="50000"/>
                </a:schemeClr>
              </a:solidFill>
              <a:latin typeface="ＭＳ Ｐ明朝" panose="02020600040205080304" pitchFamily="18" charset="-128"/>
              <a:ea typeface="ＭＳ Ｐ明朝" panose="02020600040205080304" pitchFamily="18" charset="-128"/>
            </a:endParaRPr>
          </a:p>
        </p:txBody>
      </p:sp>
      <p:sp>
        <p:nvSpPr>
          <p:cNvPr id="10" name="正方形/長方形 9"/>
          <p:cNvSpPr/>
          <p:nvPr/>
        </p:nvSpPr>
        <p:spPr>
          <a:xfrm>
            <a:off x="1022903" y="6191334"/>
            <a:ext cx="2263825" cy="400110"/>
          </a:xfrm>
          <a:prstGeom prst="rect">
            <a:avLst/>
          </a:prstGeom>
        </p:spPr>
        <p:txBody>
          <a:bodyPr wrap="none">
            <a:spAutoFit/>
          </a:bodyPr>
          <a:lstStyle/>
          <a:p>
            <a:r>
              <a:rPr lang="ja-JP" altLang="en-US" sz="2000" b="1" dirty="0">
                <a:solidFill>
                  <a:schemeClr val="bg1"/>
                </a:solidFill>
                <a:latin typeface="Minion Pro" panose="02040503050306020203" pitchFamily="18" charset="0"/>
                <a:ea typeface="ＭＳ Ｐ明朝" panose="02020600040205080304" pitchFamily="18" charset="-128"/>
                <a:cs typeface="AngsanaUPC" panose="02020603050405020304" pitchFamily="18" charset="-34"/>
              </a:rPr>
              <a:t>Hair&amp;MakeASKUL</a:t>
            </a:r>
          </a:p>
        </p:txBody>
      </p:sp>
      <p:pic>
        <p:nvPicPr>
          <p:cNvPr id="11" name="図 10"/>
          <p:cNvPicPr>
            <a:picLocks noChangeAspect="1"/>
          </p:cNvPicPr>
          <p:nvPr/>
        </p:nvPicPr>
        <p:blipFill>
          <a:blip r:embed="rId3"/>
          <a:stretch>
            <a:fillRect/>
          </a:stretch>
        </p:blipFill>
        <p:spPr>
          <a:xfrm>
            <a:off x="1143237" y="6851328"/>
            <a:ext cx="239665" cy="164770"/>
          </a:xfrm>
          <a:prstGeom prst="rect">
            <a:avLst/>
          </a:prstGeom>
        </p:spPr>
      </p:pic>
      <p:sp>
        <p:nvSpPr>
          <p:cNvPr id="12" name="正方形/長方形 11"/>
          <p:cNvSpPr/>
          <p:nvPr/>
        </p:nvSpPr>
        <p:spPr>
          <a:xfrm>
            <a:off x="1382903" y="6691844"/>
            <a:ext cx="1723549" cy="401007"/>
          </a:xfrm>
          <a:prstGeom prst="rect">
            <a:avLst/>
          </a:prstGeom>
        </p:spPr>
        <p:txBody>
          <a:bodyPr wrap="none">
            <a:spAutoFit/>
          </a:bodyPr>
          <a:lstStyle/>
          <a:p>
            <a:r>
              <a:rPr lang="ja-JP" altLang="en-US" dirty="0" smtClean="0">
                <a:solidFill>
                  <a:schemeClr val="bg1"/>
                </a:solidFill>
                <a:latin typeface="ＭＳ Ｐ明朝" panose="02020600040205080304" pitchFamily="18" charset="-128"/>
                <a:ea typeface="ＭＳ Ｐ明朝" panose="02020600040205080304" pitchFamily="18" charset="-128"/>
              </a:rPr>
              <a:t>03-1234-</a:t>
            </a:r>
            <a:r>
              <a:rPr lang="en-US" altLang="ja-JP" dirty="0" smtClean="0">
                <a:solidFill>
                  <a:schemeClr val="bg1"/>
                </a:solidFill>
                <a:latin typeface="ＭＳ Ｐ明朝" panose="02020600040205080304" pitchFamily="18" charset="-128"/>
                <a:ea typeface="ＭＳ Ｐ明朝" panose="02020600040205080304" pitchFamily="18" charset="-128"/>
              </a:rPr>
              <a:t>1111</a:t>
            </a:r>
            <a:endParaRPr lang="ja-JP" altLang="en-US" dirty="0">
              <a:solidFill>
                <a:schemeClr val="bg1"/>
              </a:solidFill>
              <a:latin typeface="ＭＳ Ｐ明朝" panose="02020600040205080304" pitchFamily="18" charset="-128"/>
              <a:ea typeface="ＭＳ Ｐ明朝" panose="02020600040205080304" pitchFamily="18" charset="-128"/>
            </a:endParaRPr>
          </a:p>
        </p:txBody>
      </p:sp>
      <p:sp>
        <p:nvSpPr>
          <p:cNvPr id="13" name="正方形/長方形 12"/>
          <p:cNvSpPr/>
          <p:nvPr/>
        </p:nvSpPr>
        <p:spPr>
          <a:xfrm>
            <a:off x="1051640" y="7071347"/>
            <a:ext cx="2918931" cy="123111"/>
          </a:xfrm>
          <a:prstGeom prst="rect">
            <a:avLst/>
          </a:prstGeom>
        </p:spPr>
        <p:txBody>
          <a:bodyPr wrap="square" lIns="36000" tIns="0" rIns="36000" bIns="0">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営業時間: 火曜日〜日曜日10:00-19:00　/定休日：月曜日</a:t>
            </a:r>
          </a:p>
        </p:txBody>
      </p:sp>
      <p:sp>
        <p:nvSpPr>
          <p:cNvPr id="14" name="正方形/長方形 13"/>
          <p:cNvSpPr/>
          <p:nvPr/>
        </p:nvSpPr>
        <p:spPr>
          <a:xfrm>
            <a:off x="1051640" y="7236606"/>
            <a:ext cx="3326894" cy="123111"/>
          </a:xfrm>
          <a:prstGeom prst="rect">
            <a:avLst/>
          </a:prstGeom>
        </p:spPr>
        <p:txBody>
          <a:bodyPr wrap="square" lIns="36000" tIns="0" rIns="36000" bIns="0">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縮毛矯正受付終了時間17:00パーマ/カラー受付終了時間18:00</a:t>
            </a:r>
          </a:p>
        </p:txBody>
      </p:sp>
      <p:sp>
        <p:nvSpPr>
          <p:cNvPr id="15" name="正方形/長方形 14"/>
          <p:cNvSpPr/>
          <p:nvPr/>
        </p:nvSpPr>
        <p:spPr>
          <a:xfrm>
            <a:off x="1051640" y="7386433"/>
            <a:ext cx="1662882" cy="123111"/>
          </a:xfrm>
          <a:prstGeom prst="rect">
            <a:avLst/>
          </a:prstGeom>
        </p:spPr>
        <p:txBody>
          <a:bodyPr wrap="none" lIns="36000" tIns="0" rIns="36000" bIns="0">
            <a:spAutoFit/>
          </a:bodyPr>
          <a:lstStyle/>
          <a:p>
            <a:r>
              <a:rPr lang="zh-TW" altLang="en-US" sz="800" smtClean="0">
                <a:solidFill>
                  <a:schemeClr val="bg1"/>
                </a:solidFill>
                <a:latin typeface="ＭＳ Ｐ明朝" panose="02020600040205080304" pitchFamily="18" charset="-128"/>
                <a:ea typeface="ＭＳ Ｐ明朝" panose="02020600040205080304" pitchFamily="18" charset="-128"/>
              </a:rPr>
              <a:t>〒</a:t>
            </a:r>
            <a:r>
              <a:rPr lang="en-US" altLang="zh-TW" sz="800" dirty="0">
                <a:solidFill>
                  <a:schemeClr val="bg1"/>
                </a:solidFill>
                <a:latin typeface="ＭＳ Ｐ明朝" panose="02020600040205080304" pitchFamily="18" charset="-128"/>
                <a:ea typeface="ＭＳ Ｐ明朝" panose="02020600040205080304" pitchFamily="18" charset="-128"/>
              </a:rPr>
              <a:t>135-0061</a:t>
            </a:r>
            <a:r>
              <a:rPr lang="zh-TW" altLang="en-US" sz="800" dirty="0">
                <a:solidFill>
                  <a:schemeClr val="bg1"/>
                </a:solidFill>
                <a:latin typeface="ＭＳ Ｐ明朝" panose="02020600040205080304" pitchFamily="18" charset="-128"/>
                <a:ea typeface="ＭＳ Ｐ明朝" panose="02020600040205080304" pitchFamily="18" charset="-128"/>
              </a:rPr>
              <a:t>東京都江東区豊洲</a:t>
            </a:r>
            <a:r>
              <a:rPr lang="en-US" altLang="zh-TW" sz="800" dirty="0">
                <a:solidFill>
                  <a:schemeClr val="bg1"/>
                </a:solidFill>
                <a:latin typeface="ＭＳ Ｐ明朝" panose="02020600040205080304" pitchFamily="18" charset="-128"/>
                <a:ea typeface="ＭＳ Ｐ明朝" panose="02020600040205080304" pitchFamily="18" charset="-128"/>
              </a:rPr>
              <a:t>3-2-3</a:t>
            </a:r>
            <a:endParaRPr lang="ja-JP" altLang="en-US" sz="800" dirty="0">
              <a:solidFill>
                <a:schemeClr val="bg1"/>
              </a:solidFill>
              <a:latin typeface="ＭＳ Ｐ明朝" panose="02020600040205080304" pitchFamily="18" charset="-128"/>
              <a:ea typeface="ＭＳ Ｐ明朝" panose="02020600040205080304" pitchFamily="18" charset="-128"/>
            </a:endParaRPr>
          </a:p>
        </p:txBody>
      </p:sp>
      <p:grpSp>
        <p:nvGrpSpPr>
          <p:cNvPr id="18" name="Group 4"/>
          <p:cNvGrpSpPr>
            <a:grpSpLocks noChangeAspect="1"/>
          </p:cNvGrpSpPr>
          <p:nvPr/>
        </p:nvGrpSpPr>
        <p:grpSpPr bwMode="auto">
          <a:xfrm>
            <a:off x="3452120" y="6162842"/>
            <a:ext cx="1752600" cy="1182687"/>
            <a:chOff x="2301" y="3925"/>
            <a:chExt cx="1104" cy="745"/>
          </a:xfrm>
        </p:grpSpPr>
        <p:sp>
          <p:nvSpPr>
            <p:cNvPr id="19" name="AutoShape 3"/>
            <p:cNvSpPr>
              <a:spLocks noChangeAspect="1" noChangeArrowheads="1" noTextEdit="1"/>
            </p:cNvSpPr>
            <p:nvPr/>
          </p:nvSpPr>
          <p:spPr bwMode="auto">
            <a:xfrm>
              <a:off x="2301" y="3925"/>
              <a:ext cx="1104" cy="7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0" name="Freeform 5"/>
            <p:cNvSpPr>
              <a:spLocks/>
            </p:cNvSpPr>
            <p:nvPr/>
          </p:nvSpPr>
          <p:spPr bwMode="auto">
            <a:xfrm>
              <a:off x="2547" y="3923"/>
              <a:ext cx="219" cy="722"/>
            </a:xfrm>
            <a:custGeom>
              <a:avLst/>
              <a:gdLst>
                <a:gd name="T0" fmla="*/ 0 w 219"/>
                <a:gd name="T1" fmla="*/ 719 h 722"/>
                <a:gd name="T2" fmla="*/ 197 w 219"/>
                <a:gd name="T3" fmla="*/ 0 h 722"/>
                <a:gd name="T4" fmla="*/ 219 w 219"/>
                <a:gd name="T5" fmla="*/ 2 h 722"/>
                <a:gd name="T6" fmla="*/ 22 w 219"/>
                <a:gd name="T7" fmla="*/ 722 h 722"/>
                <a:gd name="T8" fmla="*/ 0 w 219"/>
                <a:gd name="T9" fmla="*/ 719 h 722"/>
              </a:gdLst>
              <a:ahLst/>
              <a:cxnLst>
                <a:cxn ang="0">
                  <a:pos x="T0" y="T1"/>
                </a:cxn>
                <a:cxn ang="0">
                  <a:pos x="T2" y="T3"/>
                </a:cxn>
                <a:cxn ang="0">
                  <a:pos x="T4" y="T5"/>
                </a:cxn>
                <a:cxn ang="0">
                  <a:pos x="T6" y="T7"/>
                </a:cxn>
                <a:cxn ang="0">
                  <a:pos x="T8" y="T9"/>
                </a:cxn>
              </a:cxnLst>
              <a:rect l="0" t="0" r="r" b="b"/>
              <a:pathLst>
                <a:path w="219" h="722">
                  <a:moveTo>
                    <a:pt x="0" y="719"/>
                  </a:moveTo>
                  <a:lnTo>
                    <a:pt x="197" y="0"/>
                  </a:lnTo>
                  <a:lnTo>
                    <a:pt x="219" y="2"/>
                  </a:lnTo>
                  <a:lnTo>
                    <a:pt x="22" y="722"/>
                  </a:lnTo>
                  <a:lnTo>
                    <a:pt x="0" y="719"/>
                  </a:ln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1" name="Freeform 6"/>
            <p:cNvSpPr>
              <a:spLocks/>
            </p:cNvSpPr>
            <p:nvPr/>
          </p:nvSpPr>
          <p:spPr bwMode="auto">
            <a:xfrm>
              <a:off x="2865" y="3930"/>
              <a:ext cx="216" cy="715"/>
            </a:xfrm>
            <a:custGeom>
              <a:avLst/>
              <a:gdLst>
                <a:gd name="T0" fmla="*/ 0 w 216"/>
                <a:gd name="T1" fmla="*/ 712 h 715"/>
                <a:gd name="T2" fmla="*/ 195 w 216"/>
                <a:gd name="T3" fmla="*/ 0 h 715"/>
                <a:gd name="T4" fmla="*/ 216 w 216"/>
                <a:gd name="T5" fmla="*/ 1 h 715"/>
                <a:gd name="T6" fmla="*/ 22 w 216"/>
                <a:gd name="T7" fmla="*/ 715 h 715"/>
                <a:gd name="T8" fmla="*/ 0 w 216"/>
                <a:gd name="T9" fmla="*/ 712 h 715"/>
              </a:gdLst>
              <a:ahLst/>
              <a:cxnLst>
                <a:cxn ang="0">
                  <a:pos x="T0" y="T1"/>
                </a:cxn>
                <a:cxn ang="0">
                  <a:pos x="T2" y="T3"/>
                </a:cxn>
                <a:cxn ang="0">
                  <a:pos x="T4" y="T5"/>
                </a:cxn>
                <a:cxn ang="0">
                  <a:pos x="T6" y="T7"/>
                </a:cxn>
                <a:cxn ang="0">
                  <a:pos x="T8" y="T9"/>
                </a:cxn>
              </a:cxnLst>
              <a:rect l="0" t="0" r="r" b="b"/>
              <a:pathLst>
                <a:path w="216" h="715">
                  <a:moveTo>
                    <a:pt x="0" y="712"/>
                  </a:moveTo>
                  <a:lnTo>
                    <a:pt x="195" y="0"/>
                  </a:lnTo>
                  <a:lnTo>
                    <a:pt x="216" y="1"/>
                  </a:lnTo>
                  <a:lnTo>
                    <a:pt x="22" y="715"/>
                  </a:lnTo>
                  <a:lnTo>
                    <a:pt x="0" y="712"/>
                  </a:ln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2" name="Freeform 7"/>
            <p:cNvSpPr>
              <a:spLocks/>
            </p:cNvSpPr>
            <p:nvPr/>
          </p:nvSpPr>
          <p:spPr bwMode="auto">
            <a:xfrm>
              <a:off x="2978" y="3987"/>
              <a:ext cx="399" cy="685"/>
            </a:xfrm>
            <a:custGeom>
              <a:avLst/>
              <a:gdLst>
                <a:gd name="T0" fmla="*/ 0 w 399"/>
                <a:gd name="T1" fmla="*/ 680 h 685"/>
                <a:gd name="T2" fmla="*/ 379 w 399"/>
                <a:gd name="T3" fmla="*/ 0 h 685"/>
                <a:gd name="T4" fmla="*/ 399 w 399"/>
                <a:gd name="T5" fmla="*/ 5 h 685"/>
                <a:gd name="T6" fmla="*/ 20 w 399"/>
                <a:gd name="T7" fmla="*/ 685 h 685"/>
                <a:gd name="T8" fmla="*/ 0 w 399"/>
                <a:gd name="T9" fmla="*/ 680 h 685"/>
              </a:gdLst>
              <a:ahLst/>
              <a:cxnLst>
                <a:cxn ang="0">
                  <a:pos x="T0" y="T1"/>
                </a:cxn>
                <a:cxn ang="0">
                  <a:pos x="T2" y="T3"/>
                </a:cxn>
                <a:cxn ang="0">
                  <a:pos x="T4" y="T5"/>
                </a:cxn>
                <a:cxn ang="0">
                  <a:pos x="T6" y="T7"/>
                </a:cxn>
                <a:cxn ang="0">
                  <a:pos x="T8" y="T9"/>
                </a:cxn>
              </a:cxnLst>
              <a:rect l="0" t="0" r="r" b="b"/>
              <a:pathLst>
                <a:path w="399" h="685">
                  <a:moveTo>
                    <a:pt x="0" y="680"/>
                  </a:moveTo>
                  <a:lnTo>
                    <a:pt x="379" y="0"/>
                  </a:lnTo>
                  <a:lnTo>
                    <a:pt x="399" y="5"/>
                  </a:lnTo>
                  <a:lnTo>
                    <a:pt x="20" y="685"/>
                  </a:lnTo>
                  <a:lnTo>
                    <a:pt x="0" y="680"/>
                  </a:ln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3" name="Freeform 8"/>
            <p:cNvSpPr>
              <a:spLocks/>
            </p:cNvSpPr>
            <p:nvPr/>
          </p:nvSpPr>
          <p:spPr bwMode="auto">
            <a:xfrm>
              <a:off x="2363" y="4148"/>
              <a:ext cx="1023" cy="433"/>
            </a:xfrm>
            <a:custGeom>
              <a:avLst/>
              <a:gdLst>
                <a:gd name="T0" fmla="*/ 0 w 1023"/>
                <a:gd name="T1" fmla="*/ 21 h 433"/>
                <a:gd name="T2" fmla="*/ 7 w 1023"/>
                <a:gd name="T3" fmla="*/ 0 h 433"/>
                <a:gd name="T4" fmla="*/ 1023 w 1023"/>
                <a:gd name="T5" fmla="*/ 413 h 433"/>
                <a:gd name="T6" fmla="*/ 1017 w 1023"/>
                <a:gd name="T7" fmla="*/ 433 h 433"/>
                <a:gd name="T8" fmla="*/ 0 w 1023"/>
                <a:gd name="T9" fmla="*/ 21 h 433"/>
              </a:gdLst>
              <a:ahLst/>
              <a:cxnLst>
                <a:cxn ang="0">
                  <a:pos x="T0" y="T1"/>
                </a:cxn>
                <a:cxn ang="0">
                  <a:pos x="T2" y="T3"/>
                </a:cxn>
                <a:cxn ang="0">
                  <a:pos x="T4" y="T5"/>
                </a:cxn>
                <a:cxn ang="0">
                  <a:pos x="T6" y="T7"/>
                </a:cxn>
                <a:cxn ang="0">
                  <a:pos x="T8" y="T9"/>
                </a:cxn>
              </a:cxnLst>
              <a:rect l="0" t="0" r="r" b="b"/>
              <a:pathLst>
                <a:path w="1023" h="433">
                  <a:moveTo>
                    <a:pt x="0" y="21"/>
                  </a:moveTo>
                  <a:lnTo>
                    <a:pt x="7" y="0"/>
                  </a:lnTo>
                  <a:lnTo>
                    <a:pt x="1023" y="413"/>
                  </a:lnTo>
                  <a:lnTo>
                    <a:pt x="1017" y="433"/>
                  </a:lnTo>
                  <a:lnTo>
                    <a:pt x="0" y="21"/>
                  </a:ln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4" name="Freeform 9"/>
            <p:cNvSpPr>
              <a:spLocks/>
            </p:cNvSpPr>
            <p:nvPr/>
          </p:nvSpPr>
          <p:spPr bwMode="auto">
            <a:xfrm>
              <a:off x="2691" y="4148"/>
              <a:ext cx="714" cy="141"/>
            </a:xfrm>
            <a:custGeom>
              <a:avLst/>
              <a:gdLst>
                <a:gd name="T0" fmla="*/ 714 w 714"/>
                <a:gd name="T1" fmla="*/ 132 h 141"/>
                <a:gd name="T2" fmla="*/ 711 w 714"/>
                <a:gd name="T3" fmla="*/ 141 h 141"/>
                <a:gd name="T4" fmla="*/ 0 w 714"/>
                <a:gd name="T5" fmla="*/ 11 h 141"/>
                <a:gd name="T6" fmla="*/ 1 w 714"/>
                <a:gd name="T7" fmla="*/ 0 h 141"/>
                <a:gd name="T8" fmla="*/ 714 w 714"/>
                <a:gd name="T9" fmla="*/ 132 h 141"/>
              </a:gdLst>
              <a:ahLst/>
              <a:cxnLst>
                <a:cxn ang="0">
                  <a:pos x="T0" y="T1"/>
                </a:cxn>
                <a:cxn ang="0">
                  <a:pos x="T2" y="T3"/>
                </a:cxn>
                <a:cxn ang="0">
                  <a:pos x="T4" y="T5"/>
                </a:cxn>
                <a:cxn ang="0">
                  <a:pos x="T6" y="T7"/>
                </a:cxn>
                <a:cxn ang="0">
                  <a:pos x="T8" y="T9"/>
                </a:cxn>
              </a:cxnLst>
              <a:rect l="0" t="0" r="r" b="b"/>
              <a:pathLst>
                <a:path w="714" h="141">
                  <a:moveTo>
                    <a:pt x="714" y="132"/>
                  </a:moveTo>
                  <a:lnTo>
                    <a:pt x="711" y="141"/>
                  </a:lnTo>
                  <a:lnTo>
                    <a:pt x="0" y="11"/>
                  </a:lnTo>
                  <a:lnTo>
                    <a:pt x="1" y="0"/>
                  </a:lnTo>
                  <a:lnTo>
                    <a:pt x="714" y="132"/>
                  </a:ln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5" name="Freeform 10"/>
            <p:cNvSpPr>
              <a:spLocks/>
            </p:cNvSpPr>
            <p:nvPr/>
          </p:nvSpPr>
          <p:spPr bwMode="auto">
            <a:xfrm>
              <a:off x="2312" y="4262"/>
              <a:ext cx="959" cy="358"/>
            </a:xfrm>
            <a:custGeom>
              <a:avLst/>
              <a:gdLst>
                <a:gd name="T0" fmla="*/ 959 w 959"/>
                <a:gd name="T1" fmla="*/ 349 h 358"/>
                <a:gd name="T2" fmla="*/ 956 w 959"/>
                <a:gd name="T3" fmla="*/ 358 h 358"/>
                <a:gd name="T4" fmla="*/ 0 w 959"/>
                <a:gd name="T5" fmla="*/ 10 h 358"/>
                <a:gd name="T6" fmla="*/ 3 w 959"/>
                <a:gd name="T7" fmla="*/ 0 h 358"/>
                <a:gd name="T8" fmla="*/ 959 w 959"/>
                <a:gd name="T9" fmla="*/ 349 h 358"/>
              </a:gdLst>
              <a:ahLst/>
              <a:cxnLst>
                <a:cxn ang="0">
                  <a:pos x="T0" y="T1"/>
                </a:cxn>
                <a:cxn ang="0">
                  <a:pos x="T2" y="T3"/>
                </a:cxn>
                <a:cxn ang="0">
                  <a:pos x="T4" y="T5"/>
                </a:cxn>
                <a:cxn ang="0">
                  <a:pos x="T6" y="T7"/>
                </a:cxn>
                <a:cxn ang="0">
                  <a:pos x="T8" y="T9"/>
                </a:cxn>
              </a:cxnLst>
              <a:rect l="0" t="0" r="r" b="b"/>
              <a:pathLst>
                <a:path w="959" h="358">
                  <a:moveTo>
                    <a:pt x="959" y="349"/>
                  </a:moveTo>
                  <a:lnTo>
                    <a:pt x="956" y="358"/>
                  </a:lnTo>
                  <a:lnTo>
                    <a:pt x="0" y="10"/>
                  </a:lnTo>
                  <a:lnTo>
                    <a:pt x="3" y="0"/>
                  </a:lnTo>
                  <a:lnTo>
                    <a:pt x="959" y="349"/>
                  </a:ln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6" name="Freeform 11"/>
            <p:cNvSpPr>
              <a:spLocks/>
            </p:cNvSpPr>
            <p:nvPr/>
          </p:nvSpPr>
          <p:spPr bwMode="auto">
            <a:xfrm>
              <a:off x="2301" y="4292"/>
              <a:ext cx="934" cy="348"/>
            </a:xfrm>
            <a:custGeom>
              <a:avLst/>
              <a:gdLst>
                <a:gd name="T0" fmla="*/ 934 w 934"/>
                <a:gd name="T1" fmla="*/ 340 h 348"/>
                <a:gd name="T2" fmla="*/ 931 w 934"/>
                <a:gd name="T3" fmla="*/ 348 h 348"/>
                <a:gd name="T4" fmla="*/ 0 w 934"/>
                <a:gd name="T5" fmla="*/ 9 h 348"/>
                <a:gd name="T6" fmla="*/ 3 w 934"/>
                <a:gd name="T7" fmla="*/ 0 h 348"/>
                <a:gd name="T8" fmla="*/ 934 w 934"/>
                <a:gd name="T9" fmla="*/ 340 h 348"/>
              </a:gdLst>
              <a:ahLst/>
              <a:cxnLst>
                <a:cxn ang="0">
                  <a:pos x="T0" y="T1"/>
                </a:cxn>
                <a:cxn ang="0">
                  <a:pos x="T2" y="T3"/>
                </a:cxn>
                <a:cxn ang="0">
                  <a:pos x="T4" y="T5"/>
                </a:cxn>
                <a:cxn ang="0">
                  <a:pos x="T6" y="T7"/>
                </a:cxn>
                <a:cxn ang="0">
                  <a:pos x="T8" y="T9"/>
                </a:cxn>
              </a:cxnLst>
              <a:rect l="0" t="0" r="r" b="b"/>
              <a:pathLst>
                <a:path w="934" h="348">
                  <a:moveTo>
                    <a:pt x="934" y="340"/>
                  </a:moveTo>
                  <a:lnTo>
                    <a:pt x="931" y="348"/>
                  </a:lnTo>
                  <a:lnTo>
                    <a:pt x="0" y="9"/>
                  </a:lnTo>
                  <a:lnTo>
                    <a:pt x="3" y="0"/>
                  </a:lnTo>
                  <a:lnTo>
                    <a:pt x="934" y="340"/>
                  </a:ln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7" name="Freeform 12"/>
            <p:cNvSpPr>
              <a:spLocks/>
            </p:cNvSpPr>
            <p:nvPr/>
          </p:nvSpPr>
          <p:spPr bwMode="auto">
            <a:xfrm>
              <a:off x="2306" y="4276"/>
              <a:ext cx="951" cy="355"/>
            </a:xfrm>
            <a:custGeom>
              <a:avLst/>
              <a:gdLst>
                <a:gd name="T0" fmla="*/ 951 w 951"/>
                <a:gd name="T1" fmla="*/ 347 h 355"/>
                <a:gd name="T2" fmla="*/ 946 w 951"/>
                <a:gd name="T3" fmla="*/ 355 h 355"/>
                <a:gd name="T4" fmla="*/ 0 w 951"/>
                <a:gd name="T5" fmla="*/ 10 h 355"/>
                <a:gd name="T6" fmla="*/ 3 w 951"/>
                <a:gd name="T7" fmla="*/ 0 h 355"/>
                <a:gd name="T8" fmla="*/ 951 w 951"/>
                <a:gd name="T9" fmla="*/ 347 h 355"/>
              </a:gdLst>
              <a:ahLst/>
              <a:cxnLst>
                <a:cxn ang="0">
                  <a:pos x="T0" y="T1"/>
                </a:cxn>
                <a:cxn ang="0">
                  <a:pos x="T2" y="T3"/>
                </a:cxn>
                <a:cxn ang="0">
                  <a:pos x="T4" y="T5"/>
                </a:cxn>
                <a:cxn ang="0">
                  <a:pos x="T6" y="T7"/>
                </a:cxn>
                <a:cxn ang="0">
                  <a:pos x="T8" y="T9"/>
                </a:cxn>
              </a:cxnLst>
              <a:rect l="0" t="0" r="r" b="b"/>
              <a:pathLst>
                <a:path w="951" h="355">
                  <a:moveTo>
                    <a:pt x="951" y="347"/>
                  </a:moveTo>
                  <a:lnTo>
                    <a:pt x="946" y="355"/>
                  </a:lnTo>
                  <a:lnTo>
                    <a:pt x="0" y="10"/>
                  </a:lnTo>
                  <a:lnTo>
                    <a:pt x="3" y="0"/>
                  </a:lnTo>
                  <a:lnTo>
                    <a:pt x="951" y="347"/>
                  </a:ln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8" name="Freeform 13"/>
            <p:cNvSpPr>
              <a:spLocks/>
            </p:cNvSpPr>
            <p:nvPr/>
          </p:nvSpPr>
          <p:spPr bwMode="auto">
            <a:xfrm>
              <a:off x="3071" y="4557"/>
              <a:ext cx="30" cy="16"/>
            </a:xfrm>
            <a:custGeom>
              <a:avLst/>
              <a:gdLst>
                <a:gd name="T0" fmla="*/ 30 w 30"/>
                <a:gd name="T1" fmla="*/ 11 h 16"/>
                <a:gd name="T2" fmla="*/ 28 w 30"/>
                <a:gd name="T3" fmla="*/ 16 h 16"/>
                <a:gd name="T4" fmla="*/ 0 w 30"/>
                <a:gd name="T5" fmla="*/ 5 h 16"/>
                <a:gd name="T6" fmla="*/ 2 w 30"/>
                <a:gd name="T7" fmla="*/ 0 h 16"/>
                <a:gd name="T8" fmla="*/ 30 w 30"/>
                <a:gd name="T9" fmla="*/ 11 h 16"/>
              </a:gdLst>
              <a:ahLst/>
              <a:cxnLst>
                <a:cxn ang="0">
                  <a:pos x="T0" y="T1"/>
                </a:cxn>
                <a:cxn ang="0">
                  <a:pos x="T2" y="T3"/>
                </a:cxn>
                <a:cxn ang="0">
                  <a:pos x="T4" y="T5"/>
                </a:cxn>
                <a:cxn ang="0">
                  <a:pos x="T6" y="T7"/>
                </a:cxn>
                <a:cxn ang="0">
                  <a:pos x="T8" y="T9"/>
                </a:cxn>
              </a:cxnLst>
              <a:rect l="0" t="0" r="r" b="b"/>
              <a:pathLst>
                <a:path w="30" h="16">
                  <a:moveTo>
                    <a:pt x="30" y="11"/>
                  </a:moveTo>
                  <a:lnTo>
                    <a:pt x="28" y="16"/>
                  </a:lnTo>
                  <a:lnTo>
                    <a:pt x="0" y="5"/>
                  </a:lnTo>
                  <a:lnTo>
                    <a:pt x="2" y="0"/>
                  </a:lnTo>
                  <a:lnTo>
                    <a:pt x="30"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9" name="Freeform 14"/>
            <p:cNvSpPr>
              <a:spLocks/>
            </p:cNvSpPr>
            <p:nvPr/>
          </p:nvSpPr>
          <p:spPr bwMode="auto">
            <a:xfrm>
              <a:off x="3012" y="4537"/>
              <a:ext cx="31" cy="14"/>
            </a:xfrm>
            <a:custGeom>
              <a:avLst/>
              <a:gdLst>
                <a:gd name="T0" fmla="*/ 31 w 31"/>
                <a:gd name="T1" fmla="*/ 10 h 14"/>
                <a:gd name="T2" fmla="*/ 30 w 31"/>
                <a:gd name="T3" fmla="*/ 14 h 14"/>
                <a:gd name="T4" fmla="*/ 0 w 31"/>
                <a:gd name="T5" fmla="*/ 3 h 14"/>
                <a:gd name="T6" fmla="*/ 2 w 31"/>
                <a:gd name="T7" fmla="*/ 0 h 14"/>
                <a:gd name="T8" fmla="*/ 31 w 31"/>
                <a:gd name="T9" fmla="*/ 10 h 14"/>
              </a:gdLst>
              <a:ahLst/>
              <a:cxnLst>
                <a:cxn ang="0">
                  <a:pos x="T0" y="T1"/>
                </a:cxn>
                <a:cxn ang="0">
                  <a:pos x="T2" y="T3"/>
                </a:cxn>
                <a:cxn ang="0">
                  <a:pos x="T4" y="T5"/>
                </a:cxn>
                <a:cxn ang="0">
                  <a:pos x="T6" y="T7"/>
                </a:cxn>
                <a:cxn ang="0">
                  <a:pos x="T8" y="T9"/>
                </a:cxn>
              </a:cxnLst>
              <a:rect l="0" t="0" r="r" b="b"/>
              <a:pathLst>
                <a:path w="31" h="14">
                  <a:moveTo>
                    <a:pt x="31" y="10"/>
                  </a:moveTo>
                  <a:lnTo>
                    <a:pt x="30" y="14"/>
                  </a:lnTo>
                  <a:lnTo>
                    <a:pt x="0" y="3"/>
                  </a:lnTo>
                  <a:lnTo>
                    <a:pt x="2" y="0"/>
                  </a:lnTo>
                  <a:lnTo>
                    <a:pt x="31" y="1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30" name="Freeform 15"/>
            <p:cNvSpPr>
              <a:spLocks/>
            </p:cNvSpPr>
            <p:nvPr/>
          </p:nvSpPr>
          <p:spPr bwMode="auto">
            <a:xfrm>
              <a:off x="3129" y="4579"/>
              <a:ext cx="30" cy="14"/>
            </a:xfrm>
            <a:custGeom>
              <a:avLst/>
              <a:gdLst>
                <a:gd name="T0" fmla="*/ 30 w 30"/>
                <a:gd name="T1" fmla="*/ 10 h 14"/>
                <a:gd name="T2" fmla="*/ 28 w 30"/>
                <a:gd name="T3" fmla="*/ 14 h 14"/>
                <a:gd name="T4" fmla="*/ 0 w 30"/>
                <a:gd name="T5" fmla="*/ 5 h 14"/>
                <a:gd name="T6" fmla="*/ 2 w 30"/>
                <a:gd name="T7" fmla="*/ 0 h 14"/>
                <a:gd name="T8" fmla="*/ 30 w 30"/>
                <a:gd name="T9" fmla="*/ 10 h 14"/>
              </a:gdLst>
              <a:ahLst/>
              <a:cxnLst>
                <a:cxn ang="0">
                  <a:pos x="T0" y="T1"/>
                </a:cxn>
                <a:cxn ang="0">
                  <a:pos x="T2" y="T3"/>
                </a:cxn>
                <a:cxn ang="0">
                  <a:pos x="T4" y="T5"/>
                </a:cxn>
                <a:cxn ang="0">
                  <a:pos x="T6" y="T7"/>
                </a:cxn>
                <a:cxn ang="0">
                  <a:pos x="T8" y="T9"/>
                </a:cxn>
              </a:cxnLst>
              <a:rect l="0" t="0" r="r" b="b"/>
              <a:pathLst>
                <a:path w="30" h="14">
                  <a:moveTo>
                    <a:pt x="30" y="10"/>
                  </a:moveTo>
                  <a:lnTo>
                    <a:pt x="28" y="14"/>
                  </a:lnTo>
                  <a:lnTo>
                    <a:pt x="0" y="5"/>
                  </a:lnTo>
                  <a:lnTo>
                    <a:pt x="2" y="0"/>
                  </a:lnTo>
                  <a:lnTo>
                    <a:pt x="30" y="1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31" name="Freeform 16"/>
            <p:cNvSpPr>
              <a:spLocks/>
            </p:cNvSpPr>
            <p:nvPr/>
          </p:nvSpPr>
          <p:spPr bwMode="auto">
            <a:xfrm>
              <a:off x="3187" y="4600"/>
              <a:ext cx="31" cy="15"/>
            </a:xfrm>
            <a:custGeom>
              <a:avLst/>
              <a:gdLst>
                <a:gd name="T0" fmla="*/ 31 w 31"/>
                <a:gd name="T1" fmla="*/ 11 h 15"/>
                <a:gd name="T2" fmla="*/ 29 w 31"/>
                <a:gd name="T3" fmla="*/ 15 h 15"/>
                <a:gd name="T4" fmla="*/ 0 w 31"/>
                <a:gd name="T5" fmla="*/ 4 h 15"/>
                <a:gd name="T6" fmla="*/ 1 w 31"/>
                <a:gd name="T7" fmla="*/ 0 h 15"/>
                <a:gd name="T8" fmla="*/ 31 w 31"/>
                <a:gd name="T9" fmla="*/ 11 h 15"/>
              </a:gdLst>
              <a:ahLst/>
              <a:cxnLst>
                <a:cxn ang="0">
                  <a:pos x="T0" y="T1"/>
                </a:cxn>
                <a:cxn ang="0">
                  <a:pos x="T2" y="T3"/>
                </a:cxn>
                <a:cxn ang="0">
                  <a:pos x="T4" y="T5"/>
                </a:cxn>
                <a:cxn ang="0">
                  <a:pos x="T6" y="T7"/>
                </a:cxn>
                <a:cxn ang="0">
                  <a:pos x="T8" y="T9"/>
                </a:cxn>
              </a:cxnLst>
              <a:rect l="0" t="0" r="r" b="b"/>
              <a:pathLst>
                <a:path w="31" h="15">
                  <a:moveTo>
                    <a:pt x="31" y="11"/>
                  </a:moveTo>
                  <a:lnTo>
                    <a:pt x="29" y="15"/>
                  </a:lnTo>
                  <a:lnTo>
                    <a:pt x="0" y="4"/>
                  </a:lnTo>
                  <a:lnTo>
                    <a:pt x="1" y="0"/>
                  </a:lnTo>
                  <a:lnTo>
                    <a:pt x="31"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56" name="Freeform 17"/>
            <p:cNvSpPr>
              <a:spLocks/>
            </p:cNvSpPr>
            <p:nvPr/>
          </p:nvSpPr>
          <p:spPr bwMode="auto">
            <a:xfrm>
              <a:off x="2954" y="4515"/>
              <a:ext cx="30" cy="14"/>
            </a:xfrm>
            <a:custGeom>
              <a:avLst/>
              <a:gdLst>
                <a:gd name="T0" fmla="*/ 30 w 30"/>
                <a:gd name="T1" fmla="*/ 11 h 14"/>
                <a:gd name="T2" fmla="*/ 28 w 30"/>
                <a:gd name="T3" fmla="*/ 14 h 14"/>
                <a:gd name="T4" fmla="*/ 0 w 30"/>
                <a:gd name="T5" fmla="*/ 5 h 14"/>
                <a:gd name="T6" fmla="*/ 2 w 30"/>
                <a:gd name="T7" fmla="*/ 0 h 14"/>
                <a:gd name="T8" fmla="*/ 30 w 30"/>
                <a:gd name="T9" fmla="*/ 11 h 14"/>
              </a:gdLst>
              <a:ahLst/>
              <a:cxnLst>
                <a:cxn ang="0">
                  <a:pos x="T0" y="T1"/>
                </a:cxn>
                <a:cxn ang="0">
                  <a:pos x="T2" y="T3"/>
                </a:cxn>
                <a:cxn ang="0">
                  <a:pos x="T4" y="T5"/>
                </a:cxn>
                <a:cxn ang="0">
                  <a:pos x="T6" y="T7"/>
                </a:cxn>
                <a:cxn ang="0">
                  <a:pos x="T8" y="T9"/>
                </a:cxn>
              </a:cxnLst>
              <a:rect l="0" t="0" r="r" b="b"/>
              <a:pathLst>
                <a:path w="30" h="14">
                  <a:moveTo>
                    <a:pt x="30" y="11"/>
                  </a:moveTo>
                  <a:lnTo>
                    <a:pt x="28" y="14"/>
                  </a:lnTo>
                  <a:lnTo>
                    <a:pt x="0" y="5"/>
                  </a:lnTo>
                  <a:lnTo>
                    <a:pt x="2" y="0"/>
                  </a:lnTo>
                  <a:lnTo>
                    <a:pt x="30"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71" name="Freeform 18"/>
            <p:cNvSpPr>
              <a:spLocks/>
            </p:cNvSpPr>
            <p:nvPr/>
          </p:nvSpPr>
          <p:spPr bwMode="auto">
            <a:xfrm>
              <a:off x="2897" y="4493"/>
              <a:ext cx="29" cy="16"/>
            </a:xfrm>
            <a:custGeom>
              <a:avLst/>
              <a:gdLst>
                <a:gd name="T0" fmla="*/ 29 w 29"/>
                <a:gd name="T1" fmla="*/ 11 h 16"/>
                <a:gd name="T2" fmla="*/ 28 w 29"/>
                <a:gd name="T3" fmla="*/ 16 h 16"/>
                <a:gd name="T4" fmla="*/ 0 w 29"/>
                <a:gd name="T5" fmla="*/ 5 h 16"/>
                <a:gd name="T6" fmla="*/ 1 w 29"/>
                <a:gd name="T7" fmla="*/ 0 h 16"/>
                <a:gd name="T8" fmla="*/ 29 w 29"/>
                <a:gd name="T9" fmla="*/ 11 h 16"/>
              </a:gdLst>
              <a:ahLst/>
              <a:cxnLst>
                <a:cxn ang="0">
                  <a:pos x="T0" y="T1"/>
                </a:cxn>
                <a:cxn ang="0">
                  <a:pos x="T2" y="T3"/>
                </a:cxn>
                <a:cxn ang="0">
                  <a:pos x="T4" y="T5"/>
                </a:cxn>
                <a:cxn ang="0">
                  <a:pos x="T6" y="T7"/>
                </a:cxn>
                <a:cxn ang="0">
                  <a:pos x="T8" y="T9"/>
                </a:cxn>
              </a:cxnLst>
              <a:rect l="0" t="0" r="r" b="b"/>
              <a:pathLst>
                <a:path w="29" h="16">
                  <a:moveTo>
                    <a:pt x="29" y="11"/>
                  </a:moveTo>
                  <a:lnTo>
                    <a:pt x="28" y="16"/>
                  </a:lnTo>
                  <a:lnTo>
                    <a:pt x="0" y="5"/>
                  </a:lnTo>
                  <a:lnTo>
                    <a:pt x="1" y="0"/>
                  </a:lnTo>
                  <a:lnTo>
                    <a:pt x="29"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78" name="Freeform 19"/>
            <p:cNvSpPr>
              <a:spLocks/>
            </p:cNvSpPr>
            <p:nvPr/>
          </p:nvSpPr>
          <p:spPr bwMode="auto">
            <a:xfrm>
              <a:off x="2837" y="4473"/>
              <a:ext cx="30" cy="14"/>
            </a:xfrm>
            <a:custGeom>
              <a:avLst/>
              <a:gdLst>
                <a:gd name="T0" fmla="*/ 30 w 30"/>
                <a:gd name="T1" fmla="*/ 10 h 14"/>
                <a:gd name="T2" fmla="*/ 28 w 30"/>
                <a:gd name="T3" fmla="*/ 14 h 14"/>
                <a:gd name="T4" fmla="*/ 0 w 30"/>
                <a:gd name="T5" fmla="*/ 5 h 14"/>
                <a:gd name="T6" fmla="*/ 2 w 30"/>
                <a:gd name="T7" fmla="*/ 0 h 14"/>
                <a:gd name="T8" fmla="*/ 30 w 30"/>
                <a:gd name="T9" fmla="*/ 10 h 14"/>
              </a:gdLst>
              <a:ahLst/>
              <a:cxnLst>
                <a:cxn ang="0">
                  <a:pos x="T0" y="T1"/>
                </a:cxn>
                <a:cxn ang="0">
                  <a:pos x="T2" y="T3"/>
                </a:cxn>
                <a:cxn ang="0">
                  <a:pos x="T4" y="T5"/>
                </a:cxn>
                <a:cxn ang="0">
                  <a:pos x="T6" y="T7"/>
                </a:cxn>
                <a:cxn ang="0">
                  <a:pos x="T8" y="T9"/>
                </a:cxn>
              </a:cxnLst>
              <a:rect l="0" t="0" r="r" b="b"/>
              <a:pathLst>
                <a:path w="30" h="14">
                  <a:moveTo>
                    <a:pt x="30" y="10"/>
                  </a:moveTo>
                  <a:lnTo>
                    <a:pt x="28" y="14"/>
                  </a:lnTo>
                  <a:lnTo>
                    <a:pt x="0" y="5"/>
                  </a:lnTo>
                  <a:lnTo>
                    <a:pt x="2" y="0"/>
                  </a:lnTo>
                  <a:lnTo>
                    <a:pt x="30" y="1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79" name="Freeform 20"/>
            <p:cNvSpPr>
              <a:spLocks/>
            </p:cNvSpPr>
            <p:nvPr/>
          </p:nvSpPr>
          <p:spPr bwMode="auto">
            <a:xfrm>
              <a:off x="2780" y="4451"/>
              <a:ext cx="29" cy="16"/>
            </a:xfrm>
            <a:custGeom>
              <a:avLst/>
              <a:gdLst>
                <a:gd name="T0" fmla="*/ 29 w 29"/>
                <a:gd name="T1" fmla="*/ 11 h 16"/>
                <a:gd name="T2" fmla="*/ 28 w 29"/>
                <a:gd name="T3" fmla="*/ 16 h 16"/>
                <a:gd name="T4" fmla="*/ 0 w 29"/>
                <a:gd name="T5" fmla="*/ 5 h 16"/>
                <a:gd name="T6" fmla="*/ 1 w 29"/>
                <a:gd name="T7" fmla="*/ 0 h 16"/>
                <a:gd name="T8" fmla="*/ 29 w 29"/>
                <a:gd name="T9" fmla="*/ 11 h 16"/>
              </a:gdLst>
              <a:ahLst/>
              <a:cxnLst>
                <a:cxn ang="0">
                  <a:pos x="T0" y="T1"/>
                </a:cxn>
                <a:cxn ang="0">
                  <a:pos x="T2" y="T3"/>
                </a:cxn>
                <a:cxn ang="0">
                  <a:pos x="T4" y="T5"/>
                </a:cxn>
                <a:cxn ang="0">
                  <a:pos x="T6" y="T7"/>
                </a:cxn>
                <a:cxn ang="0">
                  <a:pos x="T8" y="T9"/>
                </a:cxn>
              </a:cxnLst>
              <a:rect l="0" t="0" r="r" b="b"/>
              <a:pathLst>
                <a:path w="29" h="16">
                  <a:moveTo>
                    <a:pt x="29" y="11"/>
                  </a:moveTo>
                  <a:lnTo>
                    <a:pt x="28" y="16"/>
                  </a:lnTo>
                  <a:lnTo>
                    <a:pt x="0" y="5"/>
                  </a:lnTo>
                  <a:lnTo>
                    <a:pt x="1" y="0"/>
                  </a:lnTo>
                  <a:lnTo>
                    <a:pt x="29"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80" name="Freeform 21"/>
            <p:cNvSpPr>
              <a:spLocks/>
            </p:cNvSpPr>
            <p:nvPr/>
          </p:nvSpPr>
          <p:spPr bwMode="auto">
            <a:xfrm>
              <a:off x="2720" y="4429"/>
              <a:ext cx="32" cy="16"/>
            </a:xfrm>
            <a:custGeom>
              <a:avLst/>
              <a:gdLst>
                <a:gd name="T0" fmla="*/ 32 w 32"/>
                <a:gd name="T1" fmla="*/ 11 h 16"/>
                <a:gd name="T2" fmla="*/ 30 w 32"/>
                <a:gd name="T3" fmla="*/ 16 h 16"/>
                <a:gd name="T4" fmla="*/ 0 w 32"/>
                <a:gd name="T5" fmla="*/ 5 h 16"/>
                <a:gd name="T6" fmla="*/ 2 w 32"/>
                <a:gd name="T7" fmla="*/ 0 h 16"/>
                <a:gd name="T8" fmla="*/ 32 w 32"/>
                <a:gd name="T9" fmla="*/ 11 h 16"/>
              </a:gdLst>
              <a:ahLst/>
              <a:cxnLst>
                <a:cxn ang="0">
                  <a:pos x="T0" y="T1"/>
                </a:cxn>
                <a:cxn ang="0">
                  <a:pos x="T2" y="T3"/>
                </a:cxn>
                <a:cxn ang="0">
                  <a:pos x="T4" y="T5"/>
                </a:cxn>
                <a:cxn ang="0">
                  <a:pos x="T6" y="T7"/>
                </a:cxn>
                <a:cxn ang="0">
                  <a:pos x="T8" y="T9"/>
                </a:cxn>
              </a:cxnLst>
              <a:rect l="0" t="0" r="r" b="b"/>
              <a:pathLst>
                <a:path w="32" h="16">
                  <a:moveTo>
                    <a:pt x="32" y="11"/>
                  </a:moveTo>
                  <a:lnTo>
                    <a:pt x="30" y="16"/>
                  </a:lnTo>
                  <a:lnTo>
                    <a:pt x="0" y="5"/>
                  </a:lnTo>
                  <a:lnTo>
                    <a:pt x="2" y="0"/>
                  </a:lnTo>
                  <a:lnTo>
                    <a:pt x="32"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81" name="Freeform 22"/>
            <p:cNvSpPr>
              <a:spLocks/>
            </p:cNvSpPr>
            <p:nvPr/>
          </p:nvSpPr>
          <p:spPr bwMode="auto">
            <a:xfrm>
              <a:off x="2663" y="4409"/>
              <a:ext cx="29" cy="14"/>
            </a:xfrm>
            <a:custGeom>
              <a:avLst/>
              <a:gdLst>
                <a:gd name="T0" fmla="*/ 29 w 29"/>
                <a:gd name="T1" fmla="*/ 11 h 14"/>
                <a:gd name="T2" fmla="*/ 28 w 29"/>
                <a:gd name="T3" fmla="*/ 14 h 14"/>
                <a:gd name="T4" fmla="*/ 0 w 29"/>
                <a:gd name="T5" fmla="*/ 5 h 14"/>
                <a:gd name="T6" fmla="*/ 1 w 29"/>
                <a:gd name="T7" fmla="*/ 0 h 14"/>
                <a:gd name="T8" fmla="*/ 29 w 29"/>
                <a:gd name="T9" fmla="*/ 11 h 14"/>
              </a:gdLst>
              <a:ahLst/>
              <a:cxnLst>
                <a:cxn ang="0">
                  <a:pos x="T0" y="T1"/>
                </a:cxn>
                <a:cxn ang="0">
                  <a:pos x="T2" y="T3"/>
                </a:cxn>
                <a:cxn ang="0">
                  <a:pos x="T4" y="T5"/>
                </a:cxn>
                <a:cxn ang="0">
                  <a:pos x="T6" y="T7"/>
                </a:cxn>
                <a:cxn ang="0">
                  <a:pos x="T8" y="T9"/>
                </a:cxn>
              </a:cxnLst>
              <a:rect l="0" t="0" r="r" b="b"/>
              <a:pathLst>
                <a:path w="29" h="14">
                  <a:moveTo>
                    <a:pt x="29" y="11"/>
                  </a:moveTo>
                  <a:lnTo>
                    <a:pt x="28" y="14"/>
                  </a:lnTo>
                  <a:lnTo>
                    <a:pt x="0" y="5"/>
                  </a:lnTo>
                  <a:lnTo>
                    <a:pt x="1" y="0"/>
                  </a:lnTo>
                  <a:lnTo>
                    <a:pt x="29"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87" name="Freeform 23"/>
            <p:cNvSpPr>
              <a:spLocks/>
            </p:cNvSpPr>
            <p:nvPr/>
          </p:nvSpPr>
          <p:spPr bwMode="auto">
            <a:xfrm>
              <a:off x="2605" y="4387"/>
              <a:ext cx="30" cy="16"/>
            </a:xfrm>
            <a:custGeom>
              <a:avLst/>
              <a:gdLst>
                <a:gd name="T0" fmla="*/ 30 w 30"/>
                <a:gd name="T1" fmla="*/ 11 h 16"/>
                <a:gd name="T2" fmla="*/ 28 w 30"/>
                <a:gd name="T3" fmla="*/ 16 h 16"/>
                <a:gd name="T4" fmla="*/ 0 w 30"/>
                <a:gd name="T5" fmla="*/ 5 h 16"/>
                <a:gd name="T6" fmla="*/ 2 w 30"/>
                <a:gd name="T7" fmla="*/ 0 h 16"/>
                <a:gd name="T8" fmla="*/ 30 w 30"/>
                <a:gd name="T9" fmla="*/ 11 h 16"/>
              </a:gdLst>
              <a:ahLst/>
              <a:cxnLst>
                <a:cxn ang="0">
                  <a:pos x="T0" y="T1"/>
                </a:cxn>
                <a:cxn ang="0">
                  <a:pos x="T2" y="T3"/>
                </a:cxn>
                <a:cxn ang="0">
                  <a:pos x="T4" y="T5"/>
                </a:cxn>
                <a:cxn ang="0">
                  <a:pos x="T6" y="T7"/>
                </a:cxn>
                <a:cxn ang="0">
                  <a:pos x="T8" y="T9"/>
                </a:cxn>
              </a:cxnLst>
              <a:rect l="0" t="0" r="r" b="b"/>
              <a:pathLst>
                <a:path w="30" h="16">
                  <a:moveTo>
                    <a:pt x="30" y="11"/>
                  </a:moveTo>
                  <a:lnTo>
                    <a:pt x="28" y="16"/>
                  </a:lnTo>
                  <a:lnTo>
                    <a:pt x="0" y="5"/>
                  </a:lnTo>
                  <a:lnTo>
                    <a:pt x="2" y="0"/>
                  </a:lnTo>
                  <a:lnTo>
                    <a:pt x="30"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28" name="Freeform 24"/>
            <p:cNvSpPr>
              <a:spLocks/>
            </p:cNvSpPr>
            <p:nvPr/>
          </p:nvSpPr>
          <p:spPr bwMode="auto">
            <a:xfrm>
              <a:off x="2546" y="4367"/>
              <a:ext cx="31" cy="14"/>
            </a:xfrm>
            <a:custGeom>
              <a:avLst/>
              <a:gdLst>
                <a:gd name="T0" fmla="*/ 31 w 31"/>
                <a:gd name="T1" fmla="*/ 9 h 14"/>
                <a:gd name="T2" fmla="*/ 28 w 31"/>
                <a:gd name="T3" fmla="*/ 14 h 14"/>
                <a:gd name="T4" fmla="*/ 0 w 31"/>
                <a:gd name="T5" fmla="*/ 5 h 14"/>
                <a:gd name="T6" fmla="*/ 1 w 31"/>
                <a:gd name="T7" fmla="*/ 0 h 14"/>
                <a:gd name="T8" fmla="*/ 31 w 31"/>
                <a:gd name="T9" fmla="*/ 9 h 14"/>
              </a:gdLst>
              <a:ahLst/>
              <a:cxnLst>
                <a:cxn ang="0">
                  <a:pos x="T0" y="T1"/>
                </a:cxn>
                <a:cxn ang="0">
                  <a:pos x="T2" y="T3"/>
                </a:cxn>
                <a:cxn ang="0">
                  <a:pos x="T4" y="T5"/>
                </a:cxn>
                <a:cxn ang="0">
                  <a:pos x="T6" y="T7"/>
                </a:cxn>
                <a:cxn ang="0">
                  <a:pos x="T8" y="T9"/>
                </a:cxn>
              </a:cxnLst>
              <a:rect l="0" t="0" r="r" b="b"/>
              <a:pathLst>
                <a:path w="31" h="14">
                  <a:moveTo>
                    <a:pt x="31" y="9"/>
                  </a:moveTo>
                  <a:lnTo>
                    <a:pt x="28" y="14"/>
                  </a:lnTo>
                  <a:lnTo>
                    <a:pt x="0" y="5"/>
                  </a:lnTo>
                  <a:lnTo>
                    <a:pt x="1" y="0"/>
                  </a:lnTo>
                  <a:lnTo>
                    <a:pt x="31" y="9"/>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29" name="Freeform 25"/>
            <p:cNvSpPr>
              <a:spLocks/>
            </p:cNvSpPr>
            <p:nvPr/>
          </p:nvSpPr>
          <p:spPr bwMode="auto">
            <a:xfrm>
              <a:off x="2488" y="4345"/>
              <a:ext cx="30" cy="16"/>
            </a:xfrm>
            <a:custGeom>
              <a:avLst/>
              <a:gdLst>
                <a:gd name="T0" fmla="*/ 30 w 30"/>
                <a:gd name="T1" fmla="*/ 11 h 16"/>
                <a:gd name="T2" fmla="*/ 28 w 30"/>
                <a:gd name="T3" fmla="*/ 16 h 16"/>
                <a:gd name="T4" fmla="*/ 0 w 30"/>
                <a:gd name="T5" fmla="*/ 5 h 16"/>
                <a:gd name="T6" fmla="*/ 2 w 30"/>
                <a:gd name="T7" fmla="*/ 0 h 16"/>
                <a:gd name="T8" fmla="*/ 30 w 30"/>
                <a:gd name="T9" fmla="*/ 11 h 16"/>
              </a:gdLst>
              <a:ahLst/>
              <a:cxnLst>
                <a:cxn ang="0">
                  <a:pos x="T0" y="T1"/>
                </a:cxn>
                <a:cxn ang="0">
                  <a:pos x="T2" y="T3"/>
                </a:cxn>
                <a:cxn ang="0">
                  <a:pos x="T4" y="T5"/>
                </a:cxn>
                <a:cxn ang="0">
                  <a:pos x="T6" y="T7"/>
                </a:cxn>
                <a:cxn ang="0">
                  <a:pos x="T8" y="T9"/>
                </a:cxn>
              </a:cxnLst>
              <a:rect l="0" t="0" r="r" b="b"/>
              <a:pathLst>
                <a:path w="30" h="16">
                  <a:moveTo>
                    <a:pt x="30" y="11"/>
                  </a:moveTo>
                  <a:lnTo>
                    <a:pt x="28" y="16"/>
                  </a:lnTo>
                  <a:lnTo>
                    <a:pt x="0" y="5"/>
                  </a:lnTo>
                  <a:lnTo>
                    <a:pt x="2" y="0"/>
                  </a:lnTo>
                  <a:lnTo>
                    <a:pt x="30"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30" name="Freeform 26"/>
            <p:cNvSpPr>
              <a:spLocks/>
            </p:cNvSpPr>
            <p:nvPr/>
          </p:nvSpPr>
          <p:spPr bwMode="auto">
            <a:xfrm>
              <a:off x="2429" y="4323"/>
              <a:ext cx="31" cy="16"/>
            </a:xfrm>
            <a:custGeom>
              <a:avLst/>
              <a:gdLst>
                <a:gd name="T0" fmla="*/ 31 w 31"/>
                <a:gd name="T1" fmla="*/ 11 h 16"/>
                <a:gd name="T2" fmla="*/ 29 w 31"/>
                <a:gd name="T3" fmla="*/ 16 h 16"/>
                <a:gd name="T4" fmla="*/ 0 w 31"/>
                <a:gd name="T5" fmla="*/ 5 h 16"/>
                <a:gd name="T6" fmla="*/ 3 w 31"/>
                <a:gd name="T7" fmla="*/ 0 h 16"/>
                <a:gd name="T8" fmla="*/ 31 w 31"/>
                <a:gd name="T9" fmla="*/ 11 h 16"/>
              </a:gdLst>
              <a:ahLst/>
              <a:cxnLst>
                <a:cxn ang="0">
                  <a:pos x="T0" y="T1"/>
                </a:cxn>
                <a:cxn ang="0">
                  <a:pos x="T2" y="T3"/>
                </a:cxn>
                <a:cxn ang="0">
                  <a:pos x="T4" y="T5"/>
                </a:cxn>
                <a:cxn ang="0">
                  <a:pos x="T6" y="T7"/>
                </a:cxn>
                <a:cxn ang="0">
                  <a:pos x="T8" y="T9"/>
                </a:cxn>
              </a:cxnLst>
              <a:rect l="0" t="0" r="r" b="b"/>
              <a:pathLst>
                <a:path w="31" h="16">
                  <a:moveTo>
                    <a:pt x="31" y="11"/>
                  </a:moveTo>
                  <a:lnTo>
                    <a:pt x="29" y="16"/>
                  </a:lnTo>
                  <a:lnTo>
                    <a:pt x="0" y="5"/>
                  </a:lnTo>
                  <a:lnTo>
                    <a:pt x="3" y="0"/>
                  </a:lnTo>
                  <a:lnTo>
                    <a:pt x="31"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31" name="Freeform 27"/>
            <p:cNvSpPr>
              <a:spLocks/>
            </p:cNvSpPr>
            <p:nvPr/>
          </p:nvSpPr>
          <p:spPr bwMode="auto">
            <a:xfrm>
              <a:off x="2371" y="4303"/>
              <a:ext cx="30" cy="14"/>
            </a:xfrm>
            <a:custGeom>
              <a:avLst/>
              <a:gdLst>
                <a:gd name="T0" fmla="*/ 30 w 30"/>
                <a:gd name="T1" fmla="*/ 9 h 14"/>
                <a:gd name="T2" fmla="*/ 28 w 30"/>
                <a:gd name="T3" fmla="*/ 14 h 14"/>
                <a:gd name="T4" fmla="*/ 0 w 30"/>
                <a:gd name="T5" fmla="*/ 5 h 14"/>
                <a:gd name="T6" fmla="*/ 2 w 30"/>
                <a:gd name="T7" fmla="*/ 0 h 14"/>
                <a:gd name="T8" fmla="*/ 30 w 30"/>
                <a:gd name="T9" fmla="*/ 9 h 14"/>
              </a:gdLst>
              <a:ahLst/>
              <a:cxnLst>
                <a:cxn ang="0">
                  <a:pos x="T0" y="T1"/>
                </a:cxn>
                <a:cxn ang="0">
                  <a:pos x="T2" y="T3"/>
                </a:cxn>
                <a:cxn ang="0">
                  <a:pos x="T4" y="T5"/>
                </a:cxn>
                <a:cxn ang="0">
                  <a:pos x="T6" y="T7"/>
                </a:cxn>
                <a:cxn ang="0">
                  <a:pos x="T8" y="T9"/>
                </a:cxn>
              </a:cxnLst>
              <a:rect l="0" t="0" r="r" b="b"/>
              <a:pathLst>
                <a:path w="30" h="14">
                  <a:moveTo>
                    <a:pt x="30" y="9"/>
                  </a:moveTo>
                  <a:lnTo>
                    <a:pt x="28" y="14"/>
                  </a:lnTo>
                  <a:lnTo>
                    <a:pt x="0" y="5"/>
                  </a:lnTo>
                  <a:lnTo>
                    <a:pt x="2" y="0"/>
                  </a:lnTo>
                  <a:lnTo>
                    <a:pt x="30" y="9"/>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32" name="Freeform 28"/>
            <p:cNvSpPr>
              <a:spLocks/>
            </p:cNvSpPr>
            <p:nvPr/>
          </p:nvSpPr>
          <p:spPr bwMode="auto">
            <a:xfrm>
              <a:off x="2313" y="4281"/>
              <a:ext cx="30" cy="16"/>
            </a:xfrm>
            <a:custGeom>
              <a:avLst/>
              <a:gdLst>
                <a:gd name="T0" fmla="*/ 30 w 30"/>
                <a:gd name="T1" fmla="*/ 11 h 16"/>
                <a:gd name="T2" fmla="*/ 28 w 30"/>
                <a:gd name="T3" fmla="*/ 16 h 16"/>
                <a:gd name="T4" fmla="*/ 0 w 30"/>
                <a:gd name="T5" fmla="*/ 5 h 16"/>
                <a:gd name="T6" fmla="*/ 2 w 30"/>
                <a:gd name="T7" fmla="*/ 0 h 16"/>
                <a:gd name="T8" fmla="*/ 30 w 30"/>
                <a:gd name="T9" fmla="*/ 11 h 16"/>
              </a:gdLst>
              <a:ahLst/>
              <a:cxnLst>
                <a:cxn ang="0">
                  <a:pos x="T0" y="T1"/>
                </a:cxn>
                <a:cxn ang="0">
                  <a:pos x="T2" y="T3"/>
                </a:cxn>
                <a:cxn ang="0">
                  <a:pos x="T4" y="T5"/>
                </a:cxn>
                <a:cxn ang="0">
                  <a:pos x="T6" y="T7"/>
                </a:cxn>
                <a:cxn ang="0">
                  <a:pos x="T8" y="T9"/>
                </a:cxn>
              </a:cxnLst>
              <a:rect l="0" t="0" r="r" b="b"/>
              <a:pathLst>
                <a:path w="30" h="16">
                  <a:moveTo>
                    <a:pt x="30" y="11"/>
                  </a:moveTo>
                  <a:lnTo>
                    <a:pt x="28" y="16"/>
                  </a:lnTo>
                  <a:lnTo>
                    <a:pt x="0" y="5"/>
                  </a:lnTo>
                  <a:lnTo>
                    <a:pt x="2" y="0"/>
                  </a:lnTo>
                  <a:lnTo>
                    <a:pt x="30" y="1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33" name="Freeform 29"/>
            <p:cNvSpPr>
              <a:spLocks/>
            </p:cNvSpPr>
            <p:nvPr/>
          </p:nvSpPr>
          <p:spPr bwMode="auto">
            <a:xfrm>
              <a:off x="2616" y="4367"/>
              <a:ext cx="354" cy="183"/>
            </a:xfrm>
            <a:custGeom>
              <a:avLst/>
              <a:gdLst>
                <a:gd name="T0" fmla="*/ 0 w 354"/>
                <a:gd name="T1" fmla="*/ 62 h 183"/>
                <a:gd name="T2" fmla="*/ 332 w 354"/>
                <a:gd name="T3" fmla="*/ 183 h 183"/>
                <a:gd name="T4" fmla="*/ 354 w 354"/>
                <a:gd name="T5" fmla="*/ 122 h 183"/>
                <a:gd name="T6" fmla="*/ 23 w 354"/>
                <a:gd name="T7" fmla="*/ 0 h 183"/>
                <a:gd name="T8" fmla="*/ 0 w 354"/>
                <a:gd name="T9" fmla="*/ 62 h 183"/>
              </a:gdLst>
              <a:ahLst/>
              <a:cxnLst>
                <a:cxn ang="0">
                  <a:pos x="T0" y="T1"/>
                </a:cxn>
                <a:cxn ang="0">
                  <a:pos x="T2" y="T3"/>
                </a:cxn>
                <a:cxn ang="0">
                  <a:pos x="T4" y="T5"/>
                </a:cxn>
                <a:cxn ang="0">
                  <a:pos x="T6" y="T7"/>
                </a:cxn>
                <a:cxn ang="0">
                  <a:pos x="T8" y="T9"/>
                </a:cxn>
              </a:cxnLst>
              <a:rect l="0" t="0" r="r" b="b"/>
              <a:pathLst>
                <a:path w="354" h="183">
                  <a:moveTo>
                    <a:pt x="0" y="62"/>
                  </a:moveTo>
                  <a:lnTo>
                    <a:pt x="332" y="183"/>
                  </a:lnTo>
                  <a:lnTo>
                    <a:pt x="354" y="122"/>
                  </a:lnTo>
                  <a:lnTo>
                    <a:pt x="23" y="0"/>
                  </a:lnTo>
                  <a:lnTo>
                    <a:pt x="0" y="62"/>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34" name="Freeform 30"/>
            <p:cNvSpPr>
              <a:spLocks noEditPoints="1"/>
            </p:cNvSpPr>
            <p:nvPr/>
          </p:nvSpPr>
          <p:spPr bwMode="auto">
            <a:xfrm>
              <a:off x="2614" y="4365"/>
              <a:ext cx="359" cy="188"/>
            </a:xfrm>
            <a:custGeom>
              <a:avLst/>
              <a:gdLst>
                <a:gd name="T0" fmla="*/ 15 w 230"/>
                <a:gd name="T1" fmla="*/ 0 h 120"/>
                <a:gd name="T2" fmla="*/ 0 w 230"/>
                <a:gd name="T3" fmla="*/ 41 h 120"/>
                <a:gd name="T4" fmla="*/ 215 w 230"/>
                <a:gd name="T5" fmla="*/ 120 h 120"/>
                <a:gd name="T6" fmla="*/ 230 w 230"/>
                <a:gd name="T7" fmla="*/ 78 h 120"/>
                <a:gd name="T8" fmla="*/ 16 w 230"/>
                <a:gd name="T9" fmla="*/ 0 h 120"/>
                <a:gd name="T10" fmla="*/ 15 w 230"/>
                <a:gd name="T11" fmla="*/ 0 h 120"/>
                <a:gd name="T12" fmla="*/ 227 w 230"/>
                <a:gd name="T13" fmla="*/ 79 h 120"/>
                <a:gd name="T14" fmla="*/ 213 w 230"/>
                <a:gd name="T15" fmla="*/ 117 h 120"/>
                <a:gd name="T16" fmla="*/ 3 w 230"/>
                <a:gd name="T17" fmla="*/ 40 h 120"/>
                <a:gd name="T18" fmla="*/ 16 w 230"/>
                <a:gd name="T19" fmla="*/ 3 h 120"/>
                <a:gd name="T20" fmla="*/ 227 w 230"/>
                <a:gd name="T21" fmla="*/ 79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30" h="120">
                  <a:moveTo>
                    <a:pt x="15" y="0"/>
                  </a:moveTo>
                  <a:cubicBezTo>
                    <a:pt x="0" y="41"/>
                    <a:pt x="0" y="41"/>
                    <a:pt x="0" y="41"/>
                  </a:cubicBezTo>
                  <a:cubicBezTo>
                    <a:pt x="215" y="120"/>
                    <a:pt x="215" y="120"/>
                    <a:pt x="215" y="120"/>
                  </a:cubicBezTo>
                  <a:cubicBezTo>
                    <a:pt x="230" y="78"/>
                    <a:pt x="230" y="78"/>
                    <a:pt x="230" y="78"/>
                  </a:cubicBezTo>
                  <a:cubicBezTo>
                    <a:pt x="16" y="0"/>
                    <a:pt x="16" y="0"/>
                    <a:pt x="16" y="0"/>
                  </a:cubicBezTo>
                  <a:lnTo>
                    <a:pt x="15" y="0"/>
                  </a:lnTo>
                  <a:close/>
                  <a:moveTo>
                    <a:pt x="227" y="79"/>
                  </a:moveTo>
                  <a:cubicBezTo>
                    <a:pt x="226" y="81"/>
                    <a:pt x="214" y="115"/>
                    <a:pt x="213" y="117"/>
                  </a:cubicBezTo>
                  <a:cubicBezTo>
                    <a:pt x="211" y="116"/>
                    <a:pt x="5" y="41"/>
                    <a:pt x="3" y="40"/>
                  </a:cubicBezTo>
                  <a:cubicBezTo>
                    <a:pt x="4" y="38"/>
                    <a:pt x="16" y="5"/>
                    <a:pt x="16" y="3"/>
                  </a:cubicBezTo>
                  <a:cubicBezTo>
                    <a:pt x="19" y="4"/>
                    <a:pt x="225" y="79"/>
                    <a:pt x="227" y="79"/>
                  </a:cubicBez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35" name="Freeform 31"/>
            <p:cNvSpPr>
              <a:spLocks/>
            </p:cNvSpPr>
            <p:nvPr/>
          </p:nvSpPr>
          <p:spPr bwMode="auto">
            <a:xfrm>
              <a:off x="2627" y="4270"/>
              <a:ext cx="90" cy="28"/>
            </a:xfrm>
            <a:custGeom>
              <a:avLst/>
              <a:gdLst>
                <a:gd name="T0" fmla="*/ 0 w 58"/>
                <a:gd name="T1" fmla="*/ 9 h 18"/>
                <a:gd name="T2" fmla="*/ 9 w 58"/>
                <a:gd name="T3" fmla="*/ 18 h 18"/>
                <a:gd name="T4" fmla="*/ 49 w 58"/>
                <a:gd name="T5" fmla="*/ 18 h 18"/>
                <a:gd name="T6" fmla="*/ 58 w 58"/>
                <a:gd name="T7" fmla="*/ 9 h 18"/>
                <a:gd name="T8" fmla="*/ 58 w 58"/>
                <a:gd name="T9" fmla="*/ 9 h 18"/>
                <a:gd name="T10" fmla="*/ 49 w 58"/>
                <a:gd name="T11" fmla="*/ 0 h 18"/>
                <a:gd name="T12" fmla="*/ 9 w 58"/>
                <a:gd name="T13" fmla="*/ 0 h 18"/>
                <a:gd name="T14" fmla="*/ 0 w 58"/>
                <a:gd name="T15" fmla="*/ 9 h 1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8" h="18">
                  <a:moveTo>
                    <a:pt x="0" y="9"/>
                  </a:moveTo>
                  <a:cubicBezTo>
                    <a:pt x="0" y="14"/>
                    <a:pt x="4" y="18"/>
                    <a:pt x="9" y="18"/>
                  </a:cubicBezTo>
                  <a:cubicBezTo>
                    <a:pt x="49" y="18"/>
                    <a:pt x="49" y="18"/>
                    <a:pt x="49" y="18"/>
                  </a:cubicBezTo>
                  <a:cubicBezTo>
                    <a:pt x="54" y="18"/>
                    <a:pt x="58" y="14"/>
                    <a:pt x="58" y="9"/>
                  </a:cubicBezTo>
                  <a:cubicBezTo>
                    <a:pt x="58" y="9"/>
                    <a:pt x="58" y="9"/>
                    <a:pt x="58" y="9"/>
                  </a:cubicBezTo>
                  <a:cubicBezTo>
                    <a:pt x="58" y="4"/>
                    <a:pt x="54" y="0"/>
                    <a:pt x="49" y="0"/>
                  </a:cubicBezTo>
                  <a:cubicBezTo>
                    <a:pt x="9" y="0"/>
                    <a:pt x="9" y="0"/>
                    <a:pt x="9" y="0"/>
                  </a:cubicBezTo>
                  <a:cubicBezTo>
                    <a:pt x="4" y="0"/>
                    <a:pt x="0" y="4"/>
                    <a:pt x="0" y="9"/>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39" name="Freeform 32"/>
            <p:cNvSpPr>
              <a:spLocks noEditPoints="1"/>
            </p:cNvSpPr>
            <p:nvPr/>
          </p:nvSpPr>
          <p:spPr bwMode="auto">
            <a:xfrm>
              <a:off x="2625" y="4269"/>
              <a:ext cx="94" cy="32"/>
            </a:xfrm>
            <a:custGeom>
              <a:avLst/>
              <a:gdLst>
                <a:gd name="T0" fmla="*/ 10 w 60"/>
                <a:gd name="T1" fmla="*/ 0 h 21"/>
                <a:gd name="T2" fmla="*/ 0 w 60"/>
                <a:gd name="T3" fmla="*/ 10 h 21"/>
                <a:gd name="T4" fmla="*/ 10 w 60"/>
                <a:gd name="T5" fmla="*/ 21 h 21"/>
                <a:gd name="T6" fmla="*/ 50 w 60"/>
                <a:gd name="T7" fmla="*/ 21 h 21"/>
                <a:gd name="T8" fmla="*/ 60 w 60"/>
                <a:gd name="T9" fmla="*/ 10 h 21"/>
                <a:gd name="T10" fmla="*/ 50 w 60"/>
                <a:gd name="T11" fmla="*/ 0 h 21"/>
                <a:gd name="T12" fmla="*/ 10 w 60"/>
                <a:gd name="T13" fmla="*/ 0 h 21"/>
                <a:gd name="T14" fmla="*/ 50 w 60"/>
                <a:gd name="T15" fmla="*/ 18 h 21"/>
                <a:gd name="T16" fmla="*/ 10 w 60"/>
                <a:gd name="T17" fmla="*/ 18 h 21"/>
                <a:gd name="T18" fmla="*/ 2 w 60"/>
                <a:gd name="T19" fmla="*/ 10 h 21"/>
                <a:gd name="T20" fmla="*/ 10 w 60"/>
                <a:gd name="T21" fmla="*/ 2 h 21"/>
                <a:gd name="T22" fmla="*/ 50 w 60"/>
                <a:gd name="T23" fmla="*/ 2 h 21"/>
                <a:gd name="T24" fmla="*/ 58 w 60"/>
                <a:gd name="T25" fmla="*/ 10 h 21"/>
                <a:gd name="T26" fmla="*/ 50 w 60"/>
                <a:gd name="T27" fmla="*/ 18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0" h="21">
                  <a:moveTo>
                    <a:pt x="10" y="0"/>
                  </a:moveTo>
                  <a:cubicBezTo>
                    <a:pt x="4" y="0"/>
                    <a:pt x="0" y="4"/>
                    <a:pt x="0" y="10"/>
                  </a:cubicBezTo>
                  <a:cubicBezTo>
                    <a:pt x="0" y="16"/>
                    <a:pt x="4" y="21"/>
                    <a:pt x="10" y="21"/>
                  </a:cubicBezTo>
                  <a:cubicBezTo>
                    <a:pt x="50" y="21"/>
                    <a:pt x="50" y="21"/>
                    <a:pt x="50" y="21"/>
                  </a:cubicBezTo>
                  <a:cubicBezTo>
                    <a:pt x="55" y="21"/>
                    <a:pt x="60" y="16"/>
                    <a:pt x="60" y="10"/>
                  </a:cubicBezTo>
                  <a:cubicBezTo>
                    <a:pt x="60" y="4"/>
                    <a:pt x="55" y="0"/>
                    <a:pt x="50" y="0"/>
                  </a:cubicBezTo>
                  <a:lnTo>
                    <a:pt x="10" y="0"/>
                  </a:lnTo>
                  <a:close/>
                  <a:moveTo>
                    <a:pt x="50" y="18"/>
                  </a:moveTo>
                  <a:cubicBezTo>
                    <a:pt x="10" y="18"/>
                    <a:pt x="10" y="18"/>
                    <a:pt x="10" y="18"/>
                  </a:cubicBezTo>
                  <a:cubicBezTo>
                    <a:pt x="6" y="18"/>
                    <a:pt x="2" y="15"/>
                    <a:pt x="2" y="10"/>
                  </a:cubicBezTo>
                  <a:cubicBezTo>
                    <a:pt x="2" y="6"/>
                    <a:pt x="6" y="2"/>
                    <a:pt x="10" y="2"/>
                  </a:cubicBezTo>
                  <a:cubicBezTo>
                    <a:pt x="50" y="2"/>
                    <a:pt x="50" y="2"/>
                    <a:pt x="50" y="2"/>
                  </a:cubicBezTo>
                  <a:cubicBezTo>
                    <a:pt x="54" y="2"/>
                    <a:pt x="58" y="6"/>
                    <a:pt x="58" y="10"/>
                  </a:cubicBezTo>
                  <a:cubicBezTo>
                    <a:pt x="58" y="15"/>
                    <a:pt x="54" y="18"/>
                    <a:pt x="50" y="18"/>
                  </a:cubicBez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40" name="Oval 33"/>
            <p:cNvSpPr>
              <a:spLocks noChangeArrowheads="1"/>
            </p:cNvSpPr>
            <p:nvPr/>
          </p:nvSpPr>
          <p:spPr bwMode="auto">
            <a:xfrm>
              <a:off x="2663" y="4275"/>
              <a:ext cx="17" cy="19"/>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41" name="Oval 34"/>
            <p:cNvSpPr>
              <a:spLocks noChangeArrowheads="1"/>
            </p:cNvSpPr>
            <p:nvPr/>
          </p:nvSpPr>
          <p:spPr bwMode="auto">
            <a:xfrm>
              <a:off x="2686" y="4275"/>
              <a:ext cx="19" cy="19"/>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42" name="Oval 35"/>
            <p:cNvSpPr>
              <a:spLocks noChangeArrowheads="1"/>
            </p:cNvSpPr>
            <p:nvPr/>
          </p:nvSpPr>
          <p:spPr bwMode="auto">
            <a:xfrm>
              <a:off x="2639" y="4275"/>
              <a:ext cx="17" cy="19"/>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43" name="Freeform 36"/>
            <p:cNvSpPr>
              <a:spLocks/>
            </p:cNvSpPr>
            <p:nvPr/>
          </p:nvSpPr>
          <p:spPr bwMode="auto">
            <a:xfrm>
              <a:off x="2937" y="4190"/>
              <a:ext cx="91" cy="29"/>
            </a:xfrm>
            <a:custGeom>
              <a:avLst/>
              <a:gdLst>
                <a:gd name="T0" fmla="*/ 0 w 58"/>
                <a:gd name="T1" fmla="*/ 9 h 18"/>
                <a:gd name="T2" fmla="*/ 9 w 58"/>
                <a:gd name="T3" fmla="*/ 18 h 18"/>
                <a:gd name="T4" fmla="*/ 49 w 58"/>
                <a:gd name="T5" fmla="*/ 18 h 18"/>
                <a:gd name="T6" fmla="*/ 58 w 58"/>
                <a:gd name="T7" fmla="*/ 9 h 18"/>
                <a:gd name="T8" fmla="*/ 58 w 58"/>
                <a:gd name="T9" fmla="*/ 9 h 18"/>
                <a:gd name="T10" fmla="*/ 49 w 58"/>
                <a:gd name="T11" fmla="*/ 0 h 18"/>
                <a:gd name="T12" fmla="*/ 9 w 58"/>
                <a:gd name="T13" fmla="*/ 0 h 18"/>
                <a:gd name="T14" fmla="*/ 0 w 58"/>
                <a:gd name="T15" fmla="*/ 9 h 1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8" h="18">
                  <a:moveTo>
                    <a:pt x="0" y="9"/>
                  </a:moveTo>
                  <a:cubicBezTo>
                    <a:pt x="0" y="14"/>
                    <a:pt x="4" y="18"/>
                    <a:pt x="9" y="18"/>
                  </a:cubicBezTo>
                  <a:cubicBezTo>
                    <a:pt x="49" y="18"/>
                    <a:pt x="49" y="18"/>
                    <a:pt x="49" y="18"/>
                  </a:cubicBezTo>
                  <a:cubicBezTo>
                    <a:pt x="54" y="18"/>
                    <a:pt x="58" y="14"/>
                    <a:pt x="58" y="9"/>
                  </a:cubicBezTo>
                  <a:cubicBezTo>
                    <a:pt x="58" y="9"/>
                    <a:pt x="58" y="9"/>
                    <a:pt x="58" y="9"/>
                  </a:cubicBezTo>
                  <a:cubicBezTo>
                    <a:pt x="58" y="4"/>
                    <a:pt x="54" y="0"/>
                    <a:pt x="49" y="0"/>
                  </a:cubicBezTo>
                  <a:cubicBezTo>
                    <a:pt x="9" y="0"/>
                    <a:pt x="9" y="0"/>
                    <a:pt x="9" y="0"/>
                  </a:cubicBezTo>
                  <a:cubicBezTo>
                    <a:pt x="4" y="0"/>
                    <a:pt x="0" y="4"/>
                    <a:pt x="0" y="9"/>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44" name="Freeform 37"/>
            <p:cNvSpPr>
              <a:spLocks noEditPoints="1"/>
            </p:cNvSpPr>
            <p:nvPr/>
          </p:nvSpPr>
          <p:spPr bwMode="auto">
            <a:xfrm>
              <a:off x="2936" y="4189"/>
              <a:ext cx="93" cy="33"/>
            </a:xfrm>
            <a:custGeom>
              <a:avLst/>
              <a:gdLst>
                <a:gd name="T0" fmla="*/ 10 w 60"/>
                <a:gd name="T1" fmla="*/ 0 h 21"/>
                <a:gd name="T2" fmla="*/ 0 w 60"/>
                <a:gd name="T3" fmla="*/ 10 h 21"/>
                <a:gd name="T4" fmla="*/ 10 w 60"/>
                <a:gd name="T5" fmla="*/ 21 h 21"/>
                <a:gd name="T6" fmla="*/ 50 w 60"/>
                <a:gd name="T7" fmla="*/ 21 h 21"/>
                <a:gd name="T8" fmla="*/ 60 w 60"/>
                <a:gd name="T9" fmla="*/ 10 h 21"/>
                <a:gd name="T10" fmla="*/ 50 w 60"/>
                <a:gd name="T11" fmla="*/ 0 h 21"/>
                <a:gd name="T12" fmla="*/ 10 w 60"/>
                <a:gd name="T13" fmla="*/ 0 h 21"/>
                <a:gd name="T14" fmla="*/ 50 w 60"/>
                <a:gd name="T15" fmla="*/ 18 h 21"/>
                <a:gd name="T16" fmla="*/ 10 w 60"/>
                <a:gd name="T17" fmla="*/ 18 h 21"/>
                <a:gd name="T18" fmla="*/ 2 w 60"/>
                <a:gd name="T19" fmla="*/ 10 h 21"/>
                <a:gd name="T20" fmla="*/ 10 w 60"/>
                <a:gd name="T21" fmla="*/ 2 h 21"/>
                <a:gd name="T22" fmla="*/ 50 w 60"/>
                <a:gd name="T23" fmla="*/ 2 h 21"/>
                <a:gd name="T24" fmla="*/ 58 w 60"/>
                <a:gd name="T25" fmla="*/ 10 h 21"/>
                <a:gd name="T26" fmla="*/ 50 w 60"/>
                <a:gd name="T27" fmla="*/ 18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0" h="21">
                  <a:moveTo>
                    <a:pt x="10" y="0"/>
                  </a:moveTo>
                  <a:cubicBezTo>
                    <a:pt x="5" y="0"/>
                    <a:pt x="0" y="4"/>
                    <a:pt x="0" y="10"/>
                  </a:cubicBezTo>
                  <a:cubicBezTo>
                    <a:pt x="0" y="16"/>
                    <a:pt x="5" y="21"/>
                    <a:pt x="10" y="21"/>
                  </a:cubicBezTo>
                  <a:cubicBezTo>
                    <a:pt x="50" y="21"/>
                    <a:pt x="50" y="21"/>
                    <a:pt x="50" y="21"/>
                  </a:cubicBezTo>
                  <a:cubicBezTo>
                    <a:pt x="56" y="21"/>
                    <a:pt x="60" y="16"/>
                    <a:pt x="60" y="10"/>
                  </a:cubicBezTo>
                  <a:cubicBezTo>
                    <a:pt x="60" y="4"/>
                    <a:pt x="56" y="0"/>
                    <a:pt x="50" y="0"/>
                  </a:cubicBezTo>
                  <a:lnTo>
                    <a:pt x="10" y="0"/>
                  </a:lnTo>
                  <a:close/>
                  <a:moveTo>
                    <a:pt x="50" y="18"/>
                  </a:moveTo>
                  <a:cubicBezTo>
                    <a:pt x="10" y="18"/>
                    <a:pt x="10" y="18"/>
                    <a:pt x="10" y="18"/>
                  </a:cubicBezTo>
                  <a:cubicBezTo>
                    <a:pt x="6" y="18"/>
                    <a:pt x="2" y="15"/>
                    <a:pt x="2" y="10"/>
                  </a:cubicBezTo>
                  <a:cubicBezTo>
                    <a:pt x="2" y="6"/>
                    <a:pt x="6" y="2"/>
                    <a:pt x="10" y="2"/>
                  </a:cubicBezTo>
                  <a:cubicBezTo>
                    <a:pt x="50" y="2"/>
                    <a:pt x="50" y="2"/>
                    <a:pt x="50" y="2"/>
                  </a:cubicBezTo>
                  <a:cubicBezTo>
                    <a:pt x="54" y="2"/>
                    <a:pt x="58" y="6"/>
                    <a:pt x="58" y="10"/>
                  </a:cubicBezTo>
                  <a:cubicBezTo>
                    <a:pt x="58" y="15"/>
                    <a:pt x="54" y="18"/>
                    <a:pt x="50" y="18"/>
                  </a:cubicBez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45" name="Oval 38"/>
            <p:cNvSpPr>
              <a:spLocks noChangeArrowheads="1"/>
            </p:cNvSpPr>
            <p:nvPr/>
          </p:nvSpPr>
          <p:spPr bwMode="auto">
            <a:xfrm>
              <a:off x="2973" y="4195"/>
              <a:ext cx="19" cy="19"/>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46" name="Oval 39"/>
            <p:cNvSpPr>
              <a:spLocks noChangeArrowheads="1"/>
            </p:cNvSpPr>
            <p:nvPr/>
          </p:nvSpPr>
          <p:spPr bwMode="auto">
            <a:xfrm>
              <a:off x="2998" y="4195"/>
              <a:ext cx="17" cy="19"/>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47" name="Oval 40"/>
            <p:cNvSpPr>
              <a:spLocks noChangeArrowheads="1"/>
            </p:cNvSpPr>
            <p:nvPr/>
          </p:nvSpPr>
          <p:spPr bwMode="auto">
            <a:xfrm>
              <a:off x="2950" y="4195"/>
              <a:ext cx="17" cy="19"/>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57" name="Freeform 41"/>
            <p:cNvSpPr>
              <a:spLocks/>
            </p:cNvSpPr>
            <p:nvPr/>
          </p:nvSpPr>
          <p:spPr bwMode="auto">
            <a:xfrm>
              <a:off x="2904" y="4376"/>
              <a:ext cx="91" cy="30"/>
            </a:xfrm>
            <a:custGeom>
              <a:avLst/>
              <a:gdLst>
                <a:gd name="T0" fmla="*/ 0 w 58"/>
                <a:gd name="T1" fmla="*/ 10 h 19"/>
                <a:gd name="T2" fmla="*/ 9 w 58"/>
                <a:gd name="T3" fmla="*/ 19 h 19"/>
                <a:gd name="T4" fmla="*/ 49 w 58"/>
                <a:gd name="T5" fmla="*/ 19 h 19"/>
                <a:gd name="T6" fmla="*/ 58 w 58"/>
                <a:gd name="T7" fmla="*/ 10 h 19"/>
                <a:gd name="T8" fmla="*/ 58 w 58"/>
                <a:gd name="T9" fmla="*/ 10 h 19"/>
                <a:gd name="T10" fmla="*/ 49 w 58"/>
                <a:gd name="T11" fmla="*/ 0 h 19"/>
                <a:gd name="T12" fmla="*/ 9 w 58"/>
                <a:gd name="T13" fmla="*/ 0 h 19"/>
                <a:gd name="T14" fmla="*/ 0 w 58"/>
                <a:gd name="T15" fmla="*/ 10 h 1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8" h="19">
                  <a:moveTo>
                    <a:pt x="0" y="10"/>
                  </a:moveTo>
                  <a:cubicBezTo>
                    <a:pt x="0" y="15"/>
                    <a:pt x="4" y="19"/>
                    <a:pt x="9" y="19"/>
                  </a:cubicBezTo>
                  <a:cubicBezTo>
                    <a:pt x="49" y="19"/>
                    <a:pt x="49" y="19"/>
                    <a:pt x="49" y="19"/>
                  </a:cubicBezTo>
                  <a:cubicBezTo>
                    <a:pt x="54" y="19"/>
                    <a:pt x="58" y="15"/>
                    <a:pt x="58" y="10"/>
                  </a:cubicBezTo>
                  <a:cubicBezTo>
                    <a:pt x="58" y="10"/>
                    <a:pt x="58" y="10"/>
                    <a:pt x="58" y="10"/>
                  </a:cubicBezTo>
                  <a:cubicBezTo>
                    <a:pt x="58" y="5"/>
                    <a:pt x="54" y="0"/>
                    <a:pt x="49" y="0"/>
                  </a:cubicBezTo>
                  <a:cubicBezTo>
                    <a:pt x="9" y="0"/>
                    <a:pt x="9" y="0"/>
                    <a:pt x="9" y="0"/>
                  </a:cubicBezTo>
                  <a:cubicBezTo>
                    <a:pt x="4" y="0"/>
                    <a:pt x="0" y="5"/>
                    <a:pt x="0" y="10"/>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58" name="Freeform 42"/>
            <p:cNvSpPr>
              <a:spLocks noEditPoints="1"/>
            </p:cNvSpPr>
            <p:nvPr/>
          </p:nvSpPr>
          <p:spPr bwMode="auto">
            <a:xfrm>
              <a:off x="2903" y="4375"/>
              <a:ext cx="93" cy="33"/>
            </a:xfrm>
            <a:custGeom>
              <a:avLst/>
              <a:gdLst>
                <a:gd name="T0" fmla="*/ 10 w 60"/>
                <a:gd name="T1" fmla="*/ 0 h 21"/>
                <a:gd name="T2" fmla="*/ 0 w 60"/>
                <a:gd name="T3" fmla="*/ 11 h 21"/>
                <a:gd name="T4" fmla="*/ 10 w 60"/>
                <a:gd name="T5" fmla="*/ 21 h 21"/>
                <a:gd name="T6" fmla="*/ 50 w 60"/>
                <a:gd name="T7" fmla="*/ 21 h 21"/>
                <a:gd name="T8" fmla="*/ 60 w 60"/>
                <a:gd name="T9" fmla="*/ 11 h 21"/>
                <a:gd name="T10" fmla="*/ 50 w 60"/>
                <a:gd name="T11" fmla="*/ 0 h 21"/>
                <a:gd name="T12" fmla="*/ 10 w 60"/>
                <a:gd name="T13" fmla="*/ 0 h 21"/>
                <a:gd name="T14" fmla="*/ 50 w 60"/>
                <a:gd name="T15" fmla="*/ 19 h 21"/>
                <a:gd name="T16" fmla="*/ 10 w 60"/>
                <a:gd name="T17" fmla="*/ 19 h 21"/>
                <a:gd name="T18" fmla="*/ 2 w 60"/>
                <a:gd name="T19" fmla="*/ 11 h 21"/>
                <a:gd name="T20" fmla="*/ 10 w 60"/>
                <a:gd name="T21" fmla="*/ 3 h 21"/>
                <a:gd name="T22" fmla="*/ 50 w 60"/>
                <a:gd name="T23" fmla="*/ 3 h 21"/>
                <a:gd name="T24" fmla="*/ 58 w 60"/>
                <a:gd name="T25" fmla="*/ 11 h 21"/>
                <a:gd name="T26" fmla="*/ 50 w 60"/>
                <a:gd name="T27" fmla="*/ 19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0" h="21">
                  <a:moveTo>
                    <a:pt x="10" y="0"/>
                  </a:moveTo>
                  <a:cubicBezTo>
                    <a:pt x="4" y="0"/>
                    <a:pt x="0" y="5"/>
                    <a:pt x="0" y="11"/>
                  </a:cubicBezTo>
                  <a:cubicBezTo>
                    <a:pt x="0" y="16"/>
                    <a:pt x="4" y="21"/>
                    <a:pt x="10" y="21"/>
                  </a:cubicBezTo>
                  <a:cubicBezTo>
                    <a:pt x="50" y="21"/>
                    <a:pt x="50" y="21"/>
                    <a:pt x="50" y="21"/>
                  </a:cubicBezTo>
                  <a:cubicBezTo>
                    <a:pt x="55" y="21"/>
                    <a:pt x="60" y="16"/>
                    <a:pt x="60" y="11"/>
                  </a:cubicBezTo>
                  <a:cubicBezTo>
                    <a:pt x="60" y="5"/>
                    <a:pt x="55" y="0"/>
                    <a:pt x="50" y="0"/>
                  </a:cubicBezTo>
                  <a:lnTo>
                    <a:pt x="10" y="0"/>
                  </a:lnTo>
                  <a:close/>
                  <a:moveTo>
                    <a:pt x="50" y="19"/>
                  </a:moveTo>
                  <a:cubicBezTo>
                    <a:pt x="10" y="19"/>
                    <a:pt x="10" y="19"/>
                    <a:pt x="10" y="19"/>
                  </a:cubicBezTo>
                  <a:cubicBezTo>
                    <a:pt x="6" y="19"/>
                    <a:pt x="2" y="15"/>
                    <a:pt x="2" y="11"/>
                  </a:cubicBezTo>
                  <a:cubicBezTo>
                    <a:pt x="2" y="6"/>
                    <a:pt x="6" y="3"/>
                    <a:pt x="10" y="3"/>
                  </a:cubicBezTo>
                  <a:cubicBezTo>
                    <a:pt x="50" y="3"/>
                    <a:pt x="50" y="3"/>
                    <a:pt x="50" y="3"/>
                  </a:cubicBezTo>
                  <a:cubicBezTo>
                    <a:pt x="54" y="3"/>
                    <a:pt x="58" y="6"/>
                    <a:pt x="58" y="11"/>
                  </a:cubicBezTo>
                  <a:cubicBezTo>
                    <a:pt x="58" y="15"/>
                    <a:pt x="54" y="19"/>
                    <a:pt x="50" y="19"/>
                  </a:cubicBezTo>
                  <a:close/>
                </a:path>
              </a:pathLst>
            </a:cu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959" name="Oval 43"/>
            <p:cNvSpPr>
              <a:spLocks noChangeArrowheads="1"/>
            </p:cNvSpPr>
            <p:nvPr/>
          </p:nvSpPr>
          <p:spPr bwMode="auto">
            <a:xfrm>
              <a:off x="2940" y="4383"/>
              <a:ext cx="19" cy="17"/>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88" name="Oval 44"/>
            <p:cNvSpPr>
              <a:spLocks noChangeArrowheads="1"/>
            </p:cNvSpPr>
            <p:nvPr/>
          </p:nvSpPr>
          <p:spPr bwMode="auto">
            <a:xfrm>
              <a:off x="2965" y="4383"/>
              <a:ext cx="17" cy="17"/>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89" name="Oval 45"/>
            <p:cNvSpPr>
              <a:spLocks noChangeArrowheads="1"/>
            </p:cNvSpPr>
            <p:nvPr/>
          </p:nvSpPr>
          <p:spPr bwMode="auto">
            <a:xfrm>
              <a:off x="2917" y="4383"/>
              <a:ext cx="17" cy="17"/>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90" name="Oval 46"/>
            <p:cNvSpPr>
              <a:spLocks noChangeArrowheads="1"/>
            </p:cNvSpPr>
            <p:nvPr/>
          </p:nvSpPr>
          <p:spPr bwMode="auto">
            <a:xfrm>
              <a:off x="2667" y="3975"/>
              <a:ext cx="24" cy="23"/>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91" name="Oval 47"/>
            <p:cNvSpPr>
              <a:spLocks noChangeArrowheads="1"/>
            </p:cNvSpPr>
            <p:nvPr/>
          </p:nvSpPr>
          <p:spPr bwMode="auto">
            <a:xfrm>
              <a:off x="3031" y="4031"/>
              <a:ext cx="23" cy="24"/>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92" name="Oval 48"/>
            <p:cNvSpPr>
              <a:spLocks noChangeArrowheads="1"/>
            </p:cNvSpPr>
            <p:nvPr/>
          </p:nvSpPr>
          <p:spPr bwMode="auto">
            <a:xfrm>
              <a:off x="2954" y="4072"/>
              <a:ext cx="24" cy="23"/>
            </a:xfrm>
            <a:prstGeom prst="ellipse">
              <a:avLst/>
            </a:prstGeom>
            <a:solidFill>
              <a:srgbClr val="7F542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93" name="Freeform 49"/>
            <p:cNvSpPr>
              <a:spLocks/>
            </p:cNvSpPr>
            <p:nvPr/>
          </p:nvSpPr>
          <p:spPr bwMode="auto">
            <a:xfrm>
              <a:off x="2540" y="4058"/>
              <a:ext cx="357" cy="140"/>
            </a:xfrm>
            <a:custGeom>
              <a:avLst/>
              <a:gdLst>
                <a:gd name="T0" fmla="*/ 0 w 229"/>
                <a:gd name="T1" fmla="*/ 75 h 90"/>
                <a:gd name="T2" fmla="*/ 15 w 229"/>
                <a:gd name="T3" fmla="*/ 90 h 90"/>
                <a:gd name="T4" fmla="*/ 214 w 229"/>
                <a:gd name="T5" fmla="*/ 90 h 90"/>
                <a:gd name="T6" fmla="*/ 229 w 229"/>
                <a:gd name="T7" fmla="*/ 75 h 90"/>
                <a:gd name="T8" fmla="*/ 229 w 229"/>
                <a:gd name="T9" fmla="*/ 14 h 90"/>
                <a:gd name="T10" fmla="*/ 214 w 229"/>
                <a:gd name="T11" fmla="*/ 0 h 90"/>
                <a:gd name="T12" fmla="*/ 15 w 229"/>
                <a:gd name="T13" fmla="*/ 0 h 90"/>
                <a:gd name="T14" fmla="*/ 0 w 229"/>
                <a:gd name="T15" fmla="*/ 14 h 90"/>
                <a:gd name="T16" fmla="*/ 0 w 229"/>
                <a:gd name="T17" fmla="*/ 75 h 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29" h="90">
                  <a:moveTo>
                    <a:pt x="0" y="75"/>
                  </a:moveTo>
                  <a:cubicBezTo>
                    <a:pt x="0" y="83"/>
                    <a:pt x="7" y="90"/>
                    <a:pt x="15" y="90"/>
                  </a:cubicBezTo>
                  <a:cubicBezTo>
                    <a:pt x="214" y="90"/>
                    <a:pt x="214" y="90"/>
                    <a:pt x="214" y="90"/>
                  </a:cubicBezTo>
                  <a:cubicBezTo>
                    <a:pt x="222" y="90"/>
                    <a:pt x="229" y="83"/>
                    <a:pt x="229" y="75"/>
                  </a:cubicBezTo>
                  <a:cubicBezTo>
                    <a:pt x="229" y="14"/>
                    <a:pt x="229" y="14"/>
                    <a:pt x="229" y="14"/>
                  </a:cubicBezTo>
                  <a:cubicBezTo>
                    <a:pt x="229" y="6"/>
                    <a:pt x="222" y="0"/>
                    <a:pt x="214" y="0"/>
                  </a:cubicBezTo>
                  <a:cubicBezTo>
                    <a:pt x="15" y="0"/>
                    <a:pt x="15" y="0"/>
                    <a:pt x="15" y="0"/>
                  </a:cubicBezTo>
                  <a:cubicBezTo>
                    <a:pt x="7" y="0"/>
                    <a:pt x="0" y="6"/>
                    <a:pt x="0" y="14"/>
                  </a:cubicBezTo>
                  <a:lnTo>
                    <a:pt x="0" y="75"/>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sp>
          <p:nvSpPr>
            <p:cNvPr id="294" name="Freeform 50"/>
            <p:cNvSpPr>
              <a:spLocks/>
            </p:cNvSpPr>
            <p:nvPr/>
          </p:nvSpPr>
          <p:spPr bwMode="auto">
            <a:xfrm>
              <a:off x="2887" y="4083"/>
              <a:ext cx="61" cy="37"/>
            </a:xfrm>
            <a:custGeom>
              <a:avLst/>
              <a:gdLst>
                <a:gd name="T0" fmla="*/ 61 w 61"/>
                <a:gd name="T1" fmla="*/ 0 h 37"/>
                <a:gd name="T2" fmla="*/ 6 w 61"/>
                <a:gd name="T3" fmla="*/ 37 h 37"/>
                <a:gd name="T4" fmla="*/ 0 w 61"/>
                <a:gd name="T5" fmla="*/ 9 h 37"/>
                <a:gd name="T6" fmla="*/ 61 w 61"/>
                <a:gd name="T7" fmla="*/ 0 h 37"/>
              </a:gdLst>
              <a:ahLst/>
              <a:cxnLst>
                <a:cxn ang="0">
                  <a:pos x="T0" y="T1"/>
                </a:cxn>
                <a:cxn ang="0">
                  <a:pos x="T2" y="T3"/>
                </a:cxn>
                <a:cxn ang="0">
                  <a:pos x="T4" y="T5"/>
                </a:cxn>
                <a:cxn ang="0">
                  <a:pos x="T6" y="T7"/>
                </a:cxn>
              </a:cxnLst>
              <a:rect l="0" t="0" r="r" b="b"/>
              <a:pathLst>
                <a:path w="61" h="37">
                  <a:moveTo>
                    <a:pt x="61" y="0"/>
                  </a:moveTo>
                  <a:lnTo>
                    <a:pt x="6" y="37"/>
                  </a:lnTo>
                  <a:lnTo>
                    <a:pt x="0" y="9"/>
                  </a:lnTo>
                  <a:lnTo>
                    <a:pt x="61" y="0"/>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ja-JP" altLang="en-US"/>
            </a:p>
          </p:txBody>
        </p:sp>
      </p:grpSp>
      <p:sp>
        <p:nvSpPr>
          <p:cNvPr id="180" name="正方形/長方形 179"/>
          <p:cNvSpPr/>
          <p:nvPr/>
        </p:nvSpPr>
        <p:spPr>
          <a:xfrm>
            <a:off x="3898796" y="6387741"/>
            <a:ext cx="447238" cy="215444"/>
          </a:xfrm>
          <a:prstGeom prst="rect">
            <a:avLst/>
          </a:prstGeom>
        </p:spPr>
        <p:txBody>
          <a:bodyPr wrap="none" lIns="0" tIns="0" rIns="0" bIns="0">
            <a:spAutoFit/>
          </a:bodyPr>
          <a:lstStyle/>
          <a:p>
            <a:r>
              <a:rPr lang="ja-JP" altLang="en-US" sz="700" b="1" dirty="0">
                <a:solidFill>
                  <a:srgbClr val="A3222F"/>
                </a:solidFill>
                <a:latin typeface="Minion Pro" panose="02040503050306020203" pitchFamily="18" charset="0"/>
                <a:ea typeface="ＭＳ Ｐ明朝" panose="02020600040205080304" pitchFamily="18" charset="-128"/>
                <a:cs typeface="AngsanaUPC" panose="02020603050405020304" pitchFamily="18" charset="-34"/>
              </a:rPr>
              <a:t>Hair&amp;</a:t>
            </a:r>
            <a:r>
              <a:rPr lang="ja-JP" altLang="en-US" sz="700" b="1" dirty="0" smtClean="0">
                <a:solidFill>
                  <a:srgbClr val="A3222F"/>
                </a:solidFill>
                <a:latin typeface="Minion Pro" panose="02040503050306020203" pitchFamily="18" charset="0"/>
                <a:ea typeface="ＭＳ Ｐ明朝" panose="02020600040205080304" pitchFamily="18" charset="-128"/>
                <a:cs typeface="AngsanaUPC" panose="02020603050405020304" pitchFamily="18" charset="-34"/>
              </a:rPr>
              <a:t>Make</a:t>
            </a:r>
            <a:endParaRPr lang="en-US" altLang="ja-JP" sz="700" b="1" dirty="0" smtClean="0">
              <a:solidFill>
                <a:srgbClr val="A3222F"/>
              </a:solidFill>
              <a:latin typeface="Minion Pro" panose="02040503050306020203" pitchFamily="18" charset="0"/>
              <a:ea typeface="ＭＳ Ｐ明朝" panose="02020600040205080304" pitchFamily="18" charset="-128"/>
              <a:cs typeface="AngsanaUPC" panose="02020603050405020304" pitchFamily="18" charset="-34"/>
            </a:endParaRPr>
          </a:p>
          <a:p>
            <a:r>
              <a:rPr lang="ja-JP" altLang="en-US" sz="700" b="1" dirty="0" smtClean="0">
                <a:solidFill>
                  <a:srgbClr val="A3222F"/>
                </a:solidFill>
                <a:latin typeface="Minion Pro" panose="02040503050306020203" pitchFamily="18" charset="0"/>
                <a:ea typeface="ＭＳ Ｐ明朝" panose="02020600040205080304" pitchFamily="18" charset="-128"/>
                <a:cs typeface="AngsanaUPC" panose="02020603050405020304" pitchFamily="18" charset="-34"/>
              </a:rPr>
              <a:t>ASKUL</a:t>
            </a:r>
            <a:endParaRPr lang="ja-JP" altLang="en-US" sz="700" b="1" dirty="0">
              <a:solidFill>
                <a:srgbClr val="A3222F"/>
              </a:solidFill>
              <a:latin typeface="Minion Pro" panose="02040503050306020203" pitchFamily="18" charset="0"/>
              <a:ea typeface="ＭＳ Ｐ明朝" panose="02020600040205080304" pitchFamily="18" charset="-128"/>
              <a:cs typeface="AngsanaUPC" panose="02020603050405020304" pitchFamily="18" charset="-34"/>
            </a:endParaRPr>
          </a:p>
        </p:txBody>
      </p:sp>
      <p:pic>
        <p:nvPicPr>
          <p:cNvPr id="295" name="図 294"/>
          <p:cNvPicPr>
            <a:picLocks noChangeAspect="1"/>
          </p:cNvPicPr>
          <p:nvPr/>
        </p:nvPicPr>
        <p:blipFill>
          <a:blip r:embed="rId4"/>
          <a:stretch>
            <a:fillRect/>
          </a:stretch>
        </p:blipFill>
        <p:spPr>
          <a:xfrm>
            <a:off x="1077683" y="6608073"/>
            <a:ext cx="2193021" cy="153754"/>
          </a:xfrm>
          <a:prstGeom prst="rect">
            <a:avLst/>
          </a:prstGeom>
        </p:spPr>
      </p:pic>
      <p:sp>
        <p:nvSpPr>
          <p:cNvPr id="297" name="正方形/長方形 296"/>
          <p:cNvSpPr/>
          <p:nvPr/>
        </p:nvSpPr>
        <p:spPr>
          <a:xfrm>
            <a:off x="6237644" y="110635"/>
            <a:ext cx="1848583" cy="338554"/>
          </a:xfrm>
          <a:prstGeom prst="rect">
            <a:avLst/>
          </a:prstGeom>
        </p:spPr>
        <p:txBody>
          <a:bodyPr wrap="none">
            <a:spAutoFit/>
          </a:bodyPr>
          <a:lstStyle/>
          <a:p>
            <a:r>
              <a:rPr lang="ja-JP" altLang="en-US" sz="1600" dirty="0">
                <a:solidFill>
                  <a:schemeClr val="bg1"/>
                </a:solidFill>
                <a:latin typeface="HGS明朝B" panose="02020800000000000000" pitchFamily="18" charset="-128"/>
                <a:ea typeface="HGS明朝B" panose="02020800000000000000" pitchFamily="18" charset="-128"/>
              </a:rPr>
              <a:t>Hair&amp;MakeASKUL</a:t>
            </a:r>
          </a:p>
        </p:txBody>
      </p:sp>
      <p:sp>
        <p:nvSpPr>
          <p:cNvPr id="301" name="正方形/長方形 300"/>
          <p:cNvSpPr/>
          <p:nvPr/>
        </p:nvSpPr>
        <p:spPr>
          <a:xfrm>
            <a:off x="8279485" y="110635"/>
            <a:ext cx="1826141" cy="338554"/>
          </a:xfrm>
          <a:prstGeom prst="rect">
            <a:avLst/>
          </a:prstGeom>
        </p:spPr>
        <p:txBody>
          <a:bodyPr wrap="none">
            <a:spAutoFit/>
          </a:bodyPr>
          <a:lstStyle/>
          <a:p>
            <a:r>
              <a:rPr lang="ja-JP" altLang="en-US" sz="1600" dirty="0">
                <a:solidFill>
                  <a:schemeClr val="bg1"/>
                </a:solidFill>
                <a:latin typeface="HGS明朝B" panose="02020800000000000000" pitchFamily="18" charset="-128"/>
                <a:ea typeface="HGS明朝B" panose="02020800000000000000" pitchFamily="18" charset="-128"/>
              </a:rPr>
              <a:t>おすすめメニュー</a:t>
            </a:r>
          </a:p>
        </p:txBody>
      </p:sp>
      <p:sp>
        <p:nvSpPr>
          <p:cNvPr id="302" name="正方形/長方形 301"/>
          <p:cNvSpPr/>
          <p:nvPr/>
        </p:nvSpPr>
        <p:spPr>
          <a:xfrm>
            <a:off x="5719071" y="738519"/>
            <a:ext cx="1449436" cy="338554"/>
          </a:xfrm>
          <a:prstGeom prst="rect">
            <a:avLst/>
          </a:prstGeom>
        </p:spPr>
        <p:txBody>
          <a:bodyPr wrap="none">
            <a:spAutoFit/>
          </a:bodyPr>
          <a:lstStyle/>
          <a:p>
            <a:r>
              <a:rPr lang="ja-JP" altLang="en-US" sz="1600" dirty="0">
                <a:solidFill>
                  <a:srgbClr val="A3222F"/>
                </a:solidFill>
                <a:latin typeface="ＭＳ Ｐ明朝" panose="02020600040205080304" pitchFamily="18" charset="-128"/>
                <a:ea typeface="ＭＳ Ｐ明朝" panose="02020600040205080304" pitchFamily="18" charset="-128"/>
              </a:rPr>
              <a:t>似合わせカット</a:t>
            </a:r>
          </a:p>
        </p:txBody>
      </p:sp>
      <p:sp>
        <p:nvSpPr>
          <p:cNvPr id="305" name="正方形/長方形 304"/>
          <p:cNvSpPr/>
          <p:nvPr/>
        </p:nvSpPr>
        <p:spPr>
          <a:xfrm>
            <a:off x="8435900" y="2599008"/>
            <a:ext cx="963725" cy="338554"/>
          </a:xfrm>
          <a:prstGeom prst="rect">
            <a:avLst/>
          </a:prstGeom>
        </p:spPr>
        <p:txBody>
          <a:bodyPr wrap="none">
            <a:spAutoFit/>
          </a:bodyPr>
          <a:lstStyle/>
          <a:p>
            <a:r>
              <a:rPr lang="ja-JP" altLang="en-US" sz="1600" dirty="0">
                <a:solidFill>
                  <a:srgbClr val="A3222F"/>
                </a:solidFill>
                <a:latin typeface="ＭＳ Ｐ明朝" panose="02020600040205080304" pitchFamily="18" charset="-128"/>
                <a:ea typeface="ＭＳ Ｐ明朝" panose="02020600040205080304" pitchFamily="18" charset="-128"/>
              </a:rPr>
              <a:t>炭酸スパ</a:t>
            </a:r>
          </a:p>
        </p:txBody>
      </p:sp>
      <p:sp>
        <p:nvSpPr>
          <p:cNvPr id="307" name="正方形/長方形 306"/>
          <p:cNvSpPr/>
          <p:nvPr/>
        </p:nvSpPr>
        <p:spPr>
          <a:xfrm>
            <a:off x="8435900" y="738519"/>
            <a:ext cx="986167" cy="338554"/>
          </a:xfrm>
          <a:prstGeom prst="rect">
            <a:avLst/>
          </a:prstGeom>
        </p:spPr>
        <p:txBody>
          <a:bodyPr wrap="none">
            <a:spAutoFit/>
          </a:bodyPr>
          <a:lstStyle/>
          <a:p>
            <a:r>
              <a:rPr lang="ja-JP" altLang="en-US" sz="1600" dirty="0" smtClean="0">
                <a:solidFill>
                  <a:srgbClr val="A3222F"/>
                </a:solidFill>
                <a:latin typeface="ＭＳ Ｐ明朝" panose="02020600040205080304" pitchFamily="18" charset="-128"/>
                <a:ea typeface="ＭＳ Ｐ明朝" panose="02020600040205080304" pitchFamily="18" charset="-128"/>
              </a:rPr>
              <a:t>水パーマ</a:t>
            </a:r>
            <a:endParaRPr lang="ja-JP" altLang="en-US" sz="1600" dirty="0">
              <a:solidFill>
                <a:srgbClr val="A3222F"/>
              </a:solidFill>
              <a:latin typeface="ＭＳ Ｐ明朝" panose="02020600040205080304" pitchFamily="18" charset="-128"/>
              <a:ea typeface="ＭＳ Ｐ明朝" panose="02020600040205080304" pitchFamily="18" charset="-128"/>
            </a:endParaRPr>
          </a:p>
        </p:txBody>
      </p:sp>
      <p:sp>
        <p:nvSpPr>
          <p:cNvPr id="309" name="正方形/長方形 308"/>
          <p:cNvSpPr/>
          <p:nvPr/>
        </p:nvSpPr>
        <p:spPr>
          <a:xfrm>
            <a:off x="5719071" y="2599008"/>
            <a:ext cx="933269" cy="338554"/>
          </a:xfrm>
          <a:prstGeom prst="rect">
            <a:avLst/>
          </a:prstGeom>
        </p:spPr>
        <p:txBody>
          <a:bodyPr wrap="none">
            <a:spAutoFit/>
          </a:bodyPr>
          <a:lstStyle/>
          <a:p>
            <a:r>
              <a:rPr lang="ja-JP" altLang="en-US" sz="1600" dirty="0">
                <a:solidFill>
                  <a:srgbClr val="A3222F"/>
                </a:solidFill>
                <a:latin typeface="ＭＳ Ｐ明朝" panose="02020600040205080304" pitchFamily="18" charset="-128"/>
                <a:ea typeface="ＭＳ Ｐ明朝" panose="02020600040205080304" pitchFamily="18" charset="-128"/>
              </a:rPr>
              <a:t>艶カラー</a:t>
            </a:r>
          </a:p>
        </p:txBody>
      </p:sp>
      <p:pic>
        <p:nvPicPr>
          <p:cNvPr id="310" name="図 309"/>
          <p:cNvPicPr>
            <a:picLocks noChangeAspect="1"/>
          </p:cNvPicPr>
          <p:nvPr/>
        </p:nvPicPr>
        <p:blipFill>
          <a:blip r:embed="rId5"/>
          <a:stretch>
            <a:fillRect/>
          </a:stretch>
        </p:blipFill>
        <p:spPr>
          <a:xfrm>
            <a:off x="7428998" y="708461"/>
            <a:ext cx="573005" cy="310378"/>
          </a:xfrm>
          <a:prstGeom prst="rect">
            <a:avLst/>
          </a:prstGeom>
        </p:spPr>
      </p:pic>
      <p:pic>
        <p:nvPicPr>
          <p:cNvPr id="311" name="図 310"/>
          <p:cNvPicPr>
            <a:picLocks noChangeAspect="1"/>
          </p:cNvPicPr>
          <p:nvPr/>
        </p:nvPicPr>
        <p:blipFill>
          <a:blip r:embed="rId6"/>
          <a:stretch>
            <a:fillRect/>
          </a:stretch>
        </p:blipFill>
        <p:spPr>
          <a:xfrm>
            <a:off x="9689188" y="700502"/>
            <a:ext cx="955010" cy="318337"/>
          </a:xfrm>
          <a:prstGeom prst="rect">
            <a:avLst/>
          </a:prstGeom>
        </p:spPr>
      </p:pic>
      <p:pic>
        <p:nvPicPr>
          <p:cNvPr id="312" name="図 311"/>
          <p:cNvPicPr>
            <a:picLocks noChangeAspect="1"/>
          </p:cNvPicPr>
          <p:nvPr/>
        </p:nvPicPr>
        <p:blipFill>
          <a:blip r:embed="rId7"/>
          <a:stretch>
            <a:fillRect/>
          </a:stretch>
        </p:blipFill>
        <p:spPr>
          <a:xfrm>
            <a:off x="7110661" y="2605499"/>
            <a:ext cx="891342" cy="310378"/>
          </a:xfrm>
          <a:prstGeom prst="rect">
            <a:avLst/>
          </a:prstGeom>
        </p:spPr>
      </p:pic>
      <p:pic>
        <p:nvPicPr>
          <p:cNvPr id="313" name="図 312"/>
          <p:cNvPicPr>
            <a:picLocks noChangeAspect="1"/>
          </p:cNvPicPr>
          <p:nvPr/>
        </p:nvPicPr>
        <p:blipFill>
          <a:blip r:embed="rId8"/>
          <a:stretch>
            <a:fillRect/>
          </a:stretch>
        </p:blipFill>
        <p:spPr>
          <a:xfrm>
            <a:off x="9935900" y="2541878"/>
            <a:ext cx="708298" cy="429754"/>
          </a:xfrm>
          <a:prstGeom prst="rect">
            <a:avLst/>
          </a:prstGeom>
        </p:spPr>
      </p:pic>
      <p:sp>
        <p:nvSpPr>
          <p:cNvPr id="314" name="正方形/長方形 313"/>
          <p:cNvSpPr/>
          <p:nvPr/>
        </p:nvSpPr>
        <p:spPr>
          <a:xfrm>
            <a:off x="5710163" y="1184966"/>
            <a:ext cx="2376064" cy="630942"/>
          </a:xfrm>
          <a:prstGeom prst="rect">
            <a:avLst/>
          </a:prstGeom>
        </p:spPr>
        <p:txBody>
          <a:bodyPr wrap="square">
            <a:spAutoFit/>
          </a:bodyPr>
          <a:lstStyle/>
          <a:p>
            <a:r>
              <a:rPr lang="ja-JP" altLang="en-US" sz="700" dirty="0">
                <a:solidFill>
                  <a:schemeClr val="tx1">
                    <a:lumMod val="50000"/>
                    <a:lumOff val="50000"/>
                  </a:schemeClr>
                </a:solidFill>
                <a:latin typeface="ＭＳ Ｐ明朝" panose="02020600040205080304" pitchFamily="18" charset="-128"/>
                <a:ea typeface="ＭＳ Ｐ明朝" panose="02020600040205080304" pitchFamily="18" charset="-128"/>
              </a:rPr>
              <a:t>お客様お一人お一人の骨格や顔立ちをみながら立体的にカットいたします。そのため、小顔に見える効果も期待できます。お客様ご自身が、美容室と同じようにご自宅でもセットができるように、お手入れがしやすいスタイルをご提案いたします。</a:t>
            </a:r>
          </a:p>
        </p:txBody>
      </p:sp>
      <p:sp>
        <p:nvSpPr>
          <p:cNvPr id="315" name="正方形/長方形 314"/>
          <p:cNvSpPr/>
          <p:nvPr/>
        </p:nvSpPr>
        <p:spPr>
          <a:xfrm>
            <a:off x="8411837" y="1184966"/>
            <a:ext cx="2332364" cy="630942"/>
          </a:xfrm>
          <a:prstGeom prst="rect">
            <a:avLst/>
          </a:prstGeom>
        </p:spPr>
        <p:txBody>
          <a:bodyPr wrap="square">
            <a:spAutoFit/>
          </a:bodyPr>
          <a:lstStyle/>
          <a:p>
            <a:r>
              <a:rPr lang="ja-JP" altLang="en-US" sz="700" dirty="0">
                <a:solidFill>
                  <a:schemeClr val="tx1">
                    <a:lumMod val="50000"/>
                    <a:lumOff val="50000"/>
                  </a:schemeClr>
                </a:solidFill>
                <a:latin typeface="ＭＳ Ｐ明朝" panose="02020600040205080304" pitchFamily="18" charset="-128"/>
                <a:ea typeface="ＭＳ Ｐ明朝" panose="02020600040205080304" pitchFamily="18" charset="-128"/>
              </a:rPr>
              <a:t>スチームによって水分を補給しながらパーマをかけるので、他のパーマに比べると、髪への負担が少なく、ツヤ感を出す事ができます。ダメージがほとんどないので、乾燥や細い髪の毛の方におすすめです。スタイリストとじっくり相談してスタイルを決定していただけます。</a:t>
            </a:r>
          </a:p>
        </p:txBody>
      </p:sp>
      <p:sp>
        <p:nvSpPr>
          <p:cNvPr id="316" name="正方形/長方形 315"/>
          <p:cNvSpPr/>
          <p:nvPr/>
        </p:nvSpPr>
        <p:spPr>
          <a:xfrm>
            <a:off x="5710163" y="3030910"/>
            <a:ext cx="2273990" cy="630942"/>
          </a:xfrm>
          <a:prstGeom prst="rect">
            <a:avLst/>
          </a:prstGeom>
        </p:spPr>
        <p:txBody>
          <a:bodyPr wrap="square">
            <a:spAutoFit/>
          </a:bodyPr>
          <a:lstStyle/>
          <a:p>
            <a:r>
              <a:rPr lang="ja-JP" altLang="en-US" sz="700" dirty="0">
                <a:solidFill>
                  <a:schemeClr val="tx1">
                    <a:lumMod val="50000"/>
                    <a:lumOff val="50000"/>
                  </a:schemeClr>
                </a:solidFill>
                <a:latin typeface="ＭＳ Ｐ明朝" panose="02020600040205080304" pitchFamily="18" charset="-128"/>
                <a:ea typeface="ＭＳ Ｐ明朝" panose="02020600040205080304" pitchFamily="18" charset="-128"/>
              </a:rPr>
              <a:t>コラーゲン入りの薬剤で髪への負担を最小限に。理想の発色とツヤ、手触りを実現いたします。さらにオーガニックトリートメント使用で発色を長持ちさせます。瞳の色やライフスタイルによっても、お客様に似合うカラーをご提案いたします。</a:t>
            </a:r>
          </a:p>
        </p:txBody>
      </p:sp>
      <p:sp>
        <p:nvSpPr>
          <p:cNvPr id="317" name="正方形/長方形 316"/>
          <p:cNvSpPr/>
          <p:nvPr/>
        </p:nvSpPr>
        <p:spPr>
          <a:xfrm>
            <a:off x="8423869" y="3030910"/>
            <a:ext cx="2220330" cy="630942"/>
          </a:xfrm>
          <a:prstGeom prst="rect">
            <a:avLst/>
          </a:prstGeom>
        </p:spPr>
        <p:txBody>
          <a:bodyPr wrap="square">
            <a:spAutoFit/>
          </a:bodyPr>
          <a:lstStyle/>
          <a:p>
            <a:r>
              <a:rPr lang="ja-JP" altLang="en-US" sz="700" dirty="0">
                <a:solidFill>
                  <a:schemeClr val="tx1">
                    <a:lumMod val="50000"/>
                    <a:lumOff val="50000"/>
                  </a:schemeClr>
                </a:solidFill>
                <a:latin typeface="ＭＳ Ｐ明朝" panose="02020600040205080304" pitchFamily="18" charset="-128"/>
                <a:ea typeface="ＭＳ Ｐ明朝" panose="02020600040205080304" pitchFamily="18" charset="-128"/>
              </a:rPr>
              <a:t>髪のお悩みやその日の気分によって香りも選んでいただける癒しのヘッドスパ。全室ヘッドスパ専用スペースをご用意しておりますので、周りを気にせずリラックスして施術を受けていただけます。髪や頭皮の汚れをしっかり取り除いた後、栄養を与え理想の髪に。</a:t>
            </a:r>
          </a:p>
        </p:txBody>
      </p:sp>
      <p:sp>
        <p:nvSpPr>
          <p:cNvPr id="318" name="正方形/長方形 317"/>
          <p:cNvSpPr/>
          <p:nvPr/>
        </p:nvSpPr>
        <p:spPr>
          <a:xfrm>
            <a:off x="6436551" y="2166020"/>
            <a:ext cx="931665" cy="184666"/>
          </a:xfrm>
          <a:prstGeom prst="rect">
            <a:avLst/>
          </a:prstGeom>
        </p:spPr>
        <p:txBody>
          <a:bodyPr wrap="none">
            <a:spAutoFit/>
          </a:bodyPr>
          <a:lstStyle/>
          <a:p>
            <a:r>
              <a:rPr lang="ja-JP" altLang="en-US" sz="600" dirty="0">
                <a:solidFill>
                  <a:srgbClr val="7F542E"/>
                </a:solidFill>
                <a:latin typeface="ＭＳ Ｐ明朝" panose="02020600040205080304" pitchFamily="18" charset="-128"/>
                <a:ea typeface="ＭＳ Ｐ明朝" panose="02020600040205080304" pitchFamily="18" charset="-128"/>
              </a:rPr>
              <a:t>シャンプー・ブロー込み</a:t>
            </a:r>
          </a:p>
        </p:txBody>
      </p:sp>
      <p:sp>
        <p:nvSpPr>
          <p:cNvPr id="319" name="正方形/長方形 318"/>
          <p:cNvSpPr/>
          <p:nvPr/>
        </p:nvSpPr>
        <p:spPr>
          <a:xfrm>
            <a:off x="9008246" y="2166020"/>
            <a:ext cx="1130438" cy="184666"/>
          </a:xfrm>
          <a:prstGeom prst="rect">
            <a:avLst/>
          </a:prstGeom>
        </p:spPr>
        <p:txBody>
          <a:bodyPr wrap="none">
            <a:spAutoFit/>
          </a:bodyPr>
          <a:lstStyle/>
          <a:p>
            <a:r>
              <a:rPr lang="ja-JP" altLang="en-US" sz="600" dirty="0">
                <a:solidFill>
                  <a:srgbClr val="7F542E"/>
                </a:solidFill>
                <a:latin typeface="ＭＳ Ｐ明朝" panose="02020600040205080304" pitchFamily="18" charset="-128"/>
                <a:ea typeface="ＭＳ Ｐ明朝" panose="02020600040205080304" pitchFamily="18" charset="-128"/>
              </a:rPr>
              <a:t>カット・シャンプー・ブロー込み</a:t>
            </a:r>
          </a:p>
        </p:txBody>
      </p:sp>
      <p:sp>
        <p:nvSpPr>
          <p:cNvPr id="960" name="正方形/長方形 959"/>
          <p:cNvSpPr/>
          <p:nvPr/>
        </p:nvSpPr>
        <p:spPr>
          <a:xfrm>
            <a:off x="9300794" y="4011166"/>
            <a:ext cx="545342" cy="184666"/>
          </a:xfrm>
          <a:prstGeom prst="rect">
            <a:avLst/>
          </a:prstGeom>
        </p:spPr>
        <p:txBody>
          <a:bodyPr wrap="none">
            <a:spAutoFit/>
          </a:bodyPr>
          <a:lstStyle/>
          <a:p>
            <a:r>
              <a:rPr lang="ja-JP" altLang="en-US" sz="600" dirty="0">
                <a:solidFill>
                  <a:srgbClr val="7F542E"/>
                </a:solidFill>
                <a:latin typeface="ＭＳ Ｐ明朝" panose="02020600040205080304" pitchFamily="18" charset="-128"/>
                <a:ea typeface="ＭＳ Ｐ明朝" panose="02020600040205080304" pitchFamily="18" charset="-128"/>
              </a:rPr>
              <a:t>ブロー込み</a:t>
            </a:r>
          </a:p>
        </p:txBody>
      </p:sp>
      <p:sp>
        <p:nvSpPr>
          <p:cNvPr id="961" name="正方形/長方形 960"/>
          <p:cNvSpPr/>
          <p:nvPr/>
        </p:nvSpPr>
        <p:spPr>
          <a:xfrm>
            <a:off x="6436551" y="4011166"/>
            <a:ext cx="931665" cy="184666"/>
          </a:xfrm>
          <a:prstGeom prst="rect">
            <a:avLst/>
          </a:prstGeom>
        </p:spPr>
        <p:txBody>
          <a:bodyPr wrap="none">
            <a:spAutoFit/>
          </a:bodyPr>
          <a:lstStyle/>
          <a:p>
            <a:r>
              <a:rPr lang="ja-JP" altLang="en-US" sz="600" dirty="0" smtClean="0">
                <a:solidFill>
                  <a:srgbClr val="7F542E"/>
                </a:solidFill>
                <a:latin typeface="ＭＳ Ｐ明朝" panose="02020600040205080304" pitchFamily="18" charset="-128"/>
                <a:ea typeface="ＭＳ Ｐ明朝" panose="02020600040205080304" pitchFamily="18" charset="-128"/>
              </a:rPr>
              <a:t>シャンプー</a:t>
            </a:r>
            <a:r>
              <a:rPr lang="ja-JP" altLang="en-US" sz="600" dirty="0">
                <a:solidFill>
                  <a:srgbClr val="7F542E"/>
                </a:solidFill>
                <a:latin typeface="ＭＳ Ｐ明朝" panose="02020600040205080304" pitchFamily="18" charset="-128"/>
                <a:ea typeface="ＭＳ Ｐ明朝" panose="02020600040205080304" pitchFamily="18" charset="-128"/>
              </a:rPr>
              <a:t>・ブロー込み</a:t>
            </a:r>
          </a:p>
        </p:txBody>
      </p:sp>
      <p:cxnSp>
        <p:nvCxnSpPr>
          <p:cNvPr id="968" name="直線コネクタ 967"/>
          <p:cNvCxnSpPr/>
          <p:nvPr/>
        </p:nvCxnSpPr>
        <p:spPr>
          <a:xfrm>
            <a:off x="8199206" y="1982035"/>
            <a:ext cx="0" cy="2199521"/>
          </a:xfrm>
          <a:prstGeom prst="line">
            <a:avLst/>
          </a:prstGeom>
          <a:ln w="38100">
            <a:solidFill>
              <a:schemeClr val="bg1"/>
            </a:solidFill>
          </a:ln>
        </p:spPr>
        <p:style>
          <a:lnRef idx="1">
            <a:schemeClr val="accent1"/>
          </a:lnRef>
          <a:fillRef idx="0">
            <a:schemeClr val="accent1"/>
          </a:fillRef>
          <a:effectRef idx="0">
            <a:schemeClr val="accent1"/>
          </a:effectRef>
          <a:fontRef idx="minor">
            <a:schemeClr val="tx1"/>
          </a:fontRef>
        </p:style>
      </p:cxnSp>
      <p:sp>
        <p:nvSpPr>
          <p:cNvPr id="969" name="正方形/長方形 968"/>
          <p:cNvSpPr/>
          <p:nvPr/>
        </p:nvSpPr>
        <p:spPr>
          <a:xfrm>
            <a:off x="6419719" y="1850774"/>
            <a:ext cx="955711" cy="338554"/>
          </a:xfrm>
          <a:prstGeom prst="rect">
            <a:avLst/>
          </a:prstGeom>
        </p:spPr>
        <p:txBody>
          <a:bodyPr wrap="none">
            <a:spAutoFit/>
          </a:bodyPr>
          <a:lstStyle/>
          <a:p>
            <a:r>
              <a:rPr lang="ja-JP" altLang="en-US" sz="1600" dirty="0">
                <a:solidFill>
                  <a:schemeClr val="bg1"/>
                </a:solidFill>
                <a:latin typeface="ＭＳ Ｐ明朝" panose="02020600040205080304" pitchFamily="18" charset="-128"/>
                <a:ea typeface="ＭＳ Ｐ明朝" panose="02020600040205080304" pitchFamily="18" charset="-128"/>
              </a:rPr>
              <a:t>6,800yen</a:t>
            </a:r>
          </a:p>
        </p:txBody>
      </p:sp>
      <p:sp>
        <p:nvSpPr>
          <p:cNvPr id="970" name="正方形/長方形 969"/>
          <p:cNvSpPr/>
          <p:nvPr/>
        </p:nvSpPr>
        <p:spPr>
          <a:xfrm>
            <a:off x="9044314" y="1850774"/>
            <a:ext cx="1058303" cy="338554"/>
          </a:xfrm>
          <a:prstGeom prst="rect">
            <a:avLst/>
          </a:prstGeom>
        </p:spPr>
        <p:txBody>
          <a:bodyPr wrap="none">
            <a:spAutoFit/>
          </a:bodyPr>
          <a:lstStyle/>
          <a:p>
            <a:r>
              <a:rPr lang="ja-JP" altLang="en-US" sz="1600" dirty="0">
                <a:solidFill>
                  <a:schemeClr val="bg1"/>
                </a:solidFill>
                <a:latin typeface="ＭＳ Ｐ明朝" panose="02020600040205080304" pitchFamily="18" charset="-128"/>
                <a:ea typeface="ＭＳ Ｐ明朝" panose="02020600040205080304" pitchFamily="18" charset="-128"/>
              </a:rPr>
              <a:t>22,800yen</a:t>
            </a:r>
          </a:p>
        </p:txBody>
      </p:sp>
      <p:sp>
        <p:nvSpPr>
          <p:cNvPr id="971" name="正方形/長方形 970"/>
          <p:cNvSpPr/>
          <p:nvPr/>
        </p:nvSpPr>
        <p:spPr>
          <a:xfrm>
            <a:off x="6368423" y="3723512"/>
            <a:ext cx="1058303" cy="338554"/>
          </a:xfrm>
          <a:prstGeom prst="rect">
            <a:avLst/>
          </a:prstGeom>
        </p:spPr>
        <p:txBody>
          <a:bodyPr wrap="none">
            <a:spAutoFit/>
          </a:bodyPr>
          <a:lstStyle/>
          <a:p>
            <a:r>
              <a:rPr lang="ja-JP" altLang="en-US" sz="1600" dirty="0">
                <a:solidFill>
                  <a:schemeClr val="bg1"/>
                </a:solidFill>
                <a:latin typeface="ＭＳ Ｐ明朝" panose="02020600040205080304" pitchFamily="18" charset="-128"/>
                <a:ea typeface="ＭＳ Ｐ明朝" panose="02020600040205080304" pitchFamily="18" charset="-128"/>
              </a:rPr>
              <a:t>19,800yen</a:t>
            </a:r>
          </a:p>
        </p:txBody>
      </p:sp>
      <p:sp>
        <p:nvSpPr>
          <p:cNvPr id="972" name="正方形/長方形 971"/>
          <p:cNvSpPr/>
          <p:nvPr/>
        </p:nvSpPr>
        <p:spPr>
          <a:xfrm>
            <a:off x="9044314" y="3723512"/>
            <a:ext cx="1058303" cy="338554"/>
          </a:xfrm>
          <a:prstGeom prst="rect">
            <a:avLst/>
          </a:prstGeom>
        </p:spPr>
        <p:txBody>
          <a:bodyPr wrap="none">
            <a:spAutoFit/>
          </a:bodyPr>
          <a:lstStyle/>
          <a:p>
            <a:r>
              <a:rPr lang="ja-JP" altLang="en-US" sz="1600" dirty="0">
                <a:solidFill>
                  <a:schemeClr val="bg1"/>
                </a:solidFill>
                <a:latin typeface="ＭＳ Ｐ明朝" panose="02020600040205080304" pitchFamily="18" charset="-128"/>
                <a:ea typeface="ＭＳ Ｐ明朝" panose="02020600040205080304" pitchFamily="18" charset="-128"/>
              </a:rPr>
              <a:t>10,800yen</a:t>
            </a:r>
          </a:p>
        </p:txBody>
      </p:sp>
      <p:pic>
        <p:nvPicPr>
          <p:cNvPr id="1006" name="図 1005"/>
          <p:cNvPicPr>
            <a:picLocks noChangeAspect="1"/>
          </p:cNvPicPr>
          <p:nvPr/>
        </p:nvPicPr>
        <p:blipFill>
          <a:blip r:embed="rId9"/>
          <a:stretch>
            <a:fillRect/>
          </a:stretch>
        </p:blipFill>
        <p:spPr>
          <a:xfrm>
            <a:off x="5741988" y="4630003"/>
            <a:ext cx="383119" cy="199888"/>
          </a:xfrm>
          <a:prstGeom prst="rect">
            <a:avLst/>
          </a:prstGeom>
        </p:spPr>
      </p:pic>
      <p:pic>
        <p:nvPicPr>
          <p:cNvPr id="1007" name="図 1006"/>
          <p:cNvPicPr>
            <a:picLocks noChangeAspect="1"/>
          </p:cNvPicPr>
          <p:nvPr/>
        </p:nvPicPr>
        <p:blipFill>
          <a:blip r:embed="rId10"/>
          <a:stretch>
            <a:fillRect/>
          </a:stretch>
        </p:blipFill>
        <p:spPr>
          <a:xfrm>
            <a:off x="5719071" y="5546308"/>
            <a:ext cx="591336" cy="199888"/>
          </a:xfrm>
          <a:prstGeom prst="rect">
            <a:avLst/>
          </a:prstGeom>
        </p:spPr>
      </p:pic>
      <p:pic>
        <p:nvPicPr>
          <p:cNvPr id="1008" name="図 1007"/>
          <p:cNvPicPr>
            <a:picLocks noChangeAspect="1"/>
          </p:cNvPicPr>
          <p:nvPr/>
        </p:nvPicPr>
        <p:blipFill>
          <a:blip r:embed="rId11"/>
          <a:stretch>
            <a:fillRect/>
          </a:stretch>
        </p:blipFill>
        <p:spPr>
          <a:xfrm>
            <a:off x="5741988" y="6628923"/>
            <a:ext cx="1116042" cy="208217"/>
          </a:xfrm>
          <a:prstGeom prst="rect">
            <a:avLst/>
          </a:prstGeom>
        </p:spPr>
      </p:pic>
      <p:pic>
        <p:nvPicPr>
          <p:cNvPr id="1009" name="図 1008"/>
          <p:cNvPicPr>
            <a:picLocks noChangeAspect="1"/>
          </p:cNvPicPr>
          <p:nvPr/>
        </p:nvPicPr>
        <p:blipFill>
          <a:blip r:embed="rId12"/>
          <a:stretch>
            <a:fillRect/>
          </a:stretch>
        </p:blipFill>
        <p:spPr>
          <a:xfrm>
            <a:off x="8144133" y="4625839"/>
            <a:ext cx="632979" cy="208217"/>
          </a:xfrm>
          <a:prstGeom prst="rect">
            <a:avLst/>
          </a:prstGeom>
        </p:spPr>
      </p:pic>
      <p:pic>
        <p:nvPicPr>
          <p:cNvPr id="1010" name="図 1009"/>
          <p:cNvPicPr>
            <a:picLocks noChangeAspect="1"/>
          </p:cNvPicPr>
          <p:nvPr/>
        </p:nvPicPr>
        <p:blipFill>
          <a:blip r:embed="rId13"/>
          <a:stretch>
            <a:fillRect/>
          </a:stretch>
        </p:blipFill>
        <p:spPr>
          <a:xfrm>
            <a:off x="8118888" y="5504665"/>
            <a:ext cx="924483" cy="283175"/>
          </a:xfrm>
          <a:prstGeom prst="rect">
            <a:avLst/>
          </a:prstGeom>
        </p:spPr>
      </p:pic>
      <p:pic>
        <p:nvPicPr>
          <p:cNvPr id="1011" name="図 1010"/>
          <p:cNvPicPr>
            <a:picLocks noChangeAspect="1"/>
          </p:cNvPicPr>
          <p:nvPr/>
        </p:nvPicPr>
        <p:blipFill>
          <a:blip r:embed="rId14"/>
          <a:stretch>
            <a:fillRect/>
          </a:stretch>
        </p:blipFill>
        <p:spPr>
          <a:xfrm>
            <a:off x="8199775" y="6591444"/>
            <a:ext cx="458077" cy="283175"/>
          </a:xfrm>
          <a:prstGeom prst="rect">
            <a:avLst/>
          </a:prstGeom>
        </p:spPr>
      </p:pic>
      <p:sp>
        <p:nvSpPr>
          <p:cNvPr id="1034" name="正方形/長方形 1033"/>
          <p:cNvSpPr/>
          <p:nvPr/>
        </p:nvSpPr>
        <p:spPr>
          <a:xfrm>
            <a:off x="8802881" y="4666741"/>
            <a:ext cx="1138453" cy="184666"/>
          </a:xfrm>
          <a:prstGeom prst="rect">
            <a:avLst/>
          </a:prstGeom>
        </p:spPr>
        <p:txBody>
          <a:bodyPr wrap="none">
            <a:spAutoFit/>
          </a:bodyPr>
          <a:lstStyle/>
          <a:p>
            <a:r>
              <a:rPr lang="ja-JP" altLang="en-US" sz="600" dirty="0">
                <a:solidFill>
                  <a:schemeClr val="bg1"/>
                </a:solidFill>
                <a:latin typeface="ＭＳ Ｐ明朝" panose="02020600040205080304" pitchFamily="18" charset="-128"/>
                <a:ea typeface="ＭＳ Ｐ明朝" panose="02020600040205080304" pitchFamily="18" charset="-128"/>
              </a:rPr>
              <a:t>カット・シャンプー・ブロー込み</a:t>
            </a:r>
          </a:p>
        </p:txBody>
      </p:sp>
      <p:sp>
        <p:nvSpPr>
          <p:cNvPr id="218" name="正方形/長方形 217"/>
          <p:cNvSpPr/>
          <p:nvPr/>
        </p:nvSpPr>
        <p:spPr>
          <a:xfrm>
            <a:off x="9009669" y="5534038"/>
            <a:ext cx="931665" cy="184666"/>
          </a:xfrm>
          <a:prstGeom prst="rect">
            <a:avLst/>
          </a:prstGeom>
        </p:spPr>
        <p:txBody>
          <a:bodyPr wrap="none">
            <a:spAutoFit/>
          </a:bodyPr>
          <a:lstStyle/>
          <a:p>
            <a:r>
              <a:rPr lang="ja-JP" altLang="en-US" sz="600" dirty="0" smtClean="0">
                <a:solidFill>
                  <a:schemeClr val="bg1"/>
                </a:solidFill>
                <a:latin typeface="ＭＳ Ｐ明朝" panose="02020600040205080304" pitchFamily="18" charset="-128"/>
                <a:ea typeface="ＭＳ Ｐ明朝" panose="02020600040205080304" pitchFamily="18" charset="-128"/>
              </a:rPr>
              <a:t>シャンプー</a:t>
            </a:r>
            <a:r>
              <a:rPr lang="ja-JP" altLang="en-US" sz="600" dirty="0">
                <a:solidFill>
                  <a:schemeClr val="bg1"/>
                </a:solidFill>
                <a:latin typeface="ＭＳ Ｐ明朝" panose="02020600040205080304" pitchFamily="18" charset="-128"/>
                <a:ea typeface="ＭＳ Ｐ明朝" panose="02020600040205080304" pitchFamily="18" charset="-128"/>
              </a:rPr>
              <a:t>・ブロー込み</a:t>
            </a:r>
          </a:p>
        </p:txBody>
      </p:sp>
      <p:sp>
        <p:nvSpPr>
          <p:cNvPr id="219" name="正方形/長方形 218"/>
          <p:cNvSpPr/>
          <p:nvPr/>
        </p:nvSpPr>
        <p:spPr>
          <a:xfrm>
            <a:off x="6126366" y="4651807"/>
            <a:ext cx="931665" cy="184666"/>
          </a:xfrm>
          <a:prstGeom prst="rect">
            <a:avLst/>
          </a:prstGeom>
        </p:spPr>
        <p:txBody>
          <a:bodyPr wrap="none">
            <a:spAutoFit/>
          </a:bodyPr>
          <a:lstStyle/>
          <a:p>
            <a:r>
              <a:rPr lang="ja-JP" altLang="en-US" sz="600" dirty="0" smtClean="0">
                <a:solidFill>
                  <a:schemeClr val="bg1"/>
                </a:solidFill>
                <a:latin typeface="ＭＳ Ｐ明朝" panose="02020600040205080304" pitchFamily="18" charset="-128"/>
                <a:ea typeface="ＭＳ Ｐ明朝" panose="02020600040205080304" pitchFamily="18" charset="-128"/>
              </a:rPr>
              <a:t>シャンプー</a:t>
            </a:r>
            <a:r>
              <a:rPr lang="ja-JP" altLang="en-US" sz="600" dirty="0">
                <a:solidFill>
                  <a:schemeClr val="bg1"/>
                </a:solidFill>
                <a:latin typeface="ＭＳ Ｐ明朝" panose="02020600040205080304" pitchFamily="18" charset="-128"/>
                <a:ea typeface="ＭＳ Ｐ明朝" panose="02020600040205080304" pitchFamily="18" charset="-128"/>
              </a:rPr>
              <a:t>・ブロー込み</a:t>
            </a:r>
          </a:p>
        </p:txBody>
      </p:sp>
      <p:sp>
        <p:nvSpPr>
          <p:cNvPr id="220" name="正方形/長方形 219"/>
          <p:cNvSpPr/>
          <p:nvPr/>
        </p:nvSpPr>
        <p:spPr>
          <a:xfrm>
            <a:off x="6309248" y="5564978"/>
            <a:ext cx="931665" cy="184666"/>
          </a:xfrm>
          <a:prstGeom prst="rect">
            <a:avLst/>
          </a:prstGeom>
        </p:spPr>
        <p:txBody>
          <a:bodyPr wrap="none">
            <a:spAutoFit/>
          </a:bodyPr>
          <a:lstStyle/>
          <a:p>
            <a:r>
              <a:rPr lang="ja-JP" altLang="en-US" sz="600" dirty="0" smtClean="0">
                <a:solidFill>
                  <a:schemeClr val="bg1"/>
                </a:solidFill>
                <a:latin typeface="ＭＳ Ｐ明朝" panose="02020600040205080304" pitchFamily="18" charset="-128"/>
                <a:ea typeface="ＭＳ Ｐ明朝" panose="02020600040205080304" pitchFamily="18" charset="-128"/>
              </a:rPr>
              <a:t>シャンプー</a:t>
            </a:r>
            <a:r>
              <a:rPr lang="ja-JP" altLang="en-US" sz="600" dirty="0">
                <a:solidFill>
                  <a:schemeClr val="bg1"/>
                </a:solidFill>
                <a:latin typeface="ＭＳ Ｐ明朝" panose="02020600040205080304" pitchFamily="18" charset="-128"/>
                <a:ea typeface="ＭＳ Ｐ明朝" panose="02020600040205080304" pitchFamily="18" charset="-128"/>
              </a:rPr>
              <a:t>・ブロー込み</a:t>
            </a:r>
          </a:p>
        </p:txBody>
      </p:sp>
      <p:sp>
        <p:nvSpPr>
          <p:cNvPr id="1042" name="正方形/長方形 1041"/>
          <p:cNvSpPr/>
          <p:nvPr/>
        </p:nvSpPr>
        <p:spPr>
          <a:xfrm>
            <a:off x="5807600" y="4892782"/>
            <a:ext cx="988916" cy="46166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似合わせカット</a:t>
            </a:r>
          </a:p>
          <a:p>
            <a:r>
              <a:rPr lang="ja-JP" altLang="en-US" sz="800" dirty="0">
                <a:solidFill>
                  <a:schemeClr val="bg1"/>
                </a:solidFill>
                <a:latin typeface="ＭＳ Ｐ明朝" panose="02020600040205080304" pitchFamily="18" charset="-128"/>
                <a:ea typeface="ＭＳ Ｐ明朝" panose="02020600040205080304" pitchFamily="18" charset="-128"/>
              </a:rPr>
              <a:t>メンズカット</a:t>
            </a:r>
          </a:p>
          <a:p>
            <a:r>
              <a:rPr lang="ja-JP" altLang="en-US" sz="800" dirty="0">
                <a:solidFill>
                  <a:schemeClr val="bg1"/>
                </a:solidFill>
                <a:latin typeface="ＭＳ Ｐ明朝" panose="02020600040205080304" pitchFamily="18" charset="-128"/>
                <a:ea typeface="ＭＳ Ｐ明朝" panose="02020600040205080304" pitchFamily="18" charset="-128"/>
              </a:rPr>
              <a:t>前髪カット</a:t>
            </a:r>
          </a:p>
        </p:txBody>
      </p:sp>
      <p:sp>
        <p:nvSpPr>
          <p:cNvPr id="1043" name="正方形/長方形 1042"/>
          <p:cNvSpPr/>
          <p:nvPr/>
        </p:nvSpPr>
        <p:spPr>
          <a:xfrm>
            <a:off x="5807600" y="5864521"/>
            <a:ext cx="939069" cy="58477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艶カラー</a:t>
            </a:r>
          </a:p>
          <a:p>
            <a:r>
              <a:rPr lang="ja-JP" altLang="en-US" sz="800" dirty="0">
                <a:solidFill>
                  <a:schemeClr val="bg1"/>
                </a:solidFill>
                <a:latin typeface="ＭＳ Ｐ明朝" panose="02020600040205080304" pitchFamily="18" charset="-128"/>
                <a:ea typeface="ＭＳ Ｐ明朝" panose="02020600040205080304" pitchFamily="18" charset="-128"/>
              </a:rPr>
              <a:t>プレミアムカラー</a:t>
            </a:r>
          </a:p>
          <a:p>
            <a:r>
              <a:rPr lang="ja-JP" altLang="en-US" sz="800" dirty="0">
                <a:solidFill>
                  <a:schemeClr val="bg1"/>
                </a:solidFill>
                <a:latin typeface="ＭＳ Ｐ明朝" panose="02020600040205080304" pitchFamily="18" charset="-128"/>
                <a:ea typeface="ＭＳ Ｐ明朝" panose="02020600040205080304" pitchFamily="18" charset="-128"/>
              </a:rPr>
              <a:t>ポイントカラー</a:t>
            </a:r>
          </a:p>
          <a:p>
            <a:r>
              <a:rPr lang="ja-JP" altLang="en-US" sz="800" dirty="0">
                <a:solidFill>
                  <a:schemeClr val="bg1"/>
                </a:solidFill>
                <a:latin typeface="ＭＳ Ｐ明朝" panose="02020600040205080304" pitchFamily="18" charset="-128"/>
                <a:ea typeface="ＭＳ Ｐ明朝" panose="02020600040205080304" pitchFamily="18" charset="-128"/>
              </a:rPr>
              <a:t>リタッチ</a:t>
            </a:r>
          </a:p>
        </p:txBody>
      </p:sp>
      <p:sp>
        <p:nvSpPr>
          <p:cNvPr id="1044" name="正方形/長方形 1043"/>
          <p:cNvSpPr/>
          <p:nvPr/>
        </p:nvSpPr>
        <p:spPr>
          <a:xfrm>
            <a:off x="5807600" y="6942304"/>
            <a:ext cx="845774" cy="46166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オーガニック</a:t>
            </a:r>
          </a:p>
          <a:p>
            <a:r>
              <a:rPr lang="ja-JP" altLang="en-US" sz="800" dirty="0">
                <a:solidFill>
                  <a:schemeClr val="bg1"/>
                </a:solidFill>
                <a:latin typeface="ＭＳ Ｐ明朝" panose="02020600040205080304" pitchFamily="18" charset="-128"/>
                <a:ea typeface="ＭＳ Ｐ明朝" panose="02020600040205080304" pitchFamily="18" charset="-128"/>
              </a:rPr>
              <a:t>炭酸</a:t>
            </a:r>
          </a:p>
          <a:p>
            <a:r>
              <a:rPr lang="ja-JP" altLang="en-US" sz="800" dirty="0">
                <a:solidFill>
                  <a:schemeClr val="bg1"/>
                </a:solidFill>
                <a:latin typeface="ＭＳ Ｐ明朝" panose="02020600040205080304" pitchFamily="18" charset="-128"/>
                <a:ea typeface="ＭＳ Ｐ明朝" panose="02020600040205080304" pitchFamily="18" charset="-128"/>
              </a:rPr>
              <a:t>基礎</a:t>
            </a:r>
          </a:p>
        </p:txBody>
      </p:sp>
      <p:sp>
        <p:nvSpPr>
          <p:cNvPr id="1045" name="正方形/長方形 1044"/>
          <p:cNvSpPr/>
          <p:nvPr/>
        </p:nvSpPr>
        <p:spPr>
          <a:xfrm>
            <a:off x="8308496" y="4880780"/>
            <a:ext cx="981858" cy="46166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デジタルパーマ</a:t>
            </a:r>
          </a:p>
          <a:p>
            <a:r>
              <a:rPr lang="ja-JP" altLang="en-US" sz="800" dirty="0">
                <a:solidFill>
                  <a:schemeClr val="bg1"/>
                </a:solidFill>
                <a:latin typeface="ＭＳ Ｐ明朝" panose="02020600040205080304" pitchFamily="18" charset="-128"/>
                <a:ea typeface="ＭＳ Ｐ明朝" panose="02020600040205080304" pitchFamily="18" charset="-128"/>
              </a:rPr>
              <a:t>水パーマ</a:t>
            </a:r>
          </a:p>
          <a:p>
            <a:r>
              <a:rPr lang="ja-JP" altLang="en-US" sz="800" dirty="0">
                <a:solidFill>
                  <a:schemeClr val="bg1"/>
                </a:solidFill>
                <a:latin typeface="ＭＳ Ｐ明朝" panose="02020600040205080304" pitchFamily="18" charset="-128"/>
                <a:ea typeface="ＭＳ Ｐ明朝" panose="02020600040205080304" pitchFamily="18" charset="-128"/>
              </a:rPr>
              <a:t>ナチュラルパーマ</a:t>
            </a:r>
          </a:p>
        </p:txBody>
      </p:sp>
      <p:sp>
        <p:nvSpPr>
          <p:cNvPr id="1047" name="正方形/長方形 1046"/>
          <p:cNvSpPr/>
          <p:nvPr/>
        </p:nvSpPr>
        <p:spPr>
          <a:xfrm>
            <a:off x="8308496" y="5854151"/>
            <a:ext cx="981858" cy="58477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ストレート</a:t>
            </a:r>
          </a:p>
          <a:p>
            <a:r>
              <a:rPr lang="ja-JP" altLang="en-US" sz="800" dirty="0">
                <a:solidFill>
                  <a:schemeClr val="bg1"/>
                </a:solidFill>
                <a:latin typeface="ＭＳ Ｐ明朝" panose="02020600040205080304" pitchFamily="18" charset="-128"/>
                <a:ea typeface="ＭＳ Ｐ明朝" panose="02020600040205080304" pitchFamily="18" charset="-128"/>
              </a:rPr>
              <a:t>デザイン</a:t>
            </a:r>
          </a:p>
          <a:p>
            <a:r>
              <a:rPr lang="ja-JP" altLang="en-US" sz="800" dirty="0">
                <a:solidFill>
                  <a:schemeClr val="bg1"/>
                </a:solidFill>
                <a:latin typeface="ＭＳ Ｐ明朝" panose="02020600040205080304" pitchFamily="18" charset="-128"/>
                <a:ea typeface="ＭＳ Ｐ明朝" panose="02020600040205080304" pitchFamily="18" charset="-128"/>
              </a:rPr>
              <a:t>フロント</a:t>
            </a:r>
          </a:p>
          <a:p>
            <a:r>
              <a:rPr lang="ja-JP" altLang="en-US" sz="800" dirty="0">
                <a:solidFill>
                  <a:schemeClr val="bg1"/>
                </a:solidFill>
                <a:latin typeface="ＭＳ Ｐ明朝" panose="02020600040205080304" pitchFamily="18" charset="-128"/>
                <a:ea typeface="ＭＳ Ｐ明朝" panose="02020600040205080304" pitchFamily="18" charset="-128"/>
              </a:rPr>
              <a:t>縮毛</a:t>
            </a:r>
          </a:p>
        </p:txBody>
      </p:sp>
      <p:sp>
        <p:nvSpPr>
          <p:cNvPr id="1048" name="正方形/長方形 1047"/>
          <p:cNvSpPr/>
          <p:nvPr/>
        </p:nvSpPr>
        <p:spPr>
          <a:xfrm>
            <a:off x="8308496" y="6953417"/>
            <a:ext cx="981858" cy="46166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炭酸スパ</a:t>
            </a:r>
          </a:p>
          <a:p>
            <a:r>
              <a:rPr lang="ja-JP" altLang="en-US" sz="800" dirty="0">
                <a:solidFill>
                  <a:schemeClr val="bg1"/>
                </a:solidFill>
                <a:latin typeface="ＭＳ Ｐ明朝" panose="02020600040205080304" pitchFamily="18" charset="-128"/>
                <a:ea typeface="ＭＳ Ｐ明朝" panose="02020600040205080304" pitchFamily="18" charset="-128"/>
              </a:rPr>
              <a:t>プレミアムスパ</a:t>
            </a:r>
          </a:p>
          <a:p>
            <a:r>
              <a:rPr lang="ja-JP" altLang="en-US" sz="800" dirty="0">
                <a:solidFill>
                  <a:schemeClr val="bg1"/>
                </a:solidFill>
                <a:latin typeface="ＭＳ Ｐ明朝" panose="02020600040205080304" pitchFamily="18" charset="-128"/>
                <a:ea typeface="ＭＳ Ｐ明朝" panose="02020600040205080304" pitchFamily="18" charset="-128"/>
              </a:rPr>
              <a:t>施術に追加</a:t>
            </a:r>
          </a:p>
        </p:txBody>
      </p:sp>
      <p:grpSp>
        <p:nvGrpSpPr>
          <p:cNvPr id="1145" name="グループ化 1144"/>
          <p:cNvGrpSpPr/>
          <p:nvPr/>
        </p:nvGrpSpPr>
        <p:grpSpPr>
          <a:xfrm>
            <a:off x="6627886" y="5026904"/>
            <a:ext cx="933282" cy="250993"/>
            <a:chOff x="6593585" y="5026904"/>
            <a:chExt cx="933282" cy="250993"/>
          </a:xfrm>
        </p:grpSpPr>
        <p:cxnSp>
          <p:nvCxnSpPr>
            <p:cNvPr id="1138" name="直線コネクタ 1137"/>
            <p:cNvCxnSpPr/>
            <p:nvPr/>
          </p:nvCxnSpPr>
          <p:spPr>
            <a:xfrm>
              <a:off x="6593585" y="5026904"/>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371" name="直線コネクタ 370"/>
            <p:cNvCxnSpPr/>
            <p:nvPr/>
          </p:nvCxnSpPr>
          <p:spPr>
            <a:xfrm>
              <a:off x="6593585" y="5152400"/>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372" name="直線コネクタ 371"/>
            <p:cNvCxnSpPr/>
            <p:nvPr/>
          </p:nvCxnSpPr>
          <p:spPr>
            <a:xfrm>
              <a:off x="6593585" y="5277897"/>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grpSp>
      <p:sp>
        <p:nvSpPr>
          <p:cNvPr id="1139" name="正方形/長方形 1138"/>
          <p:cNvSpPr/>
          <p:nvPr/>
        </p:nvSpPr>
        <p:spPr>
          <a:xfrm>
            <a:off x="7561450" y="4919091"/>
            <a:ext cx="637756" cy="46166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￥6,800</a:t>
            </a:r>
          </a:p>
          <a:p>
            <a:r>
              <a:rPr lang="ja-JP" altLang="en-US" sz="800" dirty="0">
                <a:solidFill>
                  <a:schemeClr val="bg1"/>
                </a:solidFill>
                <a:latin typeface="ＭＳ Ｐ明朝" panose="02020600040205080304" pitchFamily="18" charset="-128"/>
                <a:ea typeface="ＭＳ Ｐ明朝" panose="02020600040205080304" pitchFamily="18" charset="-128"/>
              </a:rPr>
              <a:t>￥5,800</a:t>
            </a:r>
          </a:p>
          <a:p>
            <a:r>
              <a:rPr lang="ja-JP" altLang="en-US" sz="800" dirty="0">
                <a:solidFill>
                  <a:schemeClr val="bg1"/>
                </a:solidFill>
                <a:latin typeface="ＭＳ Ｐ明朝" panose="02020600040205080304" pitchFamily="18" charset="-128"/>
                <a:ea typeface="ＭＳ Ｐ明朝" panose="02020600040205080304" pitchFamily="18" charset="-128"/>
              </a:rPr>
              <a:t>￥3,000</a:t>
            </a:r>
          </a:p>
        </p:txBody>
      </p:sp>
      <p:sp>
        <p:nvSpPr>
          <p:cNvPr id="1140" name="正方形/長方形 1139"/>
          <p:cNvSpPr/>
          <p:nvPr/>
        </p:nvSpPr>
        <p:spPr>
          <a:xfrm>
            <a:off x="7561450" y="5866796"/>
            <a:ext cx="701489" cy="58477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￥19,800</a:t>
            </a:r>
          </a:p>
          <a:p>
            <a:r>
              <a:rPr lang="ja-JP" altLang="en-US" sz="800" dirty="0">
                <a:solidFill>
                  <a:schemeClr val="bg1"/>
                </a:solidFill>
                <a:latin typeface="ＭＳ Ｐ明朝" panose="02020600040205080304" pitchFamily="18" charset="-128"/>
                <a:ea typeface="ＭＳ Ｐ明朝" panose="02020600040205080304" pitchFamily="18" charset="-128"/>
              </a:rPr>
              <a:t>￥25,800</a:t>
            </a:r>
          </a:p>
          <a:p>
            <a:r>
              <a:rPr lang="ja-JP" altLang="en-US" sz="800" dirty="0">
                <a:solidFill>
                  <a:schemeClr val="bg1"/>
                </a:solidFill>
                <a:latin typeface="ＭＳ Ｐ明朝" panose="02020600040205080304" pitchFamily="18" charset="-128"/>
                <a:ea typeface="ＭＳ Ｐ明朝" panose="02020600040205080304" pitchFamily="18" charset="-128"/>
              </a:rPr>
              <a:t>￥12,000</a:t>
            </a:r>
          </a:p>
          <a:p>
            <a:r>
              <a:rPr lang="ja-JP" altLang="en-US" sz="800" dirty="0">
                <a:solidFill>
                  <a:schemeClr val="bg1"/>
                </a:solidFill>
                <a:latin typeface="ＭＳ Ｐ明朝" panose="02020600040205080304" pitchFamily="18" charset="-128"/>
                <a:ea typeface="ＭＳ Ｐ明朝" panose="02020600040205080304" pitchFamily="18" charset="-128"/>
              </a:rPr>
              <a:t>　￥9,000</a:t>
            </a:r>
          </a:p>
        </p:txBody>
      </p:sp>
      <p:sp>
        <p:nvSpPr>
          <p:cNvPr id="1141" name="正方形/長方形 1140"/>
          <p:cNvSpPr/>
          <p:nvPr/>
        </p:nvSpPr>
        <p:spPr>
          <a:xfrm>
            <a:off x="7561450" y="6959889"/>
            <a:ext cx="637756" cy="46166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　￥8,800</a:t>
            </a:r>
          </a:p>
          <a:p>
            <a:r>
              <a:rPr lang="ja-JP" altLang="en-US" sz="800" dirty="0">
                <a:solidFill>
                  <a:schemeClr val="bg1"/>
                </a:solidFill>
                <a:latin typeface="ＭＳ Ｐ明朝" panose="02020600040205080304" pitchFamily="18" charset="-128"/>
                <a:ea typeface="ＭＳ Ｐ明朝" panose="02020600040205080304" pitchFamily="18" charset="-128"/>
              </a:rPr>
              <a:t>￥12,800</a:t>
            </a:r>
          </a:p>
          <a:p>
            <a:r>
              <a:rPr lang="ja-JP" altLang="en-US" sz="800" dirty="0">
                <a:solidFill>
                  <a:schemeClr val="bg1"/>
                </a:solidFill>
                <a:latin typeface="ＭＳ Ｐ明朝" panose="02020600040205080304" pitchFamily="18" charset="-128"/>
                <a:ea typeface="ＭＳ Ｐ明朝" panose="02020600040205080304" pitchFamily="18" charset="-128"/>
              </a:rPr>
              <a:t>　￥6,000</a:t>
            </a:r>
          </a:p>
        </p:txBody>
      </p:sp>
      <p:sp>
        <p:nvSpPr>
          <p:cNvPr id="1142" name="正方形/長方形 1141"/>
          <p:cNvSpPr/>
          <p:nvPr/>
        </p:nvSpPr>
        <p:spPr>
          <a:xfrm>
            <a:off x="10093676" y="4899107"/>
            <a:ext cx="610441" cy="46166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￥22,800</a:t>
            </a:r>
          </a:p>
          <a:p>
            <a:r>
              <a:rPr lang="ja-JP" altLang="en-US" sz="800" dirty="0">
                <a:solidFill>
                  <a:schemeClr val="bg1"/>
                </a:solidFill>
                <a:latin typeface="ＭＳ Ｐ明朝" panose="02020600040205080304" pitchFamily="18" charset="-128"/>
                <a:ea typeface="ＭＳ Ｐ明朝" panose="02020600040205080304" pitchFamily="18" charset="-128"/>
              </a:rPr>
              <a:t>￥22,800</a:t>
            </a:r>
          </a:p>
          <a:p>
            <a:r>
              <a:rPr lang="ja-JP" altLang="en-US" sz="800" dirty="0">
                <a:solidFill>
                  <a:schemeClr val="bg1"/>
                </a:solidFill>
                <a:latin typeface="ＭＳ Ｐ明朝" panose="02020600040205080304" pitchFamily="18" charset="-128"/>
                <a:ea typeface="ＭＳ Ｐ明朝" panose="02020600040205080304" pitchFamily="18" charset="-128"/>
              </a:rPr>
              <a:t>￥15,000</a:t>
            </a:r>
          </a:p>
        </p:txBody>
      </p:sp>
      <p:sp>
        <p:nvSpPr>
          <p:cNvPr id="1143" name="正方形/長方形 1142"/>
          <p:cNvSpPr/>
          <p:nvPr/>
        </p:nvSpPr>
        <p:spPr>
          <a:xfrm>
            <a:off x="10093676" y="5870271"/>
            <a:ext cx="658585" cy="58477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￥25,000</a:t>
            </a:r>
          </a:p>
          <a:p>
            <a:r>
              <a:rPr lang="ja-JP" altLang="en-US" sz="800" dirty="0">
                <a:solidFill>
                  <a:schemeClr val="bg1"/>
                </a:solidFill>
                <a:latin typeface="ＭＳ Ｐ明朝" panose="02020600040205080304" pitchFamily="18" charset="-128"/>
                <a:ea typeface="ＭＳ Ｐ明朝" panose="02020600040205080304" pitchFamily="18" charset="-128"/>
              </a:rPr>
              <a:t>￥19,800</a:t>
            </a:r>
          </a:p>
          <a:p>
            <a:r>
              <a:rPr lang="ja-JP" altLang="en-US" sz="800" dirty="0">
                <a:solidFill>
                  <a:schemeClr val="bg1"/>
                </a:solidFill>
                <a:latin typeface="ＭＳ Ｐ明朝" panose="02020600040205080304" pitchFamily="18" charset="-128"/>
                <a:ea typeface="ＭＳ Ｐ明朝" panose="02020600040205080304" pitchFamily="18" charset="-128"/>
              </a:rPr>
              <a:t>　￥9,000</a:t>
            </a:r>
          </a:p>
          <a:p>
            <a:r>
              <a:rPr lang="ja-JP" altLang="en-US" sz="800" dirty="0">
                <a:solidFill>
                  <a:schemeClr val="bg1"/>
                </a:solidFill>
                <a:latin typeface="ＭＳ Ｐ明朝" panose="02020600040205080304" pitchFamily="18" charset="-128"/>
                <a:ea typeface="ＭＳ Ｐ明朝" panose="02020600040205080304" pitchFamily="18" charset="-128"/>
              </a:rPr>
              <a:t>￥28,000</a:t>
            </a:r>
          </a:p>
        </p:txBody>
      </p:sp>
      <p:sp>
        <p:nvSpPr>
          <p:cNvPr id="1144" name="正方形/長方形 1143"/>
          <p:cNvSpPr/>
          <p:nvPr/>
        </p:nvSpPr>
        <p:spPr>
          <a:xfrm>
            <a:off x="10093676" y="6965639"/>
            <a:ext cx="630949" cy="461665"/>
          </a:xfrm>
          <a:prstGeom prst="rect">
            <a:avLst/>
          </a:prstGeom>
        </p:spPr>
        <p:txBody>
          <a:bodyPr wrap="square">
            <a:spAutoFit/>
          </a:bodyPr>
          <a:lstStyle/>
          <a:p>
            <a:r>
              <a:rPr lang="ja-JP" altLang="en-US" sz="800" dirty="0">
                <a:solidFill>
                  <a:schemeClr val="bg1"/>
                </a:solidFill>
                <a:latin typeface="ＭＳ Ｐ明朝" panose="02020600040205080304" pitchFamily="18" charset="-128"/>
                <a:ea typeface="ＭＳ Ｐ明朝" panose="02020600040205080304" pitchFamily="18" charset="-128"/>
              </a:rPr>
              <a:t>￥10,800</a:t>
            </a:r>
          </a:p>
          <a:p>
            <a:r>
              <a:rPr lang="ja-JP" altLang="en-US" sz="800" dirty="0">
                <a:solidFill>
                  <a:schemeClr val="bg1"/>
                </a:solidFill>
                <a:latin typeface="ＭＳ Ｐ明朝" panose="02020600040205080304" pitchFamily="18" charset="-128"/>
                <a:ea typeface="ＭＳ Ｐ明朝" panose="02020600040205080304" pitchFamily="18" charset="-128"/>
              </a:rPr>
              <a:t>￥32,000</a:t>
            </a:r>
          </a:p>
          <a:p>
            <a:r>
              <a:rPr lang="ja-JP" altLang="en-US" sz="800" dirty="0">
                <a:solidFill>
                  <a:schemeClr val="bg1"/>
                </a:solidFill>
                <a:latin typeface="ＭＳ Ｐ明朝" panose="02020600040205080304" pitchFamily="18" charset="-128"/>
                <a:ea typeface="ＭＳ Ｐ明朝" panose="02020600040205080304" pitchFamily="18" charset="-128"/>
              </a:rPr>
              <a:t>　￥6,000</a:t>
            </a:r>
          </a:p>
        </p:txBody>
      </p:sp>
      <p:grpSp>
        <p:nvGrpSpPr>
          <p:cNvPr id="380" name="グループ化 379"/>
          <p:cNvGrpSpPr/>
          <p:nvPr/>
        </p:nvGrpSpPr>
        <p:grpSpPr>
          <a:xfrm>
            <a:off x="9166571" y="4996240"/>
            <a:ext cx="933282" cy="250993"/>
            <a:chOff x="6593585" y="5026904"/>
            <a:chExt cx="933282" cy="250993"/>
          </a:xfrm>
        </p:grpSpPr>
        <p:cxnSp>
          <p:nvCxnSpPr>
            <p:cNvPr id="381" name="直線コネクタ 380"/>
            <p:cNvCxnSpPr/>
            <p:nvPr/>
          </p:nvCxnSpPr>
          <p:spPr>
            <a:xfrm>
              <a:off x="6593585" y="5026904"/>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2" name="直線コネクタ 381"/>
            <p:cNvCxnSpPr/>
            <p:nvPr/>
          </p:nvCxnSpPr>
          <p:spPr>
            <a:xfrm>
              <a:off x="6593585" y="5152400"/>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3" name="直線コネクタ 382"/>
            <p:cNvCxnSpPr/>
            <p:nvPr/>
          </p:nvCxnSpPr>
          <p:spPr>
            <a:xfrm>
              <a:off x="6593585" y="5277897"/>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grpSp>
      <p:grpSp>
        <p:nvGrpSpPr>
          <p:cNvPr id="1146" name="Group 196"/>
          <p:cNvGrpSpPr>
            <a:grpSpLocks noChangeAspect="1"/>
          </p:cNvGrpSpPr>
          <p:nvPr/>
        </p:nvGrpSpPr>
        <p:grpSpPr bwMode="auto">
          <a:xfrm>
            <a:off x="5762626" y="4865688"/>
            <a:ext cx="2500313" cy="2603500"/>
            <a:chOff x="3630" y="3065"/>
            <a:chExt cx="1575" cy="1640"/>
          </a:xfrm>
        </p:grpSpPr>
        <p:sp>
          <p:nvSpPr>
            <p:cNvPr id="1148" name="Line 197"/>
            <p:cNvSpPr>
              <a:spLocks noChangeShapeType="1"/>
            </p:cNvSpPr>
            <p:nvPr/>
          </p:nvSpPr>
          <p:spPr bwMode="auto">
            <a:xfrm>
              <a:off x="3630" y="3065"/>
              <a:ext cx="0" cy="319"/>
            </a:xfrm>
            <a:prstGeom prst="line">
              <a:avLst/>
            </a:prstGeom>
            <a:noFill/>
            <a:ln w="12700" cap="flat">
              <a:solidFill>
                <a:srgbClr val="FFFFFF"/>
              </a:solidFill>
              <a:prstDash val="solid"/>
              <a:miter lim="800000"/>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ja-JP" altLang="en-US"/>
            </a:p>
          </p:txBody>
        </p:sp>
        <p:sp>
          <p:nvSpPr>
            <p:cNvPr id="1149" name="Line 198"/>
            <p:cNvSpPr>
              <a:spLocks noChangeShapeType="1"/>
            </p:cNvSpPr>
            <p:nvPr/>
          </p:nvSpPr>
          <p:spPr bwMode="auto">
            <a:xfrm>
              <a:off x="3630" y="4386"/>
              <a:ext cx="0" cy="319"/>
            </a:xfrm>
            <a:prstGeom prst="line">
              <a:avLst/>
            </a:prstGeom>
            <a:noFill/>
            <a:ln w="12700" cap="flat">
              <a:solidFill>
                <a:srgbClr val="FFFFFF"/>
              </a:solidFill>
              <a:prstDash val="solid"/>
              <a:miter lim="800000"/>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ja-JP" altLang="en-US"/>
            </a:p>
          </p:txBody>
        </p:sp>
        <p:sp>
          <p:nvSpPr>
            <p:cNvPr id="1150" name="Line 199"/>
            <p:cNvSpPr>
              <a:spLocks noChangeShapeType="1"/>
            </p:cNvSpPr>
            <p:nvPr/>
          </p:nvSpPr>
          <p:spPr bwMode="auto">
            <a:xfrm>
              <a:off x="3630" y="3684"/>
              <a:ext cx="0" cy="415"/>
            </a:xfrm>
            <a:prstGeom prst="line">
              <a:avLst/>
            </a:prstGeom>
            <a:noFill/>
            <a:ln w="12700" cap="flat">
              <a:solidFill>
                <a:srgbClr val="FFFFFF"/>
              </a:solidFill>
              <a:prstDash val="solid"/>
              <a:miter lim="800000"/>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ja-JP" altLang="en-US"/>
            </a:p>
          </p:txBody>
        </p:sp>
        <p:sp>
          <p:nvSpPr>
            <p:cNvPr id="1151" name="Line 200"/>
            <p:cNvSpPr>
              <a:spLocks noChangeShapeType="1"/>
            </p:cNvSpPr>
            <p:nvPr/>
          </p:nvSpPr>
          <p:spPr bwMode="auto">
            <a:xfrm>
              <a:off x="5205" y="3065"/>
              <a:ext cx="0" cy="319"/>
            </a:xfrm>
            <a:prstGeom prst="line">
              <a:avLst/>
            </a:prstGeom>
            <a:noFill/>
            <a:ln w="12700" cap="flat">
              <a:solidFill>
                <a:srgbClr val="FFFFFF"/>
              </a:solidFill>
              <a:prstDash val="solid"/>
              <a:miter lim="800000"/>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ja-JP" altLang="en-US"/>
            </a:p>
          </p:txBody>
        </p:sp>
        <p:sp>
          <p:nvSpPr>
            <p:cNvPr id="352" name="Line 201"/>
            <p:cNvSpPr>
              <a:spLocks noChangeShapeType="1"/>
            </p:cNvSpPr>
            <p:nvPr/>
          </p:nvSpPr>
          <p:spPr bwMode="auto">
            <a:xfrm>
              <a:off x="5205" y="4386"/>
              <a:ext cx="0" cy="319"/>
            </a:xfrm>
            <a:prstGeom prst="line">
              <a:avLst/>
            </a:prstGeom>
            <a:noFill/>
            <a:ln w="12700" cap="flat">
              <a:solidFill>
                <a:srgbClr val="FFFFFF"/>
              </a:solidFill>
              <a:prstDash val="solid"/>
              <a:miter lim="800000"/>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ja-JP" altLang="en-US"/>
            </a:p>
          </p:txBody>
        </p:sp>
        <p:sp>
          <p:nvSpPr>
            <p:cNvPr id="353" name="Line 202"/>
            <p:cNvSpPr>
              <a:spLocks noChangeShapeType="1"/>
            </p:cNvSpPr>
            <p:nvPr/>
          </p:nvSpPr>
          <p:spPr bwMode="auto">
            <a:xfrm>
              <a:off x="5205" y="3684"/>
              <a:ext cx="0" cy="415"/>
            </a:xfrm>
            <a:prstGeom prst="line">
              <a:avLst/>
            </a:prstGeom>
            <a:noFill/>
            <a:ln w="12700" cap="flat">
              <a:solidFill>
                <a:srgbClr val="FFFFFF"/>
              </a:solidFill>
              <a:prstDash val="solid"/>
              <a:miter lim="800000"/>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ja-JP" altLang="en-US"/>
            </a:p>
          </p:txBody>
        </p:sp>
      </p:grpSp>
      <p:grpSp>
        <p:nvGrpSpPr>
          <p:cNvPr id="396" name="グループ化 395"/>
          <p:cNvGrpSpPr/>
          <p:nvPr/>
        </p:nvGrpSpPr>
        <p:grpSpPr>
          <a:xfrm>
            <a:off x="6627886" y="7065375"/>
            <a:ext cx="933282" cy="250993"/>
            <a:chOff x="6593585" y="5026904"/>
            <a:chExt cx="933282" cy="250993"/>
          </a:xfrm>
        </p:grpSpPr>
        <p:cxnSp>
          <p:nvCxnSpPr>
            <p:cNvPr id="397" name="直線コネクタ 396"/>
            <p:cNvCxnSpPr/>
            <p:nvPr/>
          </p:nvCxnSpPr>
          <p:spPr>
            <a:xfrm>
              <a:off x="6593585" y="5026904"/>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398" name="直線コネクタ 397"/>
            <p:cNvCxnSpPr/>
            <p:nvPr/>
          </p:nvCxnSpPr>
          <p:spPr>
            <a:xfrm>
              <a:off x="6593585" y="5152400"/>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399" name="直線コネクタ 398"/>
            <p:cNvCxnSpPr/>
            <p:nvPr/>
          </p:nvCxnSpPr>
          <p:spPr>
            <a:xfrm>
              <a:off x="6593585" y="5277897"/>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grpSp>
      <p:grpSp>
        <p:nvGrpSpPr>
          <p:cNvPr id="400" name="グループ化 399"/>
          <p:cNvGrpSpPr/>
          <p:nvPr/>
        </p:nvGrpSpPr>
        <p:grpSpPr>
          <a:xfrm>
            <a:off x="9166571" y="7081882"/>
            <a:ext cx="933282" cy="250993"/>
            <a:chOff x="6593585" y="5026904"/>
            <a:chExt cx="933282" cy="250993"/>
          </a:xfrm>
        </p:grpSpPr>
        <p:cxnSp>
          <p:nvCxnSpPr>
            <p:cNvPr id="401" name="直線コネクタ 400"/>
            <p:cNvCxnSpPr/>
            <p:nvPr/>
          </p:nvCxnSpPr>
          <p:spPr>
            <a:xfrm>
              <a:off x="6593585" y="5026904"/>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402" name="直線コネクタ 401"/>
            <p:cNvCxnSpPr/>
            <p:nvPr/>
          </p:nvCxnSpPr>
          <p:spPr>
            <a:xfrm>
              <a:off x="6593585" y="5152400"/>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403" name="直線コネクタ 402"/>
            <p:cNvCxnSpPr/>
            <p:nvPr/>
          </p:nvCxnSpPr>
          <p:spPr>
            <a:xfrm>
              <a:off x="6593585" y="5277897"/>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grpSp>
      <p:grpSp>
        <p:nvGrpSpPr>
          <p:cNvPr id="354" name="グループ化 353"/>
          <p:cNvGrpSpPr/>
          <p:nvPr/>
        </p:nvGrpSpPr>
        <p:grpSpPr>
          <a:xfrm>
            <a:off x="9169335" y="5974583"/>
            <a:ext cx="933282" cy="375584"/>
            <a:chOff x="9169335" y="5974583"/>
            <a:chExt cx="933282" cy="375584"/>
          </a:xfrm>
        </p:grpSpPr>
        <p:grpSp>
          <p:nvGrpSpPr>
            <p:cNvPr id="408" name="グループ化 407"/>
            <p:cNvGrpSpPr/>
            <p:nvPr/>
          </p:nvGrpSpPr>
          <p:grpSpPr>
            <a:xfrm>
              <a:off x="9169335" y="5974583"/>
              <a:ext cx="933282" cy="250993"/>
              <a:chOff x="6593585" y="5026904"/>
              <a:chExt cx="933282" cy="250993"/>
            </a:xfrm>
          </p:grpSpPr>
          <p:cxnSp>
            <p:nvCxnSpPr>
              <p:cNvPr id="409" name="直線コネクタ 408"/>
              <p:cNvCxnSpPr/>
              <p:nvPr/>
            </p:nvCxnSpPr>
            <p:spPr>
              <a:xfrm>
                <a:off x="6593585" y="5026904"/>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410" name="直線コネクタ 409"/>
              <p:cNvCxnSpPr/>
              <p:nvPr/>
            </p:nvCxnSpPr>
            <p:spPr>
              <a:xfrm>
                <a:off x="6593585" y="5152400"/>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411" name="直線コネクタ 410"/>
              <p:cNvCxnSpPr/>
              <p:nvPr/>
            </p:nvCxnSpPr>
            <p:spPr>
              <a:xfrm>
                <a:off x="6593585" y="5277897"/>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grpSp>
        <p:cxnSp>
          <p:nvCxnSpPr>
            <p:cNvPr id="412" name="直線コネクタ 411"/>
            <p:cNvCxnSpPr/>
            <p:nvPr/>
          </p:nvCxnSpPr>
          <p:spPr>
            <a:xfrm>
              <a:off x="9169335" y="6350167"/>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grpSp>
      <p:grpSp>
        <p:nvGrpSpPr>
          <p:cNvPr id="414" name="グループ化 413"/>
          <p:cNvGrpSpPr/>
          <p:nvPr/>
        </p:nvGrpSpPr>
        <p:grpSpPr>
          <a:xfrm>
            <a:off x="6627886" y="5963489"/>
            <a:ext cx="933282" cy="375584"/>
            <a:chOff x="9169335" y="5974583"/>
            <a:chExt cx="933282" cy="375584"/>
          </a:xfrm>
        </p:grpSpPr>
        <p:grpSp>
          <p:nvGrpSpPr>
            <p:cNvPr id="415" name="グループ化 414"/>
            <p:cNvGrpSpPr/>
            <p:nvPr/>
          </p:nvGrpSpPr>
          <p:grpSpPr>
            <a:xfrm>
              <a:off x="9169335" y="5974583"/>
              <a:ext cx="933282" cy="250993"/>
              <a:chOff x="6593585" y="5026904"/>
              <a:chExt cx="933282" cy="250993"/>
            </a:xfrm>
          </p:grpSpPr>
          <p:cxnSp>
            <p:nvCxnSpPr>
              <p:cNvPr id="417" name="直線コネクタ 416"/>
              <p:cNvCxnSpPr/>
              <p:nvPr/>
            </p:nvCxnSpPr>
            <p:spPr>
              <a:xfrm>
                <a:off x="6593585" y="5026904"/>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418" name="直線コネクタ 417"/>
              <p:cNvCxnSpPr/>
              <p:nvPr/>
            </p:nvCxnSpPr>
            <p:spPr>
              <a:xfrm>
                <a:off x="6593585" y="5152400"/>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cxnSp>
            <p:nvCxnSpPr>
              <p:cNvPr id="419" name="直線コネクタ 418"/>
              <p:cNvCxnSpPr/>
              <p:nvPr/>
            </p:nvCxnSpPr>
            <p:spPr>
              <a:xfrm>
                <a:off x="6593585" y="5277897"/>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grpSp>
        <p:cxnSp>
          <p:nvCxnSpPr>
            <p:cNvPr id="416" name="直線コネクタ 415"/>
            <p:cNvCxnSpPr/>
            <p:nvPr/>
          </p:nvCxnSpPr>
          <p:spPr>
            <a:xfrm>
              <a:off x="9169335" y="6350167"/>
              <a:ext cx="933282" cy="0"/>
            </a:xfrm>
            <a:prstGeom prst="line">
              <a:avLst/>
            </a:prstGeom>
            <a:ln w="6350" cap="rnd">
              <a:solidFill>
                <a:schemeClr val="bg1"/>
              </a:solidFill>
              <a:prstDash val="sysDash"/>
              <a:round/>
            </a:ln>
          </p:spPr>
          <p:style>
            <a:lnRef idx="1">
              <a:schemeClr val="accent1"/>
            </a:lnRef>
            <a:fillRef idx="0">
              <a:schemeClr val="accent1"/>
            </a:fillRef>
            <a:effectRef idx="0">
              <a:schemeClr val="accent1"/>
            </a:effectRef>
            <a:fontRef idx="minor">
              <a:schemeClr val="tx1"/>
            </a:fontRef>
          </p:style>
        </p:cxnSp>
      </p:grpSp>
      <p:sp>
        <p:nvSpPr>
          <p:cNvPr id="355" name="テキスト ボックス 354"/>
          <p:cNvSpPr txBox="1"/>
          <p:nvPr/>
        </p:nvSpPr>
        <p:spPr>
          <a:xfrm rot="1217879">
            <a:off x="4056442" y="6958418"/>
            <a:ext cx="346249" cy="107722"/>
          </a:xfrm>
          <a:prstGeom prst="rect">
            <a:avLst/>
          </a:prstGeom>
          <a:noFill/>
        </p:spPr>
        <p:txBody>
          <a:bodyPr wrap="none" lIns="0" tIns="0" rIns="0" bIns="0" rtlCol="0">
            <a:spAutoFit/>
          </a:bodyPr>
          <a:lstStyle/>
          <a:p>
            <a:r>
              <a:rPr kumimoji="1" lang="en-US" altLang="ja-JP" sz="700" dirty="0" smtClean="0">
                <a:solidFill>
                  <a:srgbClr val="7F542E"/>
                </a:solidFill>
              </a:rPr>
              <a:t>JR</a:t>
            </a:r>
            <a:r>
              <a:rPr kumimoji="1" lang="ja-JP" altLang="en-US" sz="700" dirty="0" smtClean="0">
                <a:solidFill>
                  <a:srgbClr val="7F542E"/>
                </a:solidFill>
              </a:rPr>
              <a:t>○○駅</a:t>
            </a:r>
            <a:endParaRPr kumimoji="1" lang="ja-JP" altLang="en-US" sz="700" dirty="0">
              <a:solidFill>
                <a:srgbClr val="7F542E"/>
              </a:solidFill>
            </a:endParaRPr>
          </a:p>
        </p:txBody>
      </p:sp>
    </p:spTree>
    <p:extLst>
      <p:ext uri="{BB962C8B-B14F-4D97-AF65-F5344CB8AC3E}">
        <p14:creationId xmlns:p14="http://schemas.microsoft.com/office/powerpoint/2010/main" val="321018692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I.pptx" id="{C7B0C306-EBD6-41A9-A2E5-5A2E2584DF2A}" vid="{B66E9791-EDFA-4087-BB18-86B0425E94AF}"/>
    </a:ext>
  </a:extLst>
</a:theme>
</file>

<file path=ppt/theme/theme2.xml><?xml version="1.0" encoding="utf-8"?>
<a:theme xmlns:a="http://schemas.openxmlformats.org/drawingml/2006/main" name="ガイド入りテンプレートサンプル20130531三木さん">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5.potx" id="{3F8E5C06-014F-4A13-A3C7-E133BECAFD1E}" vid="{BD152B00-4CFD-4022-8208-530F7579D794}"/>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4387</TotalTime>
  <Words>516</Words>
  <Application>Microsoft Office PowerPoint</Application>
  <PresentationFormat>ユーザー設定</PresentationFormat>
  <Paragraphs>93</Paragraphs>
  <Slides>2</Slides>
  <Notes>0</Notes>
  <HiddenSlides>0</HiddenSlides>
  <MMClips>0</MMClips>
  <ScaleCrop>false</ScaleCrop>
  <HeadingPairs>
    <vt:vector size="4" baseType="variant">
      <vt:variant>
        <vt:lpstr>テーマ</vt:lpstr>
      </vt:variant>
      <vt:variant>
        <vt:i4>2</vt:i4>
      </vt:variant>
      <vt:variant>
        <vt:lpstr>スライド タイトル</vt:lpstr>
      </vt:variant>
      <vt:variant>
        <vt:i4>2</vt:i4>
      </vt:variant>
    </vt:vector>
  </HeadingPairs>
  <TitlesOfParts>
    <vt:vector size="4" baseType="lpstr">
      <vt:lpstr>Office テーマ</vt:lpstr>
      <vt:lpstr>ガイド入りテンプレートサンプル20130531三木さん</vt:lpstr>
      <vt:lpstr>PowerPoint プレゼンテーション</vt:lpstr>
      <vt:lpstr>PowerPoint プレゼンテーション</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ModifiedBy>赤星真人(d006033)</cp:lastModifiedBy>
  <cp:revision>82</cp:revision>
  <cp:lastPrinted>2013-08-12T02:48:54Z</cp:lastPrinted>
  <dcterms:created xsi:type="dcterms:W3CDTF">2013-08-08T01:25:55Z</dcterms:created>
  <dcterms:modified xsi:type="dcterms:W3CDTF">2013-09-24T11:00:31Z</dcterms:modified>
</cp:coreProperties>
</file>

<file path=docProps/thumbnail.jpeg>
</file>