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6E50"/>
    <a:srgbClr val="B5AC3A"/>
    <a:srgbClr val="537633"/>
    <a:srgbClr val="A78437"/>
    <a:srgbClr val="C7AC57"/>
    <a:srgbClr val="B00E17"/>
    <a:srgbClr val="905A36"/>
    <a:srgbClr val="905B37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60" d="100"/>
          <a:sy n="160" d="100"/>
        </p:scale>
        <p:origin x="588" y="382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2014/4/30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90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9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838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535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406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7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46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000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306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6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33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15.png"/><Relationship Id="rId299" Type="http://schemas.openxmlformats.org/officeDocument/2006/relationships/image" Target="../media/image297.png"/><Relationship Id="rId303" Type="http://schemas.openxmlformats.org/officeDocument/2006/relationships/image" Target="../media/image301.png"/><Relationship Id="rId21" Type="http://schemas.openxmlformats.org/officeDocument/2006/relationships/image" Target="../media/image19.png"/><Relationship Id="rId42" Type="http://schemas.openxmlformats.org/officeDocument/2006/relationships/image" Target="../media/image40.png"/><Relationship Id="rId63" Type="http://schemas.openxmlformats.org/officeDocument/2006/relationships/image" Target="../media/image61.png"/><Relationship Id="rId84" Type="http://schemas.openxmlformats.org/officeDocument/2006/relationships/image" Target="../media/image82.png"/><Relationship Id="rId138" Type="http://schemas.openxmlformats.org/officeDocument/2006/relationships/image" Target="../media/image136.png"/><Relationship Id="rId159" Type="http://schemas.openxmlformats.org/officeDocument/2006/relationships/image" Target="../media/image157.png"/><Relationship Id="rId324" Type="http://schemas.openxmlformats.org/officeDocument/2006/relationships/image" Target="../media/image322.png"/><Relationship Id="rId170" Type="http://schemas.openxmlformats.org/officeDocument/2006/relationships/image" Target="../media/image168.png"/><Relationship Id="rId191" Type="http://schemas.openxmlformats.org/officeDocument/2006/relationships/image" Target="../media/image189.png"/><Relationship Id="rId205" Type="http://schemas.openxmlformats.org/officeDocument/2006/relationships/image" Target="../media/image203.png"/><Relationship Id="rId226" Type="http://schemas.openxmlformats.org/officeDocument/2006/relationships/image" Target="../media/image224.png"/><Relationship Id="rId247" Type="http://schemas.openxmlformats.org/officeDocument/2006/relationships/image" Target="../media/image245.png"/><Relationship Id="rId107" Type="http://schemas.openxmlformats.org/officeDocument/2006/relationships/image" Target="../media/image105.png"/><Relationship Id="rId268" Type="http://schemas.openxmlformats.org/officeDocument/2006/relationships/image" Target="../media/image266.png"/><Relationship Id="rId289" Type="http://schemas.openxmlformats.org/officeDocument/2006/relationships/image" Target="../media/image287.png"/><Relationship Id="rId11" Type="http://schemas.openxmlformats.org/officeDocument/2006/relationships/image" Target="../media/image9.png"/><Relationship Id="rId32" Type="http://schemas.openxmlformats.org/officeDocument/2006/relationships/image" Target="../media/image30.png"/><Relationship Id="rId53" Type="http://schemas.openxmlformats.org/officeDocument/2006/relationships/image" Target="../media/image51.png"/><Relationship Id="rId74" Type="http://schemas.openxmlformats.org/officeDocument/2006/relationships/image" Target="../media/image72.png"/><Relationship Id="rId128" Type="http://schemas.openxmlformats.org/officeDocument/2006/relationships/image" Target="../media/image126.png"/><Relationship Id="rId149" Type="http://schemas.openxmlformats.org/officeDocument/2006/relationships/image" Target="../media/image147.png"/><Relationship Id="rId314" Type="http://schemas.openxmlformats.org/officeDocument/2006/relationships/image" Target="../media/image312.png"/><Relationship Id="rId335" Type="http://schemas.openxmlformats.org/officeDocument/2006/relationships/image" Target="../media/image333.png"/><Relationship Id="rId5" Type="http://schemas.openxmlformats.org/officeDocument/2006/relationships/image" Target="../media/image3.png"/><Relationship Id="rId95" Type="http://schemas.openxmlformats.org/officeDocument/2006/relationships/image" Target="../media/image93.png"/><Relationship Id="rId160" Type="http://schemas.openxmlformats.org/officeDocument/2006/relationships/image" Target="../media/image158.png"/><Relationship Id="rId181" Type="http://schemas.openxmlformats.org/officeDocument/2006/relationships/image" Target="../media/image179.png"/><Relationship Id="rId216" Type="http://schemas.openxmlformats.org/officeDocument/2006/relationships/image" Target="../media/image214.png"/><Relationship Id="rId237" Type="http://schemas.openxmlformats.org/officeDocument/2006/relationships/image" Target="../media/image235.png"/><Relationship Id="rId258" Type="http://schemas.openxmlformats.org/officeDocument/2006/relationships/image" Target="../media/image256.png"/><Relationship Id="rId279" Type="http://schemas.openxmlformats.org/officeDocument/2006/relationships/image" Target="../media/image277.png"/><Relationship Id="rId22" Type="http://schemas.openxmlformats.org/officeDocument/2006/relationships/image" Target="../media/image20.png"/><Relationship Id="rId43" Type="http://schemas.openxmlformats.org/officeDocument/2006/relationships/image" Target="../media/image41.png"/><Relationship Id="rId64" Type="http://schemas.openxmlformats.org/officeDocument/2006/relationships/image" Target="../media/image62.png"/><Relationship Id="rId118" Type="http://schemas.openxmlformats.org/officeDocument/2006/relationships/image" Target="../media/image116.png"/><Relationship Id="rId139" Type="http://schemas.openxmlformats.org/officeDocument/2006/relationships/image" Target="../media/image137.png"/><Relationship Id="rId290" Type="http://schemas.openxmlformats.org/officeDocument/2006/relationships/image" Target="../media/image288.png"/><Relationship Id="rId304" Type="http://schemas.openxmlformats.org/officeDocument/2006/relationships/image" Target="../media/image302.png"/><Relationship Id="rId325" Type="http://schemas.openxmlformats.org/officeDocument/2006/relationships/image" Target="../media/image323.png"/><Relationship Id="rId85" Type="http://schemas.openxmlformats.org/officeDocument/2006/relationships/image" Target="../media/image83.png"/><Relationship Id="rId150" Type="http://schemas.openxmlformats.org/officeDocument/2006/relationships/image" Target="../media/image148.png"/><Relationship Id="rId171" Type="http://schemas.openxmlformats.org/officeDocument/2006/relationships/image" Target="../media/image169.png"/><Relationship Id="rId192" Type="http://schemas.openxmlformats.org/officeDocument/2006/relationships/image" Target="../media/image190.png"/><Relationship Id="rId206" Type="http://schemas.openxmlformats.org/officeDocument/2006/relationships/image" Target="../media/image204.png"/><Relationship Id="rId227" Type="http://schemas.openxmlformats.org/officeDocument/2006/relationships/image" Target="../media/image225.png"/><Relationship Id="rId248" Type="http://schemas.openxmlformats.org/officeDocument/2006/relationships/image" Target="../media/image246.png"/><Relationship Id="rId269" Type="http://schemas.openxmlformats.org/officeDocument/2006/relationships/image" Target="../media/image267.png"/><Relationship Id="rId12" Type="http://schemas.openxmlformats.org/officeDocument/2006/relationships/image" Target="../media/image10.png"/><Relationship Id="rId33" Type="http://schemas.openxmlformats.org/officeDocument/2006/relationships/image" Target="../media/image31.png"/><Relationship Id="rId108" Type="http://schemas.openxmlformats.org/officeDocument/2006/relationships/image" Target="../media/image106.png"/><Relationship Id="rId129" Type="http://schemas.openxmlformats.org/officeDocument/2006/relationships/image" Target="../media/image127.png"/><Relationship Id="rId280" Type="http://schemas.openxmlformats.org/officeDocument/2006/relationships/image" Target="../media/image278.png"/><Relationship Id="rId315" Type="http://schemas.openxmlformats.org/officeDocument/2006/relationships/image" Target="../media/image313.png"/><Relationship Id="rId54" Type="http://schemas.openxmlformats.org/officeDocument/2006/relationships/image" Target="../media/image52.png"/><Relationship Id="rId75" Type="http://schemas.openxmlformats.org/officeDocument/2006/relationships/image" Target="../media/image73.png"/><Relationship Id="rId96" Type="http://schemas.openxmlformats.org/officeDocument/2006/relationships/image" Target="../media/image94.png"/><Relationship Id="rId140" Type="http://schemas.openxmlformats.org/officeDocument/2006/relationships/image" Target="../media/image138.png"/><Relationship Id="rId161" Type="http://schemas.openxmlformats.org/officeDocument/2006/relationships/image" Target="../media/image159.png"/><Relationship Id="rId182" Type="http://schemas.openxmlformats.org/officeDocument/2006/relationships/image" Target="../media/image180.png"/><Relationship Id="rId217" Type="http://schemas.openxmlformats.org/officeDocument/2006/relationships/image" Target="../media/image215.png"/><Relationship Id="rId6" Type="http://schemas.openxmlformats.org/officeDocument/2006/relationships/image" Target="../media/image4.png"/><Relationship Id="rId238" Type="http://schemas.openxmlformats.org/officeDocument/2006/relationships/image" Target="../media/image236.png"/><Relationship Id="rId259" Type="http://schemas.openxmlformats.org/officeDocument/2006/relationships/image" Target="../media/image257.png"/><Relationship Id="rId23" Type="http://schemas.openxmlformats.org/officeDocument/2006/relationships/image" Target="../media/image21.png"/><Relationship Id="rId119" Type="http://schemas.openxmlformats.org/officeDocument/2006/relationships/image" Target="../media/image117.png"/><Relationship Id="rId270" Type="http://schemas.openxmlformats.org/officeDocument/2006/relationships/image" Target="../media/image268.png"/><Relationship Id="rId291" Type="http://schemas.openxmlformats.org/officeDocument/2006/relationships/image" Target="../media/image289.png"/><Relationship Id="rId305" Type="http://schemas.openxmlformats.org/officeDocument/2006/relationships/image" Target="../media/image303.png"/><Relationship Id="rId326" Type="http://schemas.openxmlformats.org/officeDocument/2006/relationships/image" Target="../media/image324.png"/><Relationship Id="rId44" Type="http://schemas.openxmlformats.org/officeDocument/2006/relationships/image" Target="../media/image42.png"/><Relationship Id="rId65" Type="http://schemas.openxmlformats.org/officeDocument/2006/relationships/image" Target="../media/image63.png"/><Relationship Id="rId86" Type="http://schemas.openxmlformats.org/officeDocument/2006/relationships/image" Target="../media/image84.png"/><Relationship Id="rId130" Type="http://schemas.openxmlformats.org/officeDocument/2006/relationships/image" Target="../media/image128.png"/><Relationship Id="rId151" Type="http://schemas.openxmlformats.org/officeDocument/2006/relationships/image" Target="../media/image149.png"/><Relationship Id="rId172" Type="http://schemas.openxmlformats.org/officeDocument/2006/relationships/image" Target="../media/image170.png"/><Relationship Id="rId193" Type="http://schemas.openxmlformats.org/officeDocument/2006/relationships/image" Target="../media/image191.png"/><Relationship Id="rId207" Type="http://schemas.openxmlformats.org/officeDocument/2006/relationships/image" Target="../media/image205.png"/><Relationship Id="rId228" Type="http://schemas.openxmlformats.org/officeDocument/2006/relationships/image" Target="../media/image226.png"/><Relationship Id="rId249" Type="http://schemas.openxmlformats.org/officeDocument/2006/relationships/image" Target="../media/image247.png"/><Relationship Id="rId13" Type="http://schemas.openxmlformats.org/officeDocument/2006/relationships/image" Target="../media/image11.png"/><Relationship Id="rId109" Type="http://schemas.openxmlformats.org/officeDocument/2006/relationships/image" Target="../media/image107.png"/><Relationship Id="rId260" Type="http://schemas.openxmlformats.org/officeDocument/2006/relationships/image" Target="../media/image258.png"/><Relationship Id="rId281" Type="http://schemas.openxmlformats.org/officeDocument/2006/relationships/image" Target="../media/image279.png"/><Relationship Id="rId316" Type="http://schemas.openxmlformats.org/officeDocument/2006/relationships/image" Target="../media/image314.png"/><Relationship Id="rId34" Type="http://schemas.openxmlformats.org/officeDocument/2006/relationships/image" Target="../media/image32.png"/><Relationship Id="rId55" Type="http://schemas.openxmlformats.org/officeDocument/2006/relationships/image" Target="../media/image53.png"/><Relationship Id="rId76" Type="http://schemas.openxmlformats.org/officeDocument/2006/relationships/image" Target="../media/image74.png"/><Relationship Id="rId97" Type="http://schemas.openxmlformats.org/officeDocument/2006/relationships/image" Target="../media/image95.png"/><Relationship Id="rId120" Type="http://schemas.openxmlformats.org/officeDocument/2006/relationships/image" Target="../media/image118.png"/><Relationship Id="rId141" Type="http://schemas.openxmlformats.org/officeDocument/2006/relationships/image" Target="../media/image139.png"/><Relationship Id="rId7" Type="http://schemas.openxmlformats.org/officeDocument/2006/relationships/image" Target="../media/image5.png"/><Relationship Id="rId162" Type="http://schemas.openxmlformats.org/officeDocument/2006/relationships/image" Target="../media/image160.png"/><Relationship Id="rId183" Type="http://schemas.openxmlformats.org/officeDocument/2006/relationships/image" Target="../media/image181.png"/><Relationship Id="rId218" Type="http://schemas.openxmlformats.org/officeDocument/2006/relationships/image" Target="../media/image216.png"/><Relationship Id="rId239" Type="http://schemas.openxmlformats.org/officeDocument/2006/relationships/image" Target="../media/image237.png"/><Relationship Id="rId250" Type="http://schemas.openxmlformats.org/officeDocument/2006/relationships/image" Target="../media/image248.png"/><Relationship Id="rId271" Type="http://schemas.openxmlformats.org/officeDocument/2006/relationships/image" Target="../media/image269.png"/><Relationship Id="rId292" Type="http://schemas.openxmlformats.org/officeDocument/2006/relationships/image" Target="../media/image290.png"/><Relationship Id="rId306" Type="http://schemas.openxmlformats.org/officeDocument/2006/relationships/image" Target="../media/image304.png"/><Relationship Id="rId24" Type="http://schemas.openxmlformats.org/officeDocument/2006/relationships/image" Target="../media/image22.png"/><Relationship Id="rId45" Type="http://schemas.openxmlformats.org/officeDocument/2006/relationships/image" Target="../media/image43.png"/><Relationship Id="rId66" Type="http://schemas.openxmlformats.org/officeDocument/2006/relationships/image" Target="../media/image64.png"/><Relationship Id="rId87" Type="http://schemas.openxmlformats.org/officeDocument/2006/relationships/image" Target="../media/image85.png"/><Relationship Id="rId110" Type="http://schemas.openxmlformats.org/officeDocument/2006/relationships/image" Target="../media/image108.png"/><Relationship Id="rId131" Type="http://schemas.openxmlformats.org/officeDocument/2006/relationships/image" Target="../media/image129.png"/><Relationship Id="rId327" Type="http://schemas.openxmlformats.org/officeDocument/2006/relationships/image" Target="../media/image325.png"/><Relationship Id="rId152" Type="http://schemas.openxmlformats.org/officeDocument/2006/relationships/image" Target="../media/image150.png"/><Relationship Id="rId173" Type="http://schemas.openxmlformats.org/officeDocument/2006/relationships/image" Target="../media/image171.png"/><Relationship Id="rId194" Type="http://schemas.openxmlformats.org/officeDocument/2006/relationships/image" Target="../media/image192.png"/><Relationship Id="rId208" Type="http://schemas.openxmlformats.org/officeDocument/2006/relationships/image" Target="../media/image206.png"/><Relationship Id="rId229" Type="http://schemas.openxmlformats.org/officeDocument/2006/relationships/image" Target="../media/image227.png"/><Relationship Id="rId240" Type="http://schemas.openxmlformats.org/officeDocument/2006/relationships/image" Target="../media/image238.png"/><Relationship Id="rId261" Type="http://schemas.openxmlformats.org/officeDocument/2006/relationships/image" Target="../media/image259.png"/><Relationship Id="rId14" Type="http://schemas.openxmlformats.org/officeDocument/2006/relationships/image" Target="../media/image12.png"/><Relationship Id="rId35" Type="http://schemas.openxmlformats.org/officeDocument/2006/relationships/image" Target="../media/image33.png"/><Relationship Id="rId56" Type="http://schemas.openxmlformats.org/officeDocument/2006/relationships/image" Target="../media/image54.png"/><Relationship Id="rId77" Type="http://schemas.openxmlformats.org/officeDocument/2006/relationships/image" Target="../media/image75.png"/><Relationship Id="rId100" Type="http://schemas.openxmlformats.org/officeDocument/2006/relationships/image" Target="../media/image98.png"/><Relationship Id="rId282" Type="http://schemas.openxmlformats.org/officeDocument/2006/relationships/image" Target="../media/image280.png"/><Relationship Id="rId317" Type="http://schemas.openxmlformats.org/officeDocument/2006/relationships/image" Target="../media/image315.png"/><Relationship Id="rId8" Type="http://schemas.openxmlformats.org/officeDocument/2006/relationships/image" Target="../media/image6.png"/><Relationship Id="rId51" Type="http://schemas.openxmlformats.org/officeDocument/2006/relationships/image" Target="../media/image49.png"/><Relationship Id="rId72" Type="http://schemas.openxmlformats.org/officeDocument/2006/relationships/image" Target="../media/image70.png"/><Relationship Id="rId93" Type="http://schemas.openxmlformats.org/officeDocument/2006/relationships/image" Target="../media/image91.png"/><Relationship Id="rId98" Type="http://schemas.openxmlformats.org/officeDocument/2006/relationships/image" Target="../media/image96.png"/><Relationship Id="rId121" Type="http://schemas.openxmlformats.org/officeDocument/2006/relationships/image" Target="../media/image119.png"/><Relationship Id="rId142" Type="http://schemas.openxmlformats.org/officeDocument/2006/relationships/image" Target="../media/image140.png"/><Relationship Id="rId163" Type="http://schemas.openxmlformats.org/officeDocument/2006/relationships/image" Target="../media/image161.png"/><Relationship Id="rId184" Type="http://schemas.openxmlformats.org/officeDocument/2006/relationships/image" Target="../media/image182.png"/><Relationship Id="rId189" Type="http://schemas.openxmlformats.org/officeDocument/2006/relationships/image" Target="../media/image187.png"/><Relationship Id="rId219" Type="http://schemas.openxmlformats.org/officeDocument/2006/relationships/image" Target="../media/image217.png"/><Relationship Id="rId3" Type="http://schemas.openxmlformats.org/officeDocument/2006/relationships/image" Target="../media/image1.png"/><Relationship Id="rId214" Type="http://schemas.openxmlformats.org/officeDocument/2006/relationships/image" Target="../media/image212.png"/><Relationship Id="rId230" Type="http://schemas.openxmlformats.org/officeDocument/2006/relationships/image" Target="../media/image228.png"/><Relationship Id="rId235" Type="http://schemas.openxmlformats.org/officeDocument/2006/relationships/image" Target="../media/image233.png"/><Relationship Id="rId251" Type="http://schemas.openxmlformats.org/officeDocument/2006/relationships/image" Target="../media/image249.png"/><Relationship Id="rId256" Type="http://schemas.openxmlformats.org/officeDocument/2006/relationships/image" Target="../media/image254.png"/><Relationship Id="rId277" Type="http://schemas.openxmlformats.org/officeDocument/2006/relationships/image" Target="../media/image275.png"/><Relationship Id="rId298" Type="http://schemas.openxmlformats.org/officeDocument/2006/relationships/image" Target="../media/image296.png"/><Relationship Id="rId25" Type="http://schemas.openxmlformats.org/officeDocument/2006/relationships/image" Target="../media/image23.png"/><Relationship Id="rId46" Type="http://schemas.openxmlformats.org/officeDocument/2006/relationships/image" Target="../media/image44.png"/><Relationship Id="rId67" Type="http://schemas.openxmlformats.org/officeDocument/2006/relationships/image" Target="../media/image65.png"/><Relationship Id="rId116" Type="http://schemas.openxmlformats.org/officeDocument/2006/relationships/image" Target="../media/image114.png"/><Relationship Id="rId137" Type="http://schemas.openxmlformats.org/officeDocument/2006/relationships/image" Target="../media/image135.png"/><Relationship Id="rId158" Type="http://schemas.openxmlformats.org/officeDocument/2006/relationships/image" Target="../media/image156.png"/><Relationship Id="rId272" Type="http://schemas.openxmlformats.org/officeDocument/2006/relationships/image" Target="../media/image270.png"/><Relationship Id="rId293" Type="http://schemas.openxmlformats.org/officeDocument/2006/relationships/image" Target="../media/image291.png"/><Relationship Id="rId302" Type="http://schemas.openxmlformats.org/officeDocument/2006/relationships/image" Target="../media/image300.png"/><Relationship Id="rId307" Type="http://schemas.openxmlformats.org/officeDocument/2006/relationships/image" Target="../media/image305.png"/><Relationship Id="rId323" Type="http://schemas.openxmlformats.org/officeDocument/2006/relationships/image" Target="../media/image321.png"/><Relationship Id="rId328" Type="http://schemas.openxmlformats.org/officeDocument/2006/relationships/image" Target="../media/image326.png"/><Relationship Id="rId20" Type="http://schemas.openxmlformats.org/officeDocument/2006/relationships/image" Target="../media/image18.png"/><Relationship Id="rId41" Type="http://schemas.openxmlformats.org/officeDocument/2006/relationships/image" Target="../media/image39.png"/><Relationship Id="rId62" Type="http://schemas.openxmlformats.org/officeDocument/2006/relationships/image" Target="../media/image60.png"/><Relationship Id="rId83" Type="http://schemas.openxmlformats.org/officeDocument/2006/relationships/image" Target="../media/image81.png"/><Relationship Id="rId88" Type="http://schemas.openxmlformats.org/officeDocument/2006/relationships/image" Target="../media/image86.png"/><Relationship Id="rId111" Type="http://schemas.openxmlformats.org/officeDocument/2006/relationships/image" Target="../media/image109.png"/><Relationship Id="rId132" Type="http://schemas.openxmlformats.org/officeDocument/2006/relationships/image" Target="../media/image130.png"/><Relationship Id="rId153" Type="http://schemas.openxmlformats.org/officeDocument/2006/relationships/image" Target="../media/image151.png"/><Relationship Id="rId174" Type="http://schemas.openxmlformats.org/officeDocument/2006/relationships/image" Target="../media/image172.png"/><Relationship Id="rId179" Type="http://schemas.openxmlformats.org/officeDocument/2006/relationships/image" Target="../media/image177.png"/><Relationship Id="rId195" Type="http://schemas.openxmlformats.org/officeDocument/2006/relationships/image" Target="../media/image193.png"/><Relationship Id="rId209" Type="http://schemas.openxmlformats.org/officeDocument/2006/relationships/image" Target="../media/image207.png"/><Relationship Id="rId190" Type="http://schemas.openxmlformats.org/officeDocument/2006/relationships/image" Target="../media/image188.png"/><Relationship Id="rId204" Type="http://schemas.openxmlformats.org/officeDocument/2006/relationships/image" Target="../media/image202.png"/><Relationship Id="rId220" Type="http://schemas.openxmlformats.org/officeDocument/2006/relationships/image" Target="../media/image218.png"/><Relationship Id="rId225" Type="http://schemas.openxmlformats.org/officeDocument/2006/relationships/image" Target="../media/image223.png"/><Relationship Id="rId241" Type="http://schemas.openxmlformats.org/officeDocument/2006/relationships/image" Target="../media/image239.png"/><Relationship Id="rId246" Type="http://schemas.openxmlformats.org/officeDocument/2006/relationships/image" Target="../media/image244.png"/><Relationship Id="rId267" Type="http://schemas.openxmlformats.org/officeDocument/2006/relationships/image" Target="../media/image265.png"/><Relationship Id="rId288" Type="http://schemas.openxmlformats.org/officeDocument/2006/relationships/image" Target="../media/image286.png"/><Relationship Id="rId15" Type="http://schemas.openxmlformats.org/officeDocument/2006/relationships/image" Target="../media/image13.png"/><Relationship Id="rId36" Type="http://schemas.openxmlformats.org/officeDocument/2006/relationships/image" Target="../media/image34.png"/><Relationship Id="rId57" Type="http://schemas.openxmlformats.org/officeDocument/2006/relationships/image" Target="../media/image55.png"/><Relationship Id="rId106" Type="http://schemas.openxmlformats.org/officeDocument/2006/relationships/image" Target="../media/image104.png"/><Relationship Id="rId127" Type="http://schemas.openxmlformats.org/officeDocument/2006/relationships/image" Target="../media/image125.png"/><Relationship Id="rId262" Type="http://schemas.openxmlformats.org/officeDocument/2006/relationships/image" Target="../media/image260.png"/><Relationship Id="rId283" Type="http://schemas.openxmlformats.org/officeDocument/2006/relationships/image" Target="../media/image281.png"/><Relationship Id="rId313" Type="http://schemas.openxmlformats.org/officeDocument/2006/relationships/image" Target="../media/image311.png"/><Relationship Id="rId318" Type="http://schemas.openxmlformats.org/officeDocument/2006/relationships/image" Target="../media/image316.png"/><Relationship Id="rId10" Type="http://schemas.openxmlformats.org/officeDocument/2006/relationships/image" Target="../media/image8.png"/><Relationship Id="rId31" Type="http://schemas.openxmlformats.org/officeDocument/2006/relationships/image" Target="../media/image29.png"/><Relationship Id="rId52" Type="http://schemas.openxmlformats.org/officeDocument/2006/relationships/image" Target="../media/image50.png"/><Relationship Id="rId73" Type="http://schemas.openxmlformats.org/officeDocument/2006/relationships/image" Target="../media/image71.png"/><Relationship Id="rId78" Type="http://schemas.openxmlformats.org/officeDocument/2006/relationships/image" Target="../media/image76.png"/><Relationship Id="rId94" Type="http://schemas.openxmlformats.org/officeDocument/2006/relationships/image" Target="../media/image92.png"/><Relationship Id="rId99" Type="http://schemas.openxmlformats.org/officeDocument/2006/relationships/image" Target="../media/image97.png"/><Relationship Id="rId101" Type="http://schemas.openxmlformats.org/officeDocument/2006/relationships/image" Target="../media/image99.png"/><Relationship Id="rId122" Type="http://schemas.openxmlformats.org/officeDocument/2006/relationships/image" Target="../media/image120.png"/><Relationship Id="rId143" Type="http://schemas.openxmlformats.org/officeDocument/2006/relationships/image" Target="../media/image141.png"/><Relationship Id="rId148" Type="http://schemas.openxmlformats.org/officeDocument/2006/relationships/image" Target="../media/image146.png"/><Relationship Id="rId164" Type="http://schemas.openxmlformats.org/officeDocument/2006/relationships/image" Target="../media/image162.png"/><Relationship Id="rId169" Type="http://schemas.openxmlformats.org/officeDocument/2006/relationships/image" Target="../media/image167.png"/><Relationship Id="rId185" Type="http://schemas.openxmlformats.org/officeDocument/2006/relationships/image" Target="../media/image183.png"/><Relationship Id="rId334" Type="http://schemas.openxmlformats.org/officeDocument/2006/relationships/image" Target="../media/image332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80" Type="http://schemas.openxmlformats.org/officeDocument/2006/relationships/image" Target="../media/image178.png"/><Relationship Id="rId210" Type="http://schemas.openxmlformats.org/officeDocument/2006/relationships/image" Target="../media/image208.png"/><Relationship Id="rId215" Type="http://schemas.openxmlformats.org/officeDocument/2006/relationships/image" Target="../media/image213.png"/><Relationship Id="rId236" Type="http://schemas.openxmlformats.org/officeDocument/2006/relationships/image" Target="../media/image234.png"/><Relationship Id="rId257" Type="http://schemas.openxmlformats.org/officeDocument/2006/relationships/image" Target="../media/image255.png"/><Relationship Id="rId278" Type="http://schemas.openxmlformats.org/officeDocument/2006/relationships/image" Target="../media/image276.png"/><Relationship Id="rId26" Type="http://schemas.openxmlformats.org/officeDocument/2006/relationships/image" Target="../media/image24.png"/><Relationship Id="rId231" Type="http://schemas.openxmlformats.org/officeDocument/2006/relationships/image" Target="../media/image229.png"/><Relationship Id="rId252" Type="http://schemas.openxmlformats.org/officeDocument/2006/relationships/image" Target="../media/image250.png"/><Relationship Id="rId273" Type="http://schemas.openxmlformats.org/officeDocument/2006/relationships/image" Target="../media/image271.png"/><Relationship Id="rId294" Type="http://schemas.openxmlformats.org/officeDocument/2006/relationships/image" Target="../media/image292.png"/><Relationship Id="rId308" Type="http://schemas.openxmlformats.org/officeDocument/2006/relationships/image" Target="../media/image306.png"/><Relationship Id="rId329" Type="http://schemas.openxmlformats.org/officeDocument/2006/relationships/image" Target="../media/image327.png"/><Relationship Id="rId47" Type="http://schemas.openxmlformats.org/officeDocument/2006/relationships/image" Target="../media/image45.png"/><Relationship Id="rId68" Type="http://schemas.openxmlformats.org/officeDocument/2006/relationships/image" Target="../media/image66.png"/><Relationship Id="rId89" Type="http://schemas.openxmlformats.org/officeDocument/2006/relationships/image" Target="../media/image87.png"/><Relationship Id="rId112" Type="http://schemas.openxmlformats.org/officeDocument/2006/relationships/image" Target="../media/image110.png"/><Relationship Id="rId133" Type="http://schemas.openxmlformats.org/officeDocument/2006/relationships/image" Target="../media/image131.png"/><Relationship Id="rId154" Type="http://schemas.openxmlformats.org/officeDocument/2006/relationships/image" Target="../media/image152.png"/><Relationship Id="rId175" Type="http://schemas.openxmlformats.org/officeDocument/2006/relationships/image" Target="../media/image173.png"/><Relationship Id="rId196" Type="http://schemas.openxmlformats.org/officeDocument/2006/relationships/image" Target="../media/image194.png"/><Relationship Id="rId200" Type="http://schemas.openxmlformats.org/officeDocument/2006/relationships/image" Target="../media/image198.png"/><Relationship Id="rId16" Type="http://schemas.openxmlformats.org/officeDocument/2006/relationships/image" Target="../media/image14.png"/><Relationship Id="rId221" Type="http://schemas.openxmlformats.org/officeDocument/2006/relationships/image" Target="../media/image219.png"/><Relationship Id="rId242" Type="http://schemas.openxmlformats.org/officeDocument/2006/relationships/image" Target="../media/image240.png"/><Relationship Id="rId263" Type="http://schemas.openxmlformats.org/officeDocument/2006/relationships/image" Target="../media/image261.png"/><Relationship Id="rId284" Type="http://schemas.openxmlformats.org/officeDocument/2006/relationships/image" Target="../media/image282.png"/><Relationship Id="rId319" Type="http://schemas.openxmlformats.org/officeDocument/2006/relationships/image" Target="../media/image317.png"/><Relationship Id="rId37" Type="http://schemas.openxmlformats.org/officeDocument/2006/relationships/image" Target="../media/image35.png"/><Relationship Id="rId58" Type="http://schemas.openxmlformats.org/officeDocument/2006/relationships/image" Target="../media/image56.png"/><Relationship Id="rId79" Type="http://schemas.openxmlformats.org/officeDocument/2006/relationships/image" Target="../media/image77.png"/><Relationship Id="rId102" Type="http://schemas.openxmlformats.org/officeDocument/2006/relationships/image" Target="../media/image100.png"/><Relationship Id="rId123" Type="http://schemas.openxmlformats.org/officeDocument/2006/relationships/image" Target="../media/image121.png"/><Relationship Id="rId144" Type="http://schemas.openxmlformats.org/officeDocument/2006/relationships/image" Target="../media/image142.png"/><Relationship Id="rId330" Type="http://schemas.openxmlformats.org/officeDocument/2006/relationships/image" Target="../media/image328.png"/><Relationship Id="rId90" Type="http://schemas.openxmlformats.org/officeDocument/2006/relationships/image" Target="../media/image88.png"/><Relationship Id="rId165" Type="http://schemas.openxmlformats.org/officeDocument/2006/relationships/image" Target="../media/image163.png"/><Relationship Id="rId186" Type="http://schemas.openxmlformats.org/officeDocument/2006/relationships/image" Target="../media/image184.png"/><Relationship Id="rId211" Type="http://schemas.openxmlformats.org/officeDocument/2006/relationships/image" Target="../media/image209.png"/><Relationship Id="rId232" Type="http://schemas.openxmlformats.org/officeDocument/2006/relationships/image" Target="../media/image230.png"/><Relationship Id="rId253" Type="http://schemas.openxmlformats.org/officeDocument/2006/relationships/image" Target="../media/image251.png"/><Relationship Id="rId274" Type="http://schemas.openxmlformats.org/officeDocument/2006/relationships/image" Target="../media/image272.png"/><Relationship Id="rId295" Type="http://schemas.openxmlformats.org/officeDocument/2006/relationships/image" Target="../media/image293.png"/><Relationship Id="rId309" Type="http://schemas.openxmlformats.org/officeDocument/2006/relationships/image" Target="../media/image307.png"/><Relationship Id="rId27" Type="http://schemas.openxmlformats.org/officeDocument/2006/relationships/image" Target="../media/image25.png"/><Relationship Id="rId48" Type="http://schemas.openxmlformats.org/officeDocument/2006/relationships/image" Target="../media/image46.png"/><Relationship Id="rId69" Type="http://schemas.openxmlformats.org/officeDocument/2006/relationships/image" Target="../media/image67.png"/><Relationship Id="rId113" Type="http://schemas.openxmlformats.org/officeDocument/2006/relationships/image" Target="../media/image111.png"/><Relationship Id="rId134" Type="http://schemas.openxmlformats.org/officeDocument/2006/relationships/image" Target="../media/image132.png"/><Relationship Id="rId320" Type="http://schemas.openxmlformats.org/officeDocument/2006/relationships/image" Target="../media/image318.png"/><Relationship Id="rId80" Type="http://schemas.openxmlformats.org/officeDocument/2006/relationships/image" Target="../media/image78.png"/><Relationship Id="rId155" Type="http://schemas.openxmlformats.org/officeDocument/2006/relationships/image" Target="../media/image153.png"/><Relationship Id="rId176" Type="http://schemas.openxmlformats.org/officeDocument/2006/relationships/image" Target="../media/image174.png"/><Relationship Id="rId197" Type="http://schemas.openxmlformats.org/officeDocument/2006/relationships/image" Target="../media/image195.png"/><Relationship Id="rId201" Type="http://schemas.openxmlformats.org/officeDocument/2006/relationships/image" Target="../media/image199.png"/><Relationship Id="rId222" Type="http://schemas.openxmlformats.org/officeDocument/2006/relationships/image" Target="../media/image220.png"/><Relationship Id="rId243" Type="http://schemas.openxmlformats.org/officeDocument/2006/relationships/image" Target="../media/image241.png"/><Relationship Id="rId264" Type="http://schemas.openxmlformats.org/officeDocument/2006/relationships/image" Target="../media/image262.png"/><Relationship Id="rId285" Type="http://schemas.openxmlformats.org/officeDocument/2006/relationships/image" Target="../media/image283.png"/><Relationship Id="rId17" Type="http://schemas.openxmlformats.org/officeDocument/2006/relationships/image" Target="../media/image15.png"/><Relationship Id="rId38" Type="http://schemas.openxmlformats.org/officeDocument/2006/relationships/image" Target="../media/image36.png"/><Relationship Id="rId59" Type="http://schemas.openxmlformats.org/officeDocument/2006/relationships/image" Target="../media/image57.png"/><Relationship Id="rId103" Type="http://schemas.openxmlformats.org/officeDocument/2006/relationships/image" Target="../media/image101.png"/><Relationship Id="rId124" Type="http://schemas.openxmlformats.org/officeDocument/2006/relationships/image" Target="../media/image122.png"/><Relationship Id="rId310" Type="http://schemas.openxmlformats.org/officeDocument/2006/relationships/image" Target="../media/image308.png"/><Relationship Id="rId70" Type="http://schemas.openxmlformats.org/officeDocument/2006/relationships/image" Target="../media/image68.png"/><Relationship Id="rId91" Type="http://schemas.openxmlformats.org/officeDocument/2006/relationships/image" Target="../media/image89.png"/><Relationship Id="rId145" Type="http://schemas.openxmlformats.org/officeDocument/2006/relationships/image" Target="../media/image143.png"/><Relationship Id="rId166" Type="http://schemas.openxmlformats.org/officeDocument/2006/relationships/image" Target="../media/image164.png"/><Relationship Id="rId187" Type="http://schemas.openxmlformats.org/officeDocument/2006/relationships/image" Target="../media/image185.png"/><Relationship Id="rId331" Type="http://schemas.openxmlformats.org/officeDocument/2006/relationships/image" Target="../media/image329.png"/><Relationship Id="rId1" Type="http://schemas.openxmlformats.org/officeDocument/2006/relationships/slideLayout" Target="../slideLayouts/slideLayout1.xml"/><Relationship Id="rId212" Type="http://schemas.openxmlformats.org/officeDocument/2006/relationships/image" Target="../media/image210.png"/><Relationship Id="rId233" Type="http://schemas.openxmlformats.org/officeDocument/2006/relationships/image" Target="../media/image231.png"/><Relationship Id="rId254" Type="http://schemas.openxmlformats.org/officeDocument/2006/relationships/image" Target="../media/image252.png"/><Relationship Id="rId28" Type="http://schemas.openxmlformats.org/officeDocument/2006/relationships/image" Target="../media/image26.png"/><Relationship Id="rId49" Type="http://schemas.openxmlformats.org/officeDocument/2006/relationships/image" Target="../media/image47.png"/><Relationship Id="rId114" Type="http://schemas.openxmlformats.org/officeDocument/2006/relationships/image" Target="../media/image112.png"/><Relationship Id="rId275" Type="http://schemas.openxmlformats.org/officeDocument/2006/relationships/image" Target="../media/image273.png"/><Relationship Id="rId296" Type="http://schemas.openxmlformats.org/officeDocument/2006/relationships/image" Target="../media/image294.png"/><Relationship Id="rId300" Type="http://schemas.openxmlformats.org/officeDocument/2006/relationships/image" Target="../media/image298.png"/><Relationship Id="rId60" Type="http://schemas.openxmlformats.org/officeDocument/2006/relationships/image" Target="../media/image58.png"/><Relationship Id="rId81" Type="http://schemas.openxmlformats.org/officeDocument/2006/relationships/image" Target="../media/image79.png"/><Relationship Id="rId135" Type="http://schemas.openxmlformats.org/officeDocument/2006/relationships/image" Target="../media/image133.png"/><Relationship Id="rId156" Type="http://schemas.openxmlformats.org/officeDocument/2006/relationships/image" Target="../media/image154.png"/><Relationship Id="rId177" Type="http://schemas.openxmlformats.org/officeDocument/2006/relationships/image" Target="../media/image175.png"/><Relationship Id="rId198" Type="http://schemas.openxmlformats.org/officeDocument/2006/relationships/image" Target="../media/image196.png"/><Relationship Id="rId321" Type="http://schemas.openxmlformats.org/officeDocument/2006/relationships/image" Target="../media/image319.png"/><Relationship Id="rId202" Type="http://schemas.openxmlformats.org/officeDocument/2006/relationships/image" Target="../media/image200.png"/><Relationship Id="rId223" Type="http://schemas.openxmlformats.org/officeDocument/2006/relationships/image" Target="../media/image221.png"/><Relationship Id="rId244" Type="http://schemas.openxmlformats.org/officeDocument/2006/relationships/image" Target="../media/image242.png"/><Relationship Id="rId18" Type="http://schemas.openxmlformats.org/officeDocument/2006/relationships/image" Target="../media/image16.png"/><Relationship Id="rId39" Type="http://schemas.openxmlformats.org/officeDocument/2006/relationships/image" Target="../media/image37.png"/><Relationship Id="rId265" Type="http://schemas.openxmlformats.org/officeDocument/2006/relationships/image" Target="../media/image263.png"/><Relationship Id="rId286" Type="http://schemas.openxmlformats.org/officeDocument/2006/relationships/image" Target="../media/image284.png"/><Relationship Id="rId50" Type="http://schemas.openxmlformats.org/officeDocument/2006/relationships/image" Target="../media/image48.png"/><Relationship Id="rId104" Type="http://schemas.openxmlformats.org/officeDocument/2006/relationships/image" Target="../media/image102.png"/><Relationship Id="rId125" Type="http://schemas.openxmlformats.org/officeDocument/2006/relationships/image" Target="../media/image123.png"/><Relationship Id="rId146" Type="http://schemas.openxmlformats.org/officeDocument/2006/relationships/image" Target="../media/image144.png"/><Relationship Id="rId167" Type="http://schemas.openxmlformats.org/officeDocument/2006/relationships/image" Target="../media/image165.png"/><Relationship Id="rId188" Type="http://schemas.openxmlformats.org/officeDocument/2006/relationships/image" Target="../media/image186.png"/><Relationship Id="rId311" Type="http://schemas.openxmlformats.org/officeDocument/2006/relationships/image" Target="../media/image309.png"/><Relationship Id="rId332" Type="http://schemas.openxmlformats.org/officeDocument/2006/relationships/image" Target="../media/image330.png"/><Relationship Id="rId71" Type="http://schemas.openxmlformats.org/officeDocument/2006/relationships/image" Target="../media/image69.png"/><Relationship Id="rId92" Type="http://schemas.openxmlformats.org/officeDocument/2006/relationships/image" Target="../media/image90.png"/><Relationship Id="rId213" Type="http://schemas.openxmlformats.org/officeDocument/2006/relationships/image" Target="../media/image211.png"/><Relationship Id="rId234" Type="http://schemas.openxmlformats.org/officeDocument/2006/relationships/image" Target="../media/image232.png"/><Relationship Id="rId2" Type="http://schemas.openxmlformats.org/officeDocument/2006/relationships/theme" Target="../theme/theme1.xml"/><Relationship Id="rId29" Type="http://schemas.openxmlformats.org/officeDocument/2006/relationships/image" Target="../media/image27.png"/><Relationship Id="rId255" Type="http://schemas.openxmlformats.org/officeDocument/2006/relationships/image" Target="../media/image253.png"/><Relationship Id="rId276" Type="http://schemas.openxmlformats.org/officeDocument/2006/relationships/image" Target="../media/image274.png"/><Relationship Id="rId297" Type="http://schemas.openxmlformats.org/officeDocument/2006/relationships/image" Target="../media/image295.png"/><Relationship Id="rId40" Type="http://schemas.openxmlformats.org/officeDocument/2006/relationships/image" Target="../media/image38.png"/><Relationship Id="rId115" Type="http://schemas.openxmlformats.org/officeDocument/2006/relationships/image" Target="../media/image113.png"/><Relationship Id="rId136" Type="http://schemas.openxmlformats.org/officeDocument/2006/relationships/image" Target="../media/image134.png"/><Relationship Id="rId157" Type="http://schemas.openxmlformats.org/officeDocument/2006/relationships/image" Target="../media/image155.png"/><Relationship Id="rId178" Type="http://schemas.openxmlformats.org/officeDocument/2006/relationships/image" Target="../media/image176.png"/><Relationship Id="rId301" Type="http://schemas.openxmlformats.org/officeDocument/2006/relationships/image" Target="../media/image299.png"/><Relationship Id="rId322" Type="http://schemas.openxmlformats.org/officeDocument/2006/relationships/image" Target="../media/image320.png"/><Relationship Id="rId61" Type="http://schemas.openxmlformats.org/officeDocument/2006/relationships/image" Target="../media/image59.png"/><Relationship Id="rId82" Type="http://schemas.openxmlformats.org/officeDocument/2006/relationships/image" Target="../media/image80.png"/><Relationship Id="rId199" Type="http://schemas.openxmlformats.org/officeDocument/2006/relationships/image" Target="../media/image197.png"/><Relationship Id="rId203" Type="http://schemas.openxmlformats.org/officeDocument/2006/relationships/image" Target="../media/image201.png"/><Relationship Id="rId19" Type="http://schemas.openxmlformats.org/officeDocument/2006/relationships/image" Target="../media/image17.png"/><Relationship Id="rId224" Type="http://schemas.openxmlformats.org/officeDocument/2006/relationships/image" Target="../media/image222.png"/><Relationship Id="rId245" Type="http://schemas.openxmlformats.org/officeDocument/2006/relationships/image" Target="../media/image243.png"/><Relationship Id="rId266" Type="http://schemas.openxmlformats.org/officeDocument/2006/relationships/image" Target="../media/image264.png"/><Relationship Id="rId287" Type="http://schemas.openxmlformats.org/officeDocument/2006/relationships/image" Target="../media/image285.png"/><Relationship Id="rId30" Type="http://schemas.openxmlformats.org/officeDocument/2006/relationships/image" Target="../media/image28.png"/><Relationship Id="rId105" Type="http://schemas.openxmlformats.org/officeDocument/2006/relationships/image" Target="../media/image103.png"/><Relationship Id="rId126" Type="http://schemas.openxmlformats.org/officeDocument/2006/relationships/image" Target="../media/image124.png"/><Relationship Id="rId147" Type="http://schemas.openxmlformats.org/officeDocument/2006/relationships/image" Target="../media/image145.png"/><Relationship Id="rId168" Type="http://schemas.openxmlformats.org/officeDocument/2006/relationships/image" Target="../media/image166.png"/><Relationship Id="rId312" Type="http://schemas.openxmlformats.org/officeDocument/2006/relationships/image" Target="../media/image310.png"/><Relationship Id="rId333" Type="http://schemas.openxmlformats.org/officeDocument/2006/relationships/image" Target="../media/image33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Group 4"/>
          <p:cNvGrpSpPr>
            <a:grpSpLocks noChangeAspect="1"/>
          </p:cNvGrpSpPr>
          <p:nvPr userDrawn="1"/>
        </p:nvGrpSpPr>
        <p:grpSpPr bwMode="auto">
          <a:xfrm>
            <a:off x="-2030414" y="-963229"/>
            <a:ext cx="11483976" cy="11911014"/>
            <a:chOff x="-1279" y="-428"/>
            <a:chExt cx="7234" cy="7503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-1279" y="-428"/>
              <a:ext cx="7234" cy="7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229" name="Group 205"/>
            <p:cNvGrpSpPr>
              <a:grpSpLocks/>
            </p:cNvGrpSpPr>
            <p:nvPr userDrawn="1"/>
          </p:nvGrpSpPr>
          <p:grpSpPr bwMode="auto">
            <a:xfrm>
              <a:off x="-138" y="172"/>
              <a:ext cx="5174" cy="6903"/>
              <a:chOff x="-138" y="172"/>
              <a:chExt cx="5174" cy="6903"/>
            </a:xfrm>
          </p:grpSpPr>
          <p:sp>
            <p:nvSpPr>
              <p:cNvPr id="1029" name="Rectangle 5"/>
              <p:cNvSpPr>
                <a:spLocks noChangeArrowheads="1"/>
              </p:cNvSpPr>
              <p:nvPr userDrawn="1"/>
            </p:nvSpPr>
            <p:spPr bwMode="auto">
              <a:xfrm>
                <a:off x="-7" y="184"/>
                <a:ext cx="4911" cy="6891"/>
              </a:xfrm>
              <a:prstGeom prst="rect">
                <a:avLst/>
              </a:prstGeom>
              <a:solidFill>
                <a:srgbClr val="F8FA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0" name="Rectangle 6"/>
              <p:cNvSpPr>
                <a:spLocks noChangeArrowheads="1"/>
              </p:cNvSpPr>
              <p:nvPr userDrawn="1"/>
            </p:nvSpPr>
            <p:spPr bwMode="auto">
              <a:xfrm>
                <a:off x="-7" y="184"/>
                <a:ext cx="4911" cy="68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pic>
            <p:nvPicPr>
              <p:cNvPr id="1031" name="Picture 7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4" y="172"/>
                <a:ext cx="4928" cy="69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2" name="Picture 8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423" y="3385"/>
                <a:ext cx="103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3" name="Picture 9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-138" y="2217"/>
                <a:ext cx="5174" cy="2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4" name="Picture 10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874" y="3571"/>
                <a:ext cx="36" cy="7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5" name="Picture 11"/>
              <p:cNvPicPr>
                <a:picLocks noChangeAspect="1" noChangeArrowheads="1"/>
              </p:cNvPicPr>
              <p:nvPr userDrawn="1"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874" y="2968"/>
                <a:ext cx="36" cy="6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6" name="Picture 12"/>
              <p:cNvPicPr>
                <a:picLocks noChangeAspect="1" noChangeArrowheads="1"/>
              </p:cNvPicPr>
              <p:nvPr userDrawn="1"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874" y="2909"/>
                <a:ext cx="36" cy="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7" name="Picture 13"/>
              <p:cNvPicPr>
                <a:picLocks noChangeAspect="1" noChangeArrowheads="1"/>
              </p:cNvPicPr>
              <p:nvPr userDrawn="1"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-14" y="2909"/>
                <a:ext cx="4904" cy="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8" name="Picture 14"/>
              <p:cNvPicPr>
                <a:picLocks noChangeAspect="1" noChangeArrowheads="1"/>
              </p:cNvPicPr>
              <p:nvPr userDrawn="1"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714" y="2504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9" name="Picture 15"/>
              <p:cNvPicPr>
                <a:picLocks noChangeAspect="1" noChangeArrowheads="1"/>
              </p:cNvPicPr>
              <p:nvPr userDrawn="1"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4673" y="2490"/>
                <a:ext cx="19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0" name="Picture 16"/>
              <p:cNvPicPr>
                <a:picLocks noChangeAspect="1" noChangeArrowheads="1"/>
              </p:cNvPicPr>
              <p:nvPr userDrawn="1"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4673" y="2492"/>
                <a:ext cx="19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1" name="Picture 17"/>
              <p:cNvPicPr>
                <a:picLocks noChangeAspect="1" noChangeArrowheads="1"/>
              </p:cNvPicPr>
              <p:nvPr userDrawn="1"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4860" y="2464"/>
                <a:ext cx="3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2" name="Picture 18"/>
              <p:cNvPicPr>
                <a:picLocks noChangeAspect="1" noChangeArrowheads="1"/>
              </p:cNvPicPr>
              <p:nvPr userDrawn="1"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4758" y="2392"/>
                <a:ext cx="84" cy="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3" name="Picture 19"/>
              <p:cNvPicPr>
                <a:picLocks noChangeAspect="1" noChangeArrowheads="1"/>
              </p:cNvPicPr>
              <p:nvPr userDrawn="1"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760" y="2350"/>
                <a:ext cx="8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4" name="Picture 20"/>
              <p:cNvPicPr>
                <a:picLocks noChangeAspect="1" noChangeArrowheads="1"/>
              </p:cNvPicPr>
              <p:nvPr userDrawn="1"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4832" y="2278"/>
                <a:ext cx="36" cy="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5" name="Picture 21"/>
              <p:cNvPicPr>
                <a:picLocks noChangeAspect="1" noChangeArrowheads="1"/>
              </p:cNvPicPr>
              <p:nvPr userDrawn="1"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4830" y="2217"/>
                <a:ext cx="36" cy="2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6" name="Picture 22"/>
              <p:cNvPicPr>
                <a:picLocks noChangeAspect="1" noChangeArrowheads="1"/>
              </p:cNvPicPr>
              <p:nvPr userDrawn="1"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2802" y="2219"/>
                <a:ext cx="993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7" name="Picture 23"/>
              <p:cNvPicPr>
                <a:picLocks noChangeAspect="1" noChangeArrowheads="1"/>
              </p:cNvPicPr>
              <p:nvPr userDrawn="1"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3781" y="2219"/>
                <a:ext cx="1047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8" name="Picture 24"/>
              <p:cNvPicPr>
                <a:picLocks noChangeAspect="1" noChangeArrowheads="1"/>
              </p:cNvPicPr>
              <p:nvPr userDrawn="1"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4762" y="2247"/>
                <a:ext cx="18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9" name="Picture 25"/>
              <p:cNvPicPr>
                <a:picLocks noChangeAspect="1" noChangeArrowheads="1"/>
              </p:cNvPicPr>
              <p:nvPr userDrawn="1"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4864" y="2280"/>
                <a:ext cx="48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0" name="Picture 26"/>
              <p:cNvPicPr>
                <a:picLocks noChangeAspect="1" noChangeArrowheads="1"/>
              </p:cNvPicPr>
              <p:nvPr userDrawn="1"/>
            </p:nvPicPr>
            <p:blipFill>
              <a:blip r:embed="rId22" cstate="print"/>
              <a:srcRect/>
              <a:stretch>
                <a:fillRect/>
              </a:stretch>
            </p:blipFill>
            <p:spPr bwMode="auto">
              <a:xfrm>
                <a:off x="4874" y="2564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1" name="Picture 27"/>
              <p:cNvPicPr>
                <a:picLocks noChangeAspect="1" noChangeArrowheads="1"/>
              </p:cNvPicPr>
              <p:nvPr userDrawn="1"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4874" y="2691"/>
                <a:ext cx="36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2" name="Picture 28"/>
              <p:cNvPicPr>
                <a:picLocks noChangeAspect="1" noChangeArrowheads="1"/>
              </p:cNvPicPr>
              <p:nvPr userDrawn="1"/>
            </p:nvPicPr>
            <p:blipFill>
              <a:blip r:embed="rId24" cstate="print"/>
              <a:srcRect/>
              <a:stretch>
                <a:fillRect/>
              </a:stretch>
            </p:blipFill>
            <p:spPr bwMode="auto">
              <a:xfrm>
                <a:off x="4874" y="2831"/>
                <a:ext cx="36" cy="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3" name="Picture 29"/>
              <p:cNvPicPr>
                <a:picLocks noChangeAspect="1" noChangeArrowheads="1"/>
              </p:cNvPicPr>
              <p:nvPr userDrawn="1"/>
            </p:nvPicPr>
            <p:blipFill>
              <a:blip r:embed="rId25" cstate="print"/>
              <a:srcRect/>
              <a:stretch>
                <a:fillRect/>
              </a:stretch>
            </p:blipFill>
            <p:spPr bwMode="auto">
              <a:xfrm>
                <a:off x="4242" y="2215"/>
                <a:ext cx="668" cy="7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4" name="Picture 30"/>
              <p:cNvPicPr>
                <a:picLocks noChangeAspect="1" noChangeArrowheads="1"/>
              </p:cNvPicPr>
              <p:nvPr userDrawn="1"/>
            </p:nvPicPr>
            <p:blipFill>
              <a:blip r:embed="rId26" cstate="print"/>
              <a:srcRect/>
              <a:stretch>
                <a:fillRect/>
              </a:stretch>
            </p:blipFill>
            <p:spPr bwMode="auto">
              <a:xfrm>
                <a:off x="2802" y="2492"/>
                <a:ext cx="2088" cy="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5" name="Picture 31"/>
              <p:cNvPicPr>
                <a:picLocks noChangeAspect="1" noChangeArrowheads="1"/>
              </p:cNvPicPr>
              <p:nvPr userDrawn="1"/>
            </p:nvPicPr>
            <p:blipFill>
              <a:blip r:embed="rId27" cstate="print"/>
              <a:srcRect/>
              <a:stretch>
                <a:fillRect/>
              </a:stretch>
            </p:blipFill>
            <p:spPr bwMode="auto">
              <a:xfrm>
                <a:off x="4615" y="2215"/>
                <a:ext cx="295" cy="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6" name="Picture 32"/>
              <p:cNvPicPr>
                <a:picLocks noChangeAspect="1" noChangeArrowheads="1"/>
              </p:cNvPicPr>
              <p:nvPr userDrawn="1"/>
            </p:nvPicPr>
            <p:blipFill>
              <a:blip r:embed="rId28" cstate="print"/>
              <a:srcRect/>
              <a:stretch>
                <a:fillRect/>
              </a:stretch>
            </p:blipFill>
            <p:spPr bwMode="auto">
              <a:xfrm>
                <a:off x="925" y="2219"/>
                <a:ext cx="1318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7" name="Picture 33"/>
              <p:cNvPicPr>
                <a:picLocks noChangeAspect="1" noChangeArrowheads="1"/>
              </p:cNvPicPr>
              <p:nvPr userDrawn="1"/>
            </p:nvPicPr>
            <p:blipFill>
              <a:blip r:embed="rId29" cstate="print"/>
              <a:srcRect/>
              <a:stretch>
                <a:fillRect/>
              </a:stretch>
            </p:blipFill>
            <p:spPr bwMode="auto">
              <a:xfrm>
                <a:off x="-14" y="2219"/>
                <a:ext cx="957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8" name="Picture 34"/>
              <p:cNvPicPr>
                <a:picLocks noChangeAspect="1" noChangeArrowheads="1"/>
              </p:cNvPicPr>
              <p:nvPr userDrawn="1"/>
            </p:nvPicPr>
            <p:blipFill>
              <a:blip r:embed="rId30" cstate="print"/>
              <a:srcRect/>
              <a:stretch>
                <a:fillRect/>
              </a:stretch>
            </p:blipFill>
            <p:spPr bwMode="auto">
              <a:xfrm>
                <a:off x="-14" y="2219"/>
                <a:ext cx="584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59" name="Picture 35"/>
              <p:cNvPicPr>
                <a:picLocks noChangeAspect="1" noChangeArrowheads="1"/>
              </p:cNvPicPr>
              <p:nvPr userDrawn="1"/>
            </p:nvPicPr>
            <p:blipFill>
              <a:blip r:embed="rId31" cstate="print"/>
              <a:srcRect/>
              <a:stretch>
                <a:fillRect/>
              </a:stretch>
            </p:blipFill>
            <p:spPr bwMode="auto">
              <a:xfrm>
                <a:off x="-14" y="2488"/>
                <a:ext cx="2834" cy="4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60" name="Picture 36"/>
              <p:cNvPicPr>
                <a:picLocks noChangeAspect="1" noChangeArrowheads="1"/>
              </p:cNvPicPr>
              <p:nvPr userDrawn="1"/>
            </p:nvPicPr>
            <p:blipFill>
              <a:blip r:embed="rId32" cstate="print"/>
              <a:srcRect/>
              <a:stretch>
                <a:fillRect/>
              </a:stretch>
            </p:blipFill>
            <p:spPr bwMode="auto">
              <a:xfrm>
                <a:off x="2225" y="2219"/>
                <a:ext cx="595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61" name="Picture 37"/>
              <p:cNvPicPr>
                <a:picLocks noChangeAspect="1" noChangeArrowheads="1"/>
              </p:cNvPicPr>
              <p:nvPr userDrawn="1"/>
            </p:nvPicPr>
            <p:blipFill>
              <a:blip r:embed="rId33" cstate="print"/>
              <a:srcRect/>
              <a:stretch>
                <a:fillRect/>
              </a:stretch>
            </p:blipFill>
            <p:spPr bwMode="auto">
              <a:xfrm>
                <a:off x="2225" y="2492"/>
                <a:ext cx="595" cy="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62" name="Picture 38"/>
              <p:cNvPicPr>
                <a:picLocks noChangeAspect="1" noChangeArrowheads="1"/>
              </p:cNvPicPr>
              <p:nvPr userDrawn="1"/>
            </p:nvPicPr>
            <p:blipFill>
              <a:blip r:embed="rId34" cstate="print"/>
              <a:srcRect/>
              <a:stretch>
                <a:fillRect/>
              </a:stretch>
            </p:blipFill>
            <p:spPr bwMode="auto">
              <a:xfrm>
                <a:off x="15" y="2217"/>
                <a:ext cx="367" cy="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63" name="Picture 39"/>
              <p:cNvPicPr>
                <a:picLocks noChangeAspect="1" noChangeArrowheads="1"/>
              </p:cNvPicPr>
              <p:nvPr userDrawn="1"/>
            </p:nvPicPr>
            <p:blipFill>
              <a:blip r:embed="rId35" cstate="print"/>
              <a:srcRect/>
              <a:stretch>
                <a:fillRect/>
              </a:stretch>
            </p:blipFill>
            <p:spPr bwMode="auto">
              <a:xfrm>
                <a:off x="522" y="2953"/>
                <a:ext cx="3851" cy="4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64" name="Rectangle 40"/>
              <p:cNvSpPr>
                <a:spLocks noChangeArrowheads="1"/>
              </p:cNvSpPr>
              <p:nvPr userDrawn="1"/>
            </p:nvSpPr>
            <p:spPr bwMode="auto">
              <a:xfrm>
                <a:off x="295" y="4408"/>
                <a:ext cx="2020" cy="1141"/>
              </a:xfrm>
              <a:prstGeom prst="rect">
                <a:avLst/>
              </a:prstGeom>
              <a:solidFill>
                <a:srgbClr val="F4F6D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5" name="Rectangle 41"/>
              <p:cNvSpPr>
                <a:spLocks noChangeArrowheads="1"/>
              </p:cNvSpPr>
              <p:nvPr userDrawn="1"/>
            </p:nvSpPr>
            <p:spPr bwMode="auto">
              <a:xfrm>
                <a:off x="295" y="4408"/>
                <a:ext cx="2020" cy="1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 userDrawn="1"/>
            </p:nvSpPr>
            <p:spPr bwMode="auto">
              <a:xfrm>
                <a:off x="2608" y="4385"/>
                <a:ext cx="2019" cy="1140"/>
              </a:xfrm>
              <a:prstGeom prst="rect">
                <a:avLst/>
              </a:prstGeom>
              <a:solidFill>
                <a:srgbClr val="F4F6D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 userDrawn="1"/>
            </p:nvSpPr>
            <p:spPr bwMode="auto">
              <a:xfrm>
                <a:off x="2608" y="4385"/>
                <a:ext cx="2019" cy="1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pic>
            <p:nvPicPr>
              <p:cNvPr id="1068" name="Picture 44"/>
              <p:cNvPicPr>
                <a:picLocks noChangeAspect="1" noChangeArrowheads="1"/>
              </p:cNvPicPr>
              <p:nvPr userDrawn="1"/>
            </p:nvPicPr>
            <p:blipFill>
              <a:blip r:embed="rId36" cstate="print"/>
              <a:srcRect/>
              <a:stretch>
                <a:fillRect/>
              </a:stretch>
            </p:blipFill>
            <p:spPr bwMode="auto">
              <a:xfrm>
                <a:off x="139" y="4343"/>
                <a:ext cx="2316" cy="1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69" name="Picture 45"/>
              <p:cNvPicPr>
                <a:picLocks noChangeAspect="1" noChangeArrowheads="1"/>
              </p:cNvPicPr>
              <p:nvPr userDrawn="1"/>
            </p:nvPicPr>
            <p:blipFill>
              <a:blip r:embed="rId37" cstate="print"/>
              <a:srcRect/>
              <a:stretch>
                <a:fillRect/>
              </a:stretch>
            </p:blipFill>
            <p:spPr bwMode="auto">
              <a:xfrm>
                <a:off x="139" y="4047"/>
                <a:ext cx="2316" cy="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0" name="Picture 46"/>
              <p:cNvPicPr>
                <a:picLocks noChangeAspect="1" noChangeArrowheads="1"/>
              </p:cNvPicPr>
              <p:nvPr userDrawn="1"/>
            </p:nvPicPr>
            <p:blipFill>
              <a:blip r:embed="rId38" cstate="print"/>
              <a:srcRect/>
              <a:stretch>
                <a:fillRect/>
              </a:stretch>
            </p:blipFill>
            <p:spPr bwMode="auto">
              <a:xfrm>
                <a:off x="287" y="4402"/>
                <a:ext cx="2034" cy="1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1" name="Picture 47"/>
              <p:cNvPicPr>
                <a:picLocks noChangeAspect="1" noChangeArrowheads="1"/>
              </p:cNvPicPr>
              <p:nvPr userDrawn="1"/>
            </p:nvPicPr>
            <p:blipFill>
              <a:blip r:embed="rId39" cstate="print"/>
              <a:srcRect/>
              <a:stretch>
                <a:fillRect/>
              </a:stretch>
            </p:blipFill>
            <p:spPr bwMode="auto">
              <a:xfrm>
                <a:off x="215" y="4305"/>
                <a:ext cx="2166" cy="1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2" name="Picture 48"/>
              <p:cNvPicPr>
                <a:picLocks noChangeAspect="1" noChangeArrowheads="1"/>
              </p:cNvPicPr>
              <p:nvPr userDrawn="1"/>
            </p:nvPicPr>
            <p:blipFill>
              <a:blip r:embed="rId40" cstate="print"/>
              <a:srcRect/>
              <a:stretch>
                <a:fillRect/>
              </a:stretch>
            </p:blipFill>
            <p:spPr bwMode="auto">
              <a:xfrm>
                <a:off x="2451" y="4343"/>
                <a:ext cx="2317" cy="1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3" name="Picture 49"/>
              <p:cNvPicPr>
                <a:picLocks noChangeAspect="1" noChangeArrowheads="1"/>
              </p:cNvPicPr>
              <p:nvPr userDrawn="1"/>
            </p:nvPicPr>
            <p:blipFill>
              <a:blip r:embed="rId41" cstate="print"/>
              <a:srcRect/>
              <a:stretch>
                <a:fillRect/>
              </a:stretch>
            </p:blipFill>
            <p:spPr bwMode="auto">
              <a:xfrm>
                <a:off x="2451" y="4047"/>
                <a:ext cx="2317" cy="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4" name="Picture 50"/>
              <p:cNvPicPr>
                <a:picLocks noChangeAspect="1" noChangeArrowheads="1"/>
              </p:cNvPicPr>
              <p:nvPr userDrawn="1"/>
            </p:nvPicPr>
            <p:blipFill>
              <a:blip r:embed="rId42" cstate="print"/>
              <a:srcRect/>
              <a:stretch>
                <a:fillRect/>
              </a:stretch>
            </p:blipFill>
            <p:spPr bwMode="auto">
              <a:xfrm>
                <a:off x="2600" y="4377"/>
                <a:ext cx="2033" cy="1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5" name="Picture 51"/>
              <p:cNvPicPr>
                <a:picLocks noChangeAspect="1" noChangeArrowheads="1"/>
              </p:cNvPicPr>
              <p:nvPr userDrawn="1"/>
            </p:nvPicPr>
            <p:blipFill>
              <a:blip r:embed="rId43" cstate="print"/>
              <a:srcRect/>
              <a:stretch>
                <a:fillRect/>
              </a:stretch>
            </p:blipFill>
            <p:spPr bwMode="auto">
              <a:xfrm>
                <a:off x="2528" y="4305"/>
                <a:ext cx="2166" cy="1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6" name="Picture 52"/>
              <p:cNvPicPr>
                <a:picLocks noChangeAspect="1" noChangeArrowheads="1"/>
              </p:cNvPicPr>
              <p:nvPr userDrawn="1"/>
            </p:nvPicPr>
            <p:blipFill>
              <a:blip r:embed="rId44" cstate="print"/>
              <a:srcRect/>
              <a:stretch>
                <a:fillRect/>
              </a:stretch>
            </p:blipFill>
            <p:spPr bwMode="auto">
              <a:xfrm>
                <a:off x="4170" y="2909"/>
                <a:ext cx="36" cy="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7" name="Picture 53"/>
              <p:cNvPicPr>
                <a:picLocks noChangeAspect="1" noChangeArrowheads="1"/>
              </p:cNvPicPr>
              <p:nvPr userDrawn="1"/>
            </p:nvPicPr>
            <p:blipFill>
              <a:blip r:embed="rId45" cstate="print"/>
              <a:srcRect/>
              <a:stretch>
                <a:fillRect/>
              </a:stretch>
            </p:blipFill>
            <p:spPr bwMode="auto">
              <a:xfrm>
                <a:off x="4172" y="2691"/>
                <a:ext cx="30" cy="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8" name="Picture 54"/>
              <p:cNvPicPr>
                <a:picLocks noChangeAspect="1" noChangeArrowheads="1"/>
              </p:cNvPicPr>
              <p:nvPr userDrawn="1"/>
            </p:nvPicPr>
            <p:blipFill>
              <a:blip r:embed="rId46" cstate="print"/>
              <a:srcRect/>
              <a:stretch>
                <a:fillRect/>
              </a:stretch>
            </p:blipFill>
            <p:spPr bwMode="auto">
              <a:xfrm>
                <a:off x="3923" y="2937"/>
                <a:ext cx="530" cy="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9" name="Picture 55"/>
              <p:cNvPicPr>
                <a:picLocks noChangeAspect="1" noChangeArrowheads="1"/>
              </p:cNvPicPr>
              <p:nvPr userDrawn="1"/>
            </p:nvPicPr>
            <p:blipFill>
              <a:blip r:embed="rId47" cstate="print"/>
              <a:srcRect/>
              <a:stretch>
                <a:fillRect/>
              </a:stretch>
            </p:blipFill>
            <p:spPr bwMode="auto">
              <a:xfrm>
                <a:off x="4174" y="2907"/>
                <a:ext cx="24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0" name="Picture 56"/>
              <p:cNvPicPr>
                <a:picLocks noChangeAspect="1" noChangeArrowheads="1"/>
              </p:cNvPicPr>
              <p:nvPr userDrawn="1"/>
            </p:nvPicPr>
            <p:blipFill>
              <a:blip r:embed="rId48" cstate="print"/>
              <a:srcRect/>
              <a:stretch>
                <a:fillRect/>
              </a:stretch>
            </p:blipFill>
            <p:spPr bwMode="auto">
              <a:xfrm>
                <a:off x="4176" y="2793"/>
                <a:ext cx="24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1" name="Picture 57"/>
              <p:cNvPicPr>
                <a:picLocks noChangeAspect="1" noChangeArrowheads="1"/>
              </p:cNvPicPr>
              <p:nvPr userDrawn="1"/>
            </p:nvPicPr>
            <p:blipFill>
              <a:blip r:embed="rId49" cstate="print"/>
              <a:srcRect/>
              <a:stretch>
                <a:fillRect/>
              </a:stretch>
            </p:blipFill>
            <p:spPr bwMode="auto">
              <a:xfrm>
                <a:off x="4024" y="2947"/>
                <a:ext cx="331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2" name="Picture 58"/>
              <p:cNvPicPr>
                <a:picLocks noChangeAspect="1" noChangeArrowheads="1"/>
              </p:cNvPicPr>
              <p:nvPr userDrawn="1"/>
            </p:nvPicPr>
            <p:blipFill>
              <a:blip r:embed="rId50" cstate="print"/>
              <a:srcRect/>
              <a:stretch>
                <a:fillRect/>
              </a:stretch>
            </p:blipFill>
            <p:spPr bwMode="auto">
              <a:xfrm>
                <a:off x="4188" y="2909"/>
                <a:ext cx="54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3" name="Picture 59"/>
              <p:cNvPicPr>
                <a:picLocks noChangeAspect="1" noChangeArrowheads="1"/>
              </p:cNvPicPr>
              <p:nvPr userDrawn="1"/>
            </p:nvPicPr>
            <p:blipFill>
              <a:blip r:embed="rId51" cstate="print"/>
              <a:srcRect/>
              <a:stretch>
                <a:fillRect/>
              </a:stretch>
            </p:blipFill>
            <p:spPr bwMode="auto">
              <a:xfrm>
                <a:off x="4212" y="2811"/>
                <a:ext cx="121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4" name="Picture 60"/>
              <p:cNvPicPr>
                <a:picLocks noChangeAspect="1" noChangeArrowheads="1"/>
              </p:cNvPicPr>
              <p:nvPr userDrawn="1"/>
            </p:nvPicPr>
            <p:blipFill>
              <a:blip r:embed="rId52" cstate="print"/>
              <a:srcRect/>
              <a:stretch>
                <a:fillRect/>
              </a:stretch>
            </p:blipFill>
            <p:spPr bwMode="auto">
              <a:xfrm>
                <a:off x="4134" y="2909"/>
                <a:ext cx="54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5" name="Picture 61"/>
              <p:cNvPicPr>
                <a:picLocks noChangeAspect="1" noChangeArrowheads="1"/>
              </p:cNvPicPr>
              <p:nvPr userDrawn="1"/>
            </p:nvPicPr>
            <p:blipFill>
              <a:blip r:embed="rId53" cstate="print"/>
              <a:srcRect/>
              <a:stretch>
                <a:fillRect/>
              </a:stretch>
            </p:blipFill>
            <p:spPr bwMode="auto">
              <a:xfrm>
                <a:off x="4042" y="2811"/>
                <a:ext cx="120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6" name="Picture 62"/>
              <p:cNvPicPr>
                <a:picLocks noChangeAspect="1" noChangeArrowheads="1"/>
              </p:cNvPicPr>
              <p:nvPr userDrawn="1"/>
            </p:nvPicPr>
            <p:blipFill>
              <a:blip r:embed="rId54" cstate="print"/>
              <a:srcRect/>
              <a:stretch>
                <a:fillRect/>
              </a:stretch>
            </p:blipFill>
            <p:spPr bwMode="auto">
              <a:xfrm>
                <a:off x="4042" y="2959"/>
                <a:ext cx="234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7" name="Picture 63"/>
              <p:cNvPicPr>
                <a:picLocks noChangeAspect="1" noChangeArrowheads="1"/>
              </p:cNvPicPr>
              <p:nvPr userDrawn="1"/>
            </p:nvPicPr>
            <p:blipFill>
              <a:blip r:embed="rId55" cstate="print"/>
              <a:srcRect/>
              <a:stretch>
                <a:fillRect/>
              </a:stretch>
            </p:blipFill>
            <p:spPr bwMode="auto">
              <a:xfrm>
                <a:off x="4162" y="2929"/>
                <a:ext cx="54" cy="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8" name="Picture 64"/>
              <p:cNvPicPr>
                <a:picLocks noChangeAspect="1" noChangeArrowheads="1"/>
              </p:cNvPicPr>
              <p:nvPr userDrawn="1"/>
            </p:nvPicPr>
            <p:blipFill>
              <a:blip r:embed="rId56" cstate="print"/>
              <a:srcRect/>
              <a:stretch>
                <a:fillRect/>
              </a:stretch>
            </p:blipFill>
            <p:spPr bwMode="auto">
              <a:xfrm>
                <a:off x="4164" y="2937"/>
                <a:ext cx="42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9" name="Picture 65"/>
              <p:cNvPicPr>
                <a:picLocks noChangeAspect="1" noChangeArrowheads="1"/>
              </p:cNvPicPr>
              <p:nvPr userDrawn="1"/>
            </p:nvPicPr>
            <p:blipFill>
              <a:blip r:embed="rId57" cstate="print"/>
              <a:srcRect/>
              <a:stretch>
                <a:fillRect/>
              </a:stretch>
            </p:blipFill>
            <p:spPr bwMode="auto">
              <a:xfrm>
                <a:off x="4096" y="2911"/>
                <a:ext cx="180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90" name="Picture 66"/>
              <p:cNvPicPr>
                <a:picLocks noChangeAspect="1" noChangeArrowheads="1"/>
              </p:cNvPicPr>
              <p:nvPr userDrawn="1"/>
            </p:nvPicPr>
            <p:blipFill>
              <a:blip r:embed="rId58" cstate="print"/>
              <a:srcRect/>
              <a:stretch>
                <a:fillRect/>
              </a:stretch>
            </p:blipFill>
            <p:spPr bwMode="auto">
              <a:xfrm>
                <a:off x="4096" y="2865"/>
                <a:ext cx="186" cy="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91" name="Picture 67"/>
              <p:cNvPicPr>
                <a:picLocks noChangeAspect="1" noChangeArrowheads="1"/>
              </p:cNvPicPr>
              <p:nvPr userDrawn="1"/>
            </p:nvPicPr>
            <p:blipFill>
              <a:blip r:embed="rId59" cstate="print"/>
              <a:srcRect/>
              <a:stretch>
                <a:fillRect/>
              </a:stretch>
            </p:blipFill>
            <p:spPr bwMode="auto">
              <a:xfrm>
                <a:off x="4064" y="3667"/>
                <a:ext cx="222" cy="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92" name="Picture 68"/>
              <p:cNvPicPr>
                <a:picLocks noChangeAspect="1" noChangeArrowheads="1"/>
              </p:cNvPicPr>
              <p:nvPr userDrawn="1"/>
            </p:nvPicPr>
            <p:blipFill>
              <a:blip r:embed="rId60" cstate="print"/>
              <a:srcRect/>
              <a:stretch>
                <a:fillRect/>
              </a:stretch>
            </p:blipFill>
            <p:spPr bwMode="auto">
              <a:xfrm>
                <a:off x="4052" y="3567"/>
                <a:ext cx="246" cy="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93" name="Picture 69"/>
              <p:cNvPicPr>
                <a:picLocks noChangeAspect="1" noChangeArrowheads="1"/>
              </p:cNvPicPr>
              <p:nvPr userDrawn="1"/>
            </p:nvPicPr>
            <p:blipFill>
              <a:blip r:embed="rId61" cstate="print"/>
              <a:srcRect/>
              <a:stretch>
                <a:fillRect/>
              </a:stretch>
            </p:blipFill>
            <p:spPr bwMode="auto">
              <a:xfrm>
                <a:off x="4056" y="3573"/>
                <a:ext cx="240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94" name="Picture 70"/>
              <p:cNvPicPr>
                <a:picLocks noChangeAspect="1" noChangeArrowheads="1"/>
              </p:cNvPicPr>
              <p:nvPr userDrawn="1"/>
            </p:nvPicPr>
            <p:blipFill>
              <a:blip r:embed="rId62" cstate="print"/>
              <a:srcRect/>
              <a:stretch>
                <a:fillRect/>
              </a:stretch>
            </p:blipFill>
            <p:spPr bwMode="auto">
              <a:xfrm>
                <a:off x="4052" y="3684"/>
                <a:ext cx="246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95" name="Picture 71"/>
              <p:cNvPicPr>
                <a:picLocks noChangeAspect="1" noChangeArrowheads="1"/>
              </p:cNvPicPr>
              <p:nvPr userDrawn="1"/>
            </p:nvPicPr>
            <p:blipFill>
              <a:blip r:embed="rId63" cstate="print"/>
              <a:srcRect/>
              <a:stretch>
                <a:fillRect/>
              </a:stretch>
            </p:blipFill>
            <p:spPr bwMode="auto">
              <a:xfrm>
                <a:off x="4146" y="3686"/>
                <a:ext cx="60" cy="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96" name="Picture 72"/>
              <p:cNvPicPr>
                <a:picLocks noChangeAspect="1" noChangeArrowheads="1"/>
              </p:cNvPicPr>
              <p:nvPr userDrawn="1"/>
            </p:nvPicPr>
            <p:blipFill>
              <a:blip r:embed="rId64" cstate="print"/>
              <a:srcRect/>
              <a:stretch>
                <a:fillRect/>
              </a:stretch>
            </p:blipFill>
            <p:spPr bwMode="auto">
              <a:xfrm>
                <a:off x="4106" y="3684"/>
                <a:ext cx="13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97" name="Picture 73"/>
              <p:cNvPicPr>
                <a:picLocks noChangeAspect="1" noChangeArrowheads="1"/>
              </p:cNvPicPr>
              <p:nvPr userDrawn="1"/>
            </p:nvPicPr>
            <p:blipFill>
              <a:blip r:embed="rId65" cstate="print"/>
              <a:srcRect/>
              <a:stretch>
                <a:fillRect/>
              </a:stretch>
            </p:blipFill>
            <p:spPr bwMode="auto">
              <a:xfrm>
                <a:off x="4106" y="3571"/>
                <a:ext cx="138" cy="2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98" name="Picture 74"/>
              <p:cNvPicPr>
                <a:picLocks noChangeAspect="1" noChangeArrowheads="1"/>
              </p:cNvPicPr>
              <p:nvPr userDrawn="1"/>
            </p:nvPicPr>
            <p:blipFill>
              <a:blip r:embed="rId66" cstate="print"/>
              <a:srcRect/>
              <a:stretch>
                <a:fillRect/>
              </a:stretch>
            </p:blipFill>
            <p:spPr bwMode="auto">
              <a:xfrm>
                <a:off x="4236" y="3367"/>
                <a:ext cx="133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99" name="Picture 75"/>
              <p:cNvPicPr>
                <a:picLocks noChangeAspect="1" noChangeArrowheads="1"/>
              </p:cNvPicPr>
              <p:nvPr userDrawn="1"/>
            </p:nvPicPr>
            <p:blipFill>
              <a:blip r:embed="rId67" cstate="print"/>
              <a:srcRect/>
              <a:stretch>
                <a:fillRect/>
              </a:stretch>
            </p:blipFill>
            <p:spPr bwMode="auto">
              <a:xfrm>
                <a:off x="4202" y="3363"/>
                <a:ext cx="175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0" name="Picture 76"/>
              <p:cNvPicPr>
                <a:picLocks noChangeAspect="1" noChangeArrowheads="1"/>
              </p:cNvPicPr>
              <p:nvPr userDrawn="1"/>
            </p:nvPicPr>
            <p:blipFill>
              <a:blip r:embed="rId68" cstate="print"/>
              <a:srcRect/>
              <a:stretch>
                <a:fillRect/>
              </a:stretch>
            </p:blipFill>
            <p:spPr bwMode="auto">
              <a:xfrm>
                <a:off x="4206" y="3365"/>
                <a:ext cx="169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1" name="Picture 77"/>
              <p:cNvPicPr>
                <a:picLocks noChangeAspect="1" noChangeArrowheads="1"/>
              </p:cNvPicPr>
              <p:nvPr userDrawn="1"/>
            </p:nvPicPr>
            <p:blipFill>
              <a:blip r:embed="rId69" cstate="print"/>
              <a:srcRect/>
              <a:stretch>
                <a:fillRect/>
              </a:stretch>
            </p:blipFill>
            <p:spPr bwMode="auto">
              <a:xfrm>
                <a:off x="4198" y="3357"/>
                <a:ext cx="90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2" name="Picture 78"/>
              <p:cNvPicPr>
                <a:picLocks noChangeAspect="1" noChangeArrowheads="1"/>
              </p:cNvPicPr>
              <p:nvPr userDrawn="1"/>
            </p:nvPicPr>
            <p:blipFill>
              <a:blip r:embed="rId70" cstate="print"/>
              <a:srcRect/>
              <a:stretch>
                <a:fillRect/>
              </a:stretch>
            </p:blipFill>
            <p:spPr bwMode="auto">
              <a:xfrm>
                <a:off x="4210" y="3369"/>
                <a:ext cx="78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3" name="Picture 79"/>
              <p:cNvPicPr>
                <a:picLocks noChangeAspect="1" noChangeArrowheads="1"/>
              </p:cNvPicPr>
              <p:nvPr userDrawn="1"/>
            </p:nvPicPr>
            <p:blipFill>
              <a:blip r:embed="rId71" cstate="print"/>
              <a:srcRect/>
              <a:stretch>
                <a:fillRect/>
              </a:stretch>
            </p:blipFill>
            <p:spPr bwMode="auto">
              <a:xfrm>
                <a:off x="4202" y="3361"/>
                <a:ext cx="78" cy="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4" name="Picture 80"/>
              <p:cNvPicPr>
                <a:picLocks noChangeAspect="1" noChangeArrowheads="1"/>
              </p:cNvPicPr>
              <p:nvPr userDrawn="1"/>
            </p:nvPicPr>
            <p:blipFill>
              <a:blip r:embed="rId72" cstate="print"/>
              <a:srcRect/>
              <a:stretch>
                <a:fillRect/>
              </a:stretch>
            </p:blipFill>
            <p:spPr bwMode="auto">
              <a:xfrm>
                <a:off x="4206" y="3363"/>
                <a:ext cx="84" cy="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5" name="Picture 81"/>
              <p:cNvPicPr>
                <a:picLocks noChangeAspect="1" noChangeArrowheads="1"/>
              </p:cNvPicPr>
              <p:nvPr userDrawn="1"/>
            </p:nvPicPr>
            <p:blipFill>
              <a:blip r:embed="rId73" cstate="print"/>
              <a:srcRect/>
              <a:stretch>
                <a:fillRect/>
              </a:stretch>
            </p:blipFill>
            <p:spPr bwMode="auto">
              <a:xfrm>
                <a:off x="4286" y="3359"/>
                <a:ext cx="91" cy="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6" name="Picture 82"/>
              <p:cNvPicPr>
                <a:picLocks noChangeAspect="1" noChangeArrowheads="1"/>
              </p:cNvPicPr>
              <p:nvPr userDrawn="1"/>
            </p:nvPicPr>
            <p:blipFill>
              <a:blip r:embed="rId74" cstate="print"/>
              <a:srcRect/>
              <a:stretch>
                <a:fillRect/>
              </a:stretch>
            </p:blipFill>
            <p:spPr bwMode="auto">
              <a:xfrm>
                <a:off x="4286" y="3397"/>
                <a:ext cx="55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7" name="Picture 83"/>
              <p:cNvPicPr>
                <a:picLocks noChangeAspect="1" noChangeArrowheads="1"/>
              </p:cNvPicPr>
              <p:nvPr userDrawn="1"/>
            </p:nvPicPr>
            <p:blipFill>
              <a:blip r:embed="rId75" cstate="print"/>
              <a:srcRect/>
              <a:stretch>
                <a:fillRect/>
              </a:stretch>
            </p:blipFill>
            <p:spPr bwMode="auto">
              <a:xfrm>
                <a:off x="4294" y="3397"/>
                <a:ext cx="49" cy="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8" name="Picture 84"/>
              <p:cNvPicPr>
                <a:picLocks noChangeAspect="1" noChangeArrowheads="1"/>
              </p:cNvPicPr>
              <p:nvPr userDrawn="1"/>
            </p:nvPicPr>
            <p:blipFill>
              <a:blip r:embed="rId76" cstate="print"/>
              <a:srcRect/>
              <a:stretch>
                <a:fillRect/>
              </a:stretch>
            </p:blipFill>
            <p:spPr bwMode="auto">
              <a:xfrm>
                <a:off x="4288" y="3393"/>
                <a:ext cx="55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09" name="Picture 85"/>
              <p:cNvPicPr>
                <a:picLocks noChangeAspect="1" noChangeArrowheads="1"/>
              </p:cNvPicPr>
              <p:nvPr userDrawn="1"/>
            </p:nvPicPr>
            <p:blipFill>
              <a:blip r:embed="rId77" cstate="print"/>
              <a:srcRect/>
              <a:stretch>
                <a:fillRect/>
              </a:stretch>
            </p:blipFill>
            <p:spPr bwMode="auto">
              <a:xfrm>
                <a:off x="4198" y="3443"/>
                <a:ext cx="84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0" name="Picture 86"/>
              <p:cNvPicPr>
                <a:picLocks noChangeAspect="1" noChangeArrowheads="1"/>
              </p:cNvPicPr>
              <p:nvPr userDrawn="1"/>
            </p:nvPicPr>
            <p:blipFill>
              <a:blip r:embed="rId78" cstate="print"/>
              <a:srcRect/>
              <a:stretch>
                <a:fillRect/>
              </a:stretch>
            </p:blipFill>
            <p:spPr bwMode="auto">
              <a:xfrm>
                <a:off x="4238" y="3443"/>
                <a:ext cx="48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1" name="Picture 87"/>
              <p:cNvPicPr>
                <a:picLocks noChangeAspect="1" noChangeArrowheads="1"/>
              </p:cNvPicPr>
              <p:nvPr userDrawn="1"/>
            </p:nvPicPr>
            <p:blipFill>
              <a:blip r:embed="rId79" cstate="print"/>
              <a:srcRect/>
              <a:stretch>
                <a:fillRect/>
              </a:stretch>
            </p:blipFill>
            <p:spPr bwMode="auto">
              <a:xfrm>
                <a:off x="4238" y="3443"/>
                <a:ext cx="139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2" name="Picture 88"/>
              <p:cNvPicPr>
                <a:picLocks noChangeAspect="1" noChangeArrowheads="1"/>
              </p:cNvPicPr>
              <p:nvPr userDrawn="1"/>
            </p:nvPicPr>
            <p:blipFill>
              <a:blip r:embed="rId80" cstate="print"/>
              <a:srcRect/>
              <a:stretch>
                <a:fillRect/>
              </a:stretch>
            </p:blipFill>
            <p:spPr bwMode="auto">
              <a:xfrm>
                <a:off x="4276" y="3423"/>
                <a:ext cx="2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3" name="Picture 89"/>
              <p:cNvPicPr>
                <a:picLocks noChangeAspect="1" noChangeArrowheads="1"/>
              </p:cNvPicPr>
              <p:nvPr userDrawn="1"/>
            </p:nvPicPr>
            <p:blipFill>
              <a:blip r:embed="rId81" cstate="print"/>
              <a:srcRect/>
              <a:stretch>
                <a:fillRect/>
              </a:stretch>
            </p:blipFill>
            <p:spPr bwMode="auto">
              <a:xfrm>
                <a:off x="4276" y="342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4" name="Picture 90"/>
              <p:cNvPicPr>
                <a:picLocks noChangeAspect="1" noChangeArrowheads="1"/>
              </p:cNvPicPr>
              <p:nvPr userDrawn="1"/>
            </p:nvPicPr>
            <p:blipFill>
              <a:blip r:embed="rId82" cstate="print"/>
              <a:srcRect/>
              <a:stretch>
                <a:fillRect/>
              </a:stretch>
            </p:blipFill>
            <p:spPr bwMode="auto">
              <a:xfrm>
                <a:off x="4276" y="3453"/>
                <a:ext cx="2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5" name="Picture 91"/>
              <p:cNvPicPr>
                <a:picLocks noChangeAspect="1" noChangeArrowheads="1"/>
              </p:cNvPicPr>
              <p:nvPr userDrawn="1"/>
            </p:nvPicPr>
            <p:blipFill>
              <a:blip r:embed="rId83" cstate="print"/>
              <a:srcRect/>
              <a:stretch>
                <a:fillRect/>
              </a:stretch>
            </p:blipFill>
            <p:spPr bwMode="auto">
              <a:xfrm>
                <a:off x="4286" y="3449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6" name="Picture 92"/>
              <p:cNvPicPr>
                <a:picLocks noChangeAspect="1" noChangeArrowheads="1"/>
              </p:cNvPicPr>
              <p:nvPr userDrawn="1"/>
            </p:nvPicPr>
            <p:blipFill>
              <a:blip r:embed="rId84" cstate="print"/>
              <a:srcRect/>
              <a:stretch>
                <a:fillRect/>
              </a:stretch>
            </p:blipFill>
            <p:spPr bwMode="auto">
              <a:xfrm>
                <a:off x="4274" y="345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7" name="Picture 93"/>
              <p:cNvPicPr>
                <a:picLocks noChangeAspect="1" noChangeArrowheads="1"/>
              </p:cNvPicPr>
              <p:nvPr userDrawn="1"/>
            </p:nvPicPr>
            <p:blipFill>
              <a:blip r:embed="rId85" cstate="print"/>
              <a:srcRect/>
              <a:stretch>
                <a:fillRect/>
              </a:stretch>
            </p:blipFill>
            <p:spPr bwMode="auto">
              <a:xfrm>
                <a:off x="4274" y="3449"/>
                <a:ext cx="30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8" name="Picture 94"/>
              <p:cNvPicPr>
                <a:picLocks noChangeAspect="1" noChangeArrowheads="1"/>
              </p:cNvPicPr>
              <p:nvPr userDrawn="1"/>
            </p:nvPicPr>
            <p:blipFill>
              <a:blip r:embed="rId86" cstate="print"/>
              <a:srcRect/>
              <a:stretch>
                <a:fillRect/>
              </a:stretch>
            </p:blipFill>
            <p:spPr bwMode="auto">
              <a:xfrm>
                <a:off x="4286" y="342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19" name="Picture 95"/>
              <p:cNvPicPr>
                <a:picLocks noChangeAspect="1" noChangeArrowheads="1"/>
              </p:cNvPicPr>
              <p:nvPr userDrawn="1"/>
            </p:nvPicPr>
            <p:blipFill>
              <a:blip r:embed="rId87" cstate="print"/>
              <a:srcRect/>
              <a:stretch>
                <a:fillRect/>
              </a:stretch>
            </p:blipFill>
            <p:spPr bwMode="auto">
              <a:xfrm>
                <a:off x="4274" y="3427"/>
                <a:ext cx="30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0" name="Picture 96"/>
              <p:cNvPicPr>
                <a:picLocks noChangeAspect="1" noChangeArrowheads="1"/>
              </p:cNvPicPr>
              <p:nvPr userDrawn="1"/>
            </p:nvPicPr>
            <p:blipFill>
              <a:blip r:embed="rId88" cstate="print"/>
              <a:srcRect/>
              <a:stretch>
                <a:fillRect/>
              </a:stretch>
            </p:blipFill>
            <p:spPr bwMode="auto">
              <a:xfrm>
                <a:off x="4274" y="3425"/>
                <a:ext cx="30" cy="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1" name="Picture 97"/>
              <p:cNvPicPr>
                <a:picLocks noChangeAspect="1" noChangeArrowheads="1"/>
              </p:cNvPicPr>
              <p:nvPr userDrawn="1"/>
            </p:nvPicPr>
            <p:blipFill>
              <a:blip r:embed="rId89" cstate="print"/>
              <a:srcRect/>
              <a:stretch>
                <a:fillRect/>
              </a:stretch>
            </p:blipFill>
            <p:spPr bwMode="auto">
              <a:xfrm>
                <a:off x="4166" y="3439"/>
                <a:ext cx="247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2" name="Picture 98"/>
              <p:cNvPicPr>
                <a:picLocks noChangeAspect="1" noChangeArrowheads="1"/>
              </p:cNvPicPr>
              <p:nvPr userDrawn="1"/>
            </p:nvPicPr>
            <p:blipFill>
              <a:blip r:embed="rId90" cstate="print"/>
              <a:srcRect/>
              <a:stretch>
                <a:fillRect/>
              </a:stretch>
            </p:blipFill>
            <p:spPr bwMode="auto">
              <a:xfrm>
                <a:off x="4294" y="344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3" name="Picture 99"/>
              <p:cNvPicPr>
                <a:picLocks noChangeAspect="1" noChangeArrowheads="1"/>
              </p:cNvPicPr>
              <p:nvPr userDrawn="1"/>
            </p:nvPicPr>
            <p:blipFill>
              <a:blip r:embed="rId91" cstate="print"/>
              <a:srcRect/>
              <a:stretch>
                <a:fillRect/>
              </a:stretch>
            </p:blipFill>
            <p:spPr bwMode="auto">
              <a:xfrm>
                <a:off x="4292" y="344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4" name="Picture 100"/>
              <p:cNvPicPr>
                <a:picLocks noChangeAspect="1" noChangeArrowheads="1"/>
              </p:cNvPicPr>
              <p:nvPr userDrawn="1"/>
            </p:nvPicPr>
            <p:blipFill>
              <a:blip r:embed="rId92" cstate="print"/>
              <a:srcRect/>
              <a:stretch>
                <a:fillRect/>
              </a:stretch>
            </p:blipFill>
            <p:spPr bwMode="auto">
              <a:xfrm>
                <a:off x="4264" y="3443"/>
                <a:ext cx="2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5" name="Picture 101"/>
              <p:cNvPicPr>
                <a:picLocks noChangeAspect="1" noChangeArrowheads="1"/>
              </p:cNvPicPr>
              <p:nvPr userDrawn="1"/>
            </p:nvPicPr>
            <p:blipFill>
              <a:blip r:embed="rId93" cstate="print"/>
              <a:srcRect/>
              <a:stretch>
                <a:fillRect/>
              </a:stretch>
            </p:blipFill>
            <p:spPr bwMode="auto">
              <a:xfrm>
                <a:off x="4268" y="344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6" name="Picture 102"/>
              <p:cNvPicPr>
                <a:picLocks noChangeAspect="1" noChangeArrowheads="1"/>
              </p:cNvPicPr>
              <p:nvPr userDrawn="1"/>
            </p:nvPicPr>
            <p:blipFill>
              <a:blip r:embed="rId94" cstate="print"/>
              <a:srcRect/>
              <a:stretch>
                <a:fillRect/>
              </a:stretch>
            </p:blipFill>
            <p:spPr bwMode="auto">
              <a:xfrm>
                <a:off x="4270" y="3447"/>
                <a:ext cx="42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7" name="Picture 103"/>
              <p:cNvPicPr>
                <a:picLocks noChangeAspect="1" noChangeArrowheads="1"/>
              </p:cNvPicPr>
              <p:nvPr userDrawn="1"/>
            </p:nvPicPr>
            <p:blipFill>
              <a:blip r:embed="rId95" cstate="print"/>
              <a:srcRect/>
              <a:stretch>
                <a:fillRect/>
              </a:stretch>
            </p:blipFill>
            <p:spPr bwMode="auto">
              <a:xfrm>
                <a:off x="4292" y="3441"/>
                <a:ext cx="115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8" name="Picture 104"/>
              <p:cNvPicPr>
                <a:picLocks noChangeAspect="1" noChangeArrowheads="1"/>
              </p:cNvPicPr>
              <p:nvPr userDrawn="1"/>
            </p:nvPicPr>
            <p:blipFill>
              <a:blip r:embed="rId96" cstate="print"/>
              <a:srcRect/>
              <a:stretch>
                <a:fillRect/>
              </a:stretch>
            </p:blipFill>
            <p:spPr bwMode="auto">
              <a:xfrm>
                <a:off x="4292" y="344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9" name="Picture 105"/>
              <p:cNvPicPr>
                <a:picLocks noChangeAspect="1" noChangeArrowheads="1"/>
              </p:cNvPicPr>
              <p:nvPr userDrawn="1"/>
            </p:nvPicPr>
            <p:blipFill>
              <a:blip r:embed="rId97" cstate="print"/>
              <a:srcRect/>
              <a:stretch>
                <a:fillRect/>
              </a:stretch>
            </p:blipFill>
            <p:spPr bwMode="auto">
              <a:xfrm>
                <a:off x="4290" y="344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0" name="Picture 106"/>
              <p:cNvPicPr>
                <a:picLocks noChangeAspect="1" noChangeArrowheads="1"/>
              </p:cNvPicPr>
              <p:nvPr userDrawn="1"/>
            </p:nvPicPr>
            <p:blipFill>
              <a:blip r:embed="rId98" cstate="print"/>
              <a:srcRect/>
              <a:stretch>
                <a:fillRect/>
              </a:stretch>
            </p:blipFill>
            <p:spPr bwMode="auto">
              <a:xfrm>
                <a:off x="4170" y="3439"/>
                <a:ext cx="132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1" name="Picture 107"/>
              <p:cNvPicPr>
                <a:picLocks noChangeAspect="1" noChangeArrowheads="1"/>
              </p:cNvPicPr>
              <p:nvPr userDrawn="1"/>
            </p:nvPicPr>
            <p:blipFill>
              <a:blip r:embed="rId99" cstate="print"/>
              <a:srcRect/>
              <a:stretch>
                <a:fillRect/>
              </a:stretch>
            </p:blipFill>
            <p:spPr bwMode="auto">
              <a:xfrm>
                <a:off x="4286" y="3449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2" name="Picture 108"/>
              <p:cNvPicPr>
                <a:picLocks noChangeAspect="1" noChangeArrowheads="1"/>
              </p:cNvPicPr>
              <p:nvPr userDrawn="1"/>
            </p:nvPicPr>
            <p:blipFill>
              <a:blip r:embed="rId100" cstate="print"/>
              <a:srcRect/>
              <a:stretch>
                <a:fillRect/>
              </a:stretch>
            </p:blipFill>
            <p:spPr bwMode="auto">
              <a:xfrm>
                <a:off x="4276" y="345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3" name="Picture 109"/>
              <p:cNvPicPr>
                <a:picLocks noChangeAspect="1" noChangeArrowheads="1"/>
              </p:cNvPicPr>
              <p:nvPr userDrawn="1"/>
            </p:nvPicPr>
            <p:blipFill>
              <a:blip r:embed="rId101" cstate="print"/>
              <a:srcRect/>
              <a:stretch>
                <a:fillRect/>
              </a:stretch>
            </p:blipFill>
            <p:spPr bwMode="auto">
              <a:xfrm>
                <a:off x="4274" y="3449"/>
                <a:ext cx="30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4" name="Picture 110"/>
              <p:cNvPicPr>
                <a:picLocks noChangeAspect="1" noChangeArrowheads="1"/>
              </p:cNvPicPr>
              <p:nvPr userDrawn="1"/>
            </p:nvPicPr>
            <p:blipFill>
              <a:blip r:embed="rId102" cstate="print"/>
              <a:srcRect/>
              <a:stretch>
                <a:fillRect/>
              </a:stretch>
            </p:blipFill>
            <p:spPr bwMode="auto">
              <a:xfrm>
                <a:off x="4266" y="344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5" name="Picture 111"/>
              <p:cNvPicPr>
                <a:picLocks noChangeAspect="1" noChangeArrowheads="1"/>
              </p:cNvPicPr>
              <p:nvPr userDrawn="1"/>
            </p:nvPicPr>
            <p:blipFill>
              <a:blip r:embed="rId103" cstate="print"/>
              <a:srcRect/>
              <a:stretch>
                <a:fillRect/>
              </a:stretch>
            </p:blipFill>
            <p:spPr bwMode="auto">
              <a:xfrm>
                <a:off x="4268" y="344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6" name="Picture 112"/>
              <p:cNvPicPr>
                <a:picLocks noChangeAspect="1" noChangeArrowheads="1"/>
              </p:cNvPicPr>
              <p:nvPr userDrawn="1"/>
            </p:nvPicPr>
            <p:blipFill>
              <a:blip r:embed="rId104" cstate="print"/>
              <a:srcRect/>
              <a:stretch>
                <a:fillRect/>
              </a:stretch>
            </p:blipFill>
            <p:spPr bwMode="auto">
              <a:xfrm>
                <a:off x="4270" y="3443"/>
                <a:ext cx="36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7" name="Picture 113"/>
              <p:cNvPicPr>
                <a:picLocks noChangeAspect="1" noChangeArrowheads="1"/>
              </p:cNvPicPr>
              <p:nvPr userDrawn="1"/>
            </p:nvPicPr>
            <p:blipFill>
              <a:blip r:embed="rId105" cstate="print"/>
              <a:srcRect/>
              <a:stretch>
                <a:fillRect/>
              </a:stretch>
            </p:blipFill>
            <p:spPr bwMode="auto">
              <a:xfrm>
                <a:off x="4166" y="3322"/>
                <a:ext cx="247" cy="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8" name="Picture 114"/>
              <p:cNvPicPr>
                <a:picLocks noChangeAspect="1" noChangeArrowheads="1"/>
              </p:cNvPicPr>
              <p:nvPr userDrawn="1"/>
            </p:nvPicPr>
            <p:blipFill>
              <a:blip r:embed="rId106" cstate="print"/>
              <a:srcRect/>
              <a:stretch>
                <a:fillRect/>
              </a:stretch>
            </p:blipFill>
            <p:spPr bwMode="auto">
              <a:xfrm>
                <a:off x="4266" y="343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9" name="Picture 115"/>
              <p:cNvPicPr>
                <a:picLocks noChangeAspect="1" noChangeArrowheads="1"/>
              </p:cNvPicPr>
              <p:nvPr userDrawn="1"/>
            </p:nvPicPr>
            <p:blipFill>
              <a:blip r:embed="rId107" cstate="print"/>
              <a:srcRect/>
              <a:stretch>
                <a:fillRect/>
              </a:stretch>
            </p:blipFill>
            <p:spPr bwMode="auto">
              <a:xfrm>
                <a:off x="4292" y="343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0" name="Picture 116"/>
              <p:cNvPicPr>
                <a:picLocks noChangeAspect="1" noChangeArrowheads="1"/>
              </p:cNvPicPr>
              <p:nvPr userDrawn="1"/>
            </p:nvPicPr>
            <p:blipFill>
              <a:blip r:embed="rId108" cstate="print"/>
              <a:srcRect/>
              <a:stretch>
                <a:fillRect/>
              </a:stretch>
            </p:blipFill>
            <p:spPr bwMode="auto">
              <a:xfrm>
                <a:off x="4290" y="343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1" name="Picture 117"/>
              <p:cNvPicPr>
                <a:picLocks noChangeAspect="1" noChangeArrowheads="1"/>
              </p:cNvPicPr>
              <p:nvPr userDrawn="1"/>
            </p:nvPicPr>
            <p:blipFill>
              <a:blip r:embed="rId109" cstate="print"/>
              <a:srcRect/>
              <a:stretch>
                <a:fillRect/>
              </a:stretch>
            </p:blipFill>
            <p:spPr bwMode="auto">
              <a:xfrm>
                <a:off x="4266" y="343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2" name="Picture 118"/>
              <p:cNvPicPr>
                <a:picLocks noChangeAspect="1" noChangeArrowheads="1"/>
              </p:cNvPicPr>
              <p:nvPr userDrawn="1"/>
            </p:nvPicPr>
            <p:blipFill>
              <a:blip r:embed="rId110" cstate="print"/>
              <a:srcRect/>
              <a:stretch>
                <a:fillRect/>
              </a:stretch>
            </p:blipFill>
            <p:spPr bwMode="auto">
              <a:xfrm>
                <a:off x="4268" y="3431"/>
                <a:ext cx="2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3" name="Picture 119"/>
              <p:cNvPicPr>
                <a:picLocks noChangeAspect="1" noChangeArrowheads="1"/>
              </p:cNvPicPr>
              <p:nvPr userDrawn="1"/>
            </p:nvPicPr>
            <p:blipFill>
              <a:blip r:embed="rId111" cstate="print"/>
              <a:srcRect/>
              <a:stretch>
                <a:fillRect/>
              </a:stretch>
            </p:blipFill>
            <p:spPr bwMode="auto">
              <a:xfrm>
                <a:off x="4288" y="3429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4" name="Picture 120"/>
              <p:cNvPicPr>
                <a:picLocks noChangeAspect="1" noChangeArrowheads="1"/>
              </p:cNvPicPr>
              <p:nvPr userDrawn="1"/>
            </p:nvPicPr>
            <p:blipFill>
              <a:blip r:embed="rId112" cstate="print"/>
              <a:srcRect/>
              <a:stretch>
                <a:fillRect/>
              </a:stretch>
            </p:blipFill>
            <p:spPr bwMode="auto">
              <a:xfrm>
                <a:off x="4276" y="3339"/>
                <a:ext cx="24" cy="1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5" name="Picture 121"/>
              <p:cNvPicPr>
                <a:picLocks noChangeAspect="1" noChangeArrowheads="1"/>
              </p:cNvPicPr>
              <p:nvPr userDrawn="1"/>
            </p:nvPicPr>
            <p:blipFill>
              <a:blip r:embed="rId113" cstate="print"/>
              <a:srcRect/>
              <a:stretch>
                <a:fillRect/>
              </a:stretch>
            </p:blipFill>
            <p:spPr bwMode="auto">
              <a:xfrm>
                <a:off x="4276" y="342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6" name="Picture 122"/>
              <p:cNvPicPr>
                <a:picLocks noChangeAspect="1" noChangeArrowheads="1"/>
              </p:cNvPicPr>
              <p:nvPr userDrawn="1"/>
            </p:nvPicPr>
            <p:blipFill>
              <a:blip r:embed="rId114" cstate="print"/>
              <a:srcRect/>
              <a:stretch>
                <a:fillRect/>
              </a:stretch>
            </p:blipFill>
            <p:spPr bwMode="auto">
              <a:xfrm>
                <a:off x="4294" y="3437"/>
                <a:ext cx="67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7" name="Picture 123"/>
              <p:cNvPicPr>
                <a:picLocks noChangeAspect="1" noChangeArrowheads="1"/>
              </p:cNvPicPr>
              <p:nvPr userDrawn="1"/>
            </p:nvPicPr>
            <p:blipFill>
              <a:blip r:embed="rId115" cstate="print"/>
              <a:srcRect/>
              <a:stretch>
                <a:fillRect/>
              </a:stretch>
            </p:blipFill>
            <p:spPr bwMode="auto">
              <a:xfrm>
                <a:off x="4292" y="343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8" name="Picture 124"/>
              <p:cNvPicPr>
                <a:picLocks noChangeAspect="1" noChangeArrowheads="1"/>
              </p:cNvPicPr>
              <p:nvPr userDrawn="1"/>
            </p:nvPicPr>
            <p:blipFill>
              <a:blip r:embed="rId116" cstate="print"/>
              <a:srcRect/>
              <a:stretch>
                <a:fillRect/>
              </a:stretch>
            </p:blipFill>
            <p:spPr bwMode="auto">
              <a:xfrm>
                <a:off x="4290" y="343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49" name="Picture 125"/>
              <p:cNvPicPr>
                <a:picLocks noChangeAspect="1" noChangeArrowheads="1"/>
              </p:cNvPicPr>
              <p:nvPr userDrawn="1"/>
            </p:nvPicPr>
            <p:blipFill>
              <a:blip r:embed="rId117" cstate="print"/>
              <a:srcRect/>
              <a:stretch>
                <a:fillRect/>
              </a:stretch>
            </p:blipFill>
            <p:spPr bwMode="auto">
              <a:xfrm>
                <a:off x="4220" y="3437"/>
                <a:ext cx="66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50" name="Picture 126"/>
              <p:cNvPicPr>
                <a:picLocks noChangeAspect="1" noChangeArrowheads="1"/>
              </p:cNvPicPr>
              <p:nvPr userDrawn="1"/>
            </p:nvPicPr>
            <p:blipFill>
              <a:blip r:embed="rId118" cstate="print"/>
              <a:srcRect/>
              <a:stretch>
                <a:fillRect/>
              </a:stretch>
            </p:blipFill>
            <p:spPr bwMode="auto">
              <a:xfrm>
                <a:off x="4268" y="343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51" name="Picture 127"/>
              <p:cNvPicPr>
                <a:picLocks noChangeAspect="1" noChangeArrowheads="1"/>
              </p:cNvPicPr>
              <p:nvPr userDrawn="1"/>
            </p:nvPicPr>
            <p:blipFill>
              <a:blip r:embed="rId119" cstate="print"/>
              <a:srcRect/>
              <a:stretch>
                <a:fillRect/>
              </a:stretch>
            </p:blipFill>
            <p:spPr bwMode="auto">
              <a:xfrm>
                <a:off x="4286" y="342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52" name="Picture 128"/>
              <p:cNvPicPr>
                <a:picLocks noChangeAspect="1" noChangeArrowheads="1"/>
              </p:cNvPicPr>
              <p:nvPr userDrawn="1"/>
            </p:nvPicPr>
            <p:blipFill>
              <a:blip r:embed="rId120" cstate="print"/>
              <a:srcRect/>
              <a:stretch>
                <a:fillRect/>
              </a:stretch>
            </p:blipFill>
            <p:spPr bwMode="auto">
              <a:xfrm>
                <a:off x="4268" y="3429"/>
                <a:ext cx="36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53" name="Picture 129"/>
              <p:cNvPicPr>
                <a:picLocks noChangeAspect="1" noChangeArrowheads="1"/>
              </p:cNvPicPr>
              <p:nvPr userDrawn="1"/>
            </p:nvPicPr>
            <p:blipFill>
              <a:blip r:embed="rId121" cstate="print"/>
              <a:srcRect/>
              <a:stretch>
                <a:fillRect/>
              </a:stretch>
            </p:blipFill>
            <p:spPr bwMode="auto">
              <a:xfrm>
                <a:off x="4268" y="3427"/>
                <a:ext cx="36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54" name="Picture 130"/>
              <p:cNvPicPr>
                <a:picLocks noChangeAspect="1" noChangeArrowheads="1"/>
              </p:cNvPicPr>
              <p:nvPr userDrawn="1"/>
            </p:nvPicPr>
            <p:blipFill>
              <a:blip r:embed="rId122" cstate="print"/>
              <a:srcRect/>
              <a:stretch>
                <a:fillRect/>
              </a:stretch>
            </p:blipFill>
            <p:spPr bwMode="auto">
              <a:xfrm>
                <a:off x="4220" y="3329"/>
                <a:ext cx="84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55" name="Picture 131"/>
              <p:cNvPicPr>
                <a:picLocks noChangeAspect="1" noChangeArrowheads="1"/>
              </p:cNvPicPr>
              <p:nvPr userDrawn="1"/>
            </p:nvPicPr>
            <p:blipFill>
              <a:blip r:embed="rId123" cstate="print"/>
              <a:srcRect/>
              <a:stretch>
                <a:fillRect/>
              </a:stretch>
            </p:blipFill>
            <p:spPr bwMode="auto">
              <a:xfrm>
                <a:off x="4276" y="3335"/>
                <a:ext cx="24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56" name="Picture 132"/>
              <p:cNvPicPr>
                <a:picLocks noChangeAspect="1" noChangeArrowheads="1"/>
              </p:cNvPicPr>
              <p:nvPr userDrawn="1"/>
            </p:nvPicPr>
            <p:blipFill>
              <a:blip r:embed="rId124" cstate="print"/>
              <a:srcRect/>
              <a:stretch>
                <a:fillRect/>
              </a:stretch>
            </p:blipFill>
            <p:spPr bwMode="auto">
              <a:xfrm>
                <a:off x="4276" y="342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57" name="Picture 133"/>
              <p:cNvPicPr>
                <a:picLocks noChangeAspect="1" noChangeArrowheads="1"/>
              </p:cNvPicPr>
              <p:nvPr userDrawn="1"/>
            </p:nvPicPr>
            <p:blipFill>
              <a:blip r:embed="rId125" cstate="print"/>
              <a:srcRect/>
              <a:stretch>
                <a:fillRect/>
              </a:stretch>
            </p:blipFill>
            <p:spPr bwMode="auto">
              <a:xfrm>
                <a:off x="4292" y="3439"/>
                <a:ext cx="67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58" name="Picture 134"/>
              <p:cNvPicPr>
                <a:picLocks noChangeAspect="1" noChangeArrowheads="1"/>
              </p:cNvPicPr>
              <p:nvPr userDrawn="1"/>
            </p:nvPicPr>
            <p:blipFill>
              <a:blip r:embed="rId126" cstate="print"/>
              <a:srcRect/>
              <a:stretch>
                <a:fillRect/>
              </a:stretch>
            </p:blipFill>
            <p:spPr bwMode="auto">
              <a:xfrm>
                <a:off x="4292" y="3439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59" name="Picture 135"/>
              <p:cNvPicPr>
                <a:picLocks noChangeAspect="1" noChangeArrowheads="1"/>
              </p:cNvPicPr>
              <p:nvPr userDrawn="1"/>
            </p:nvPicPr>
            <p:blipFill>
              <a:blip r:embed="rId126" cstate="print"/>
              <a:srcRect/>
              <a:stretch>
                <a:fillRect/>
              </a:stretch>
            </p:blipFill>
            <p:spPr bwMode="auto">
              <a:xfrm>
                <a:off x="4292" y="3437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0" name="Picture 136"/>
              <p:cNvPicPr>
                <a:picLocks noChangeAspect="1" noChangeArrowheads="1"/>
              </p:cNvPicPr>
              <p:nvPr userDrawn="1"/>
            </p:nvPicPr>
            <p:blipFill>
              <a:blip r:embed="rId127" cstate="print"/>
              <a:srcRect/>
              <a:stretch>
                <a:fillRect/>
              </a:stretch>
            </p:blipFill>
            <p:spPr bwMode="auto">
              <a:xfrm>
                <a:off x="4290" y="3433"/>
                <a:ext cx="18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1" name="Picture 137"/>
              <p:cNvPicPr>
                <a:picLocks noChangeAspect="1" noChangeArrowheads="1"/>
              </p:cNvPicPr>
              <p:nvPr userDrawn="1"/>
            </p:nvPicPr>
            <p:blipFill>
              <a:blip r:embed="rId128" cstate="print"/>
              <a:srcRect/>
              <a:stretch>
                <a:fillRect/>
              </a:stretch>
            </p:blipFill>
            <p:spPr bwMode="auto">
              <a:xfrm>
                <a:off x="4220" y="3439"/>
                <a:ext cx="66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2" name="Picture 138"/>
              <p:cNvPicPr>
                <a:picLocks noChangeAspect="1" noChangeArrowheads="1"/>
              </p:cNvPicPr>
              <p:nvPr userDrawn="1"/>
            </p:nvPicPr>
            <p:blipFill>
              <a:blip r:embed="rId129" cstate="print"/>
              <a:srcRect/>
              <a:stretch>
                <a:fillRect/>
              </a:stretch>
            </p:blipFill>
            <p:spPr bwMode="auto">
              <a:xfrm>
                <a:off x="4268" y="343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3" name="Picture 139"/>
              <p:cNvPicPr>
                <a:picLocks noChangeAspect="1" noChangeArrowheads="1"/>
              </p:cNvPicPr>
              <p:nvPr userDrawn="1"/>
            </p:nvPicPr>
            <p:blipFill>
              <a:blip r:embed="rId130" cstate="print"/>
              <a:srcRect/>
              <a:stretch>
                <a:fillRect/>
              </a:stretch>
            </p:blipFill>
            <p:spPr bwMode="auto">
              <a:xfrm>
                <a:off x="4276" y="3451"/>
                <a:ext cx="24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4" name="Picture 140"/>
              <p:cNvPicPr>
                <a:picLocks noChangeAspect="1" noChangeArrowheads="1"/>
              </p:cNvPicPr>
              <p:nvPr userDrawn="1"/>
            </p:nvPicPr>
            <p:blipFill>
              <a:blip r:embed="rId131" cstate="print"/>
              <a:srcRect/>
              <a:stretch>
                <a:fillRect/>
              </a:stretch>
            </p:blipFill>
            <p:spPr bwMode="auto">
              <a:xfrm>
                <a:off x="4282" y="3449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5" name="Picture 141"/>
              <p:cNvPicPr>
                <a:picLocks noChangeAspect="1" noChangeArrowheads="1"/>
              </p:cNvPicPr>
              <p:nvPr userDrawn="1"/>
            </p:nvPicPr>
            <p:blipFill>
              <a:blip r:embed="rId132" cstate="print"/>
              <a:srcRect/>
              <a:stretch>
                <a:fillRect/>
              </a:stretch>
            </p:blipFill>
            <p:spPr bwMode="auto">
              <a:xfrm>
                <a:off x="4276" y="3451"/>
                <a:ext cx="2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6" name="Picture 142"/>
              <p:cNvPicPr>
                <a:picLocks noChangeAspect="1" noChangeArrowheads="1"/>
              </p:cNvPicPr>
              <p:nvPr userDrawn="1"/>
            </p:nvPicPr>
            <p:blipFill>
              <a:blip r:embed="rId133" cstate="print"/>
              <a:srcRect/>
              <a:stretch>
                <a:fillRect/>
              </a:stretch>
            </p:blipFill>
            <p:spPr bwMode="auto">
              <a:xfrm>
                <a:off x="4276" y="3449"/>
                <a:ext cx="2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7" name="Picture 143"/>
              <p:cNvPicPr>
                <a:picLocks noChangeAspect="1" noChangeArrowheads="1"/>
              </p:cNvPicPr>
              <p:nvPr userDrawn="1"/>
            </p:nvPicPr>
            <p:blipFill>
              <a:blip r:embed="rId134" cstate="print"/>
              <a:srcRect/>
              <a:stretch>
                <a:fillRect/>
              </a:stretch>
            </p:blipFill>
            <p:spPr bwMode="auto">
              <a:xfrm>
                <a:off x="4268" y="3421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8" name="Picture 144"/>
              <p:cNvPicPr>
                <a:picLocks noChangeAspect="1" noChangeArrowheads="1"/>
              </p:cNvPicPr>
              <p:nvPr userDrawn="1"/>
            </p:nvPicPr>
            <p:blipFill>
              <a:blip r:embed="rId135" cstate="print"/>
              <a:srcRect/>
              <a:stretch>
                <a:fillRect/>
              </a:stretch>
            </p:blipFill>
            <p:spPr bwMode="auto">
              <a:xfrm>
                <a:off x="4268" y="3427"/>
                <a:ext cx="36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69" name="Picture 145"/>
              <p:cNvPicPr>
                <a:picLocks noChangeAspect="1" noChangeArrowheads="1"/>
              </p:cNvPicPr>
              <p:nvPr userDrawn="1"/>
            </p:nvPicPr>
            <p:blipFill>
              <a:blip r:embed="rId136" cstate="print"/>
              <a:srcRect/>
              <a:stretch>
                <a:fillRect/>
              </a:stretch>
            </p:blipFill>
            <p:spPr bwMode="auto">
              <a:xfrm>
                <a:off x="4270" y="3429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0" name="Picture 146"/>
              <p:cNvPicPr>
                <a:picLocks noChangeAspect="1" noChangeArrowheads="1"/>
              </p:cNvPicPr>
              <p:nvPr userDrawn="1"/>
            </p:nvPicPr>
            <p:blipFill>
              <a:blip r:embed="rId137" cstate="print"/>
              <a:srcRect/>
              <a:stretch>
                <a:fillRect/>
              </a:stretch>
            </p:blipFill>
            <p:spPr bwMode="auto">
              <a:xfrm>
                <a:off x="4353" y="2909"/>
                <a:ext cx="30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1" name="Picture 147"/>
              <p:cNvPicPr>
                <a:picLocks noChangeAspect="1" noChangeArrowheads="1"/>
              </p:cNvPicPr>
              <p:nvPr userDrawn="1"/>
            </p:nvPicPr>
            <p:blipFill>
              <a:blip r:embed="rId138" cstate="print"/>
              <a:srcRect/>
              <a:stretch>
                <a:fillRect/>
              </a:stretch>
            </p:blipFill>
            <p:spPr bwMode="auto">
              <a:xfrm>
                <a:off x="4355" y="2823"/>
                <a:ext cx="24" cy="1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2" name="Picture 148"/>
              <p:cNvPicPr>
                <a:picLocks noChangeAspect="1" noChangeArrowheads="1"/>
              </p:cNvPicPr>
              <p:nvPr userDrawn="1"/>
            </p:nvPicPr>
            <p:blipFill>
              <a:blip r:embed="rId139" cstate="print"/>
              <a:srcRect/>
              <a:stretch>
                <a:fillRect/>
              </a:stretch>
            </p:blipFill>
            <p:spPr bwMode="auto">
              <a:xfrm>
                <a:off x="4060" y="3114"/>
                <a:ext cx="607" cy="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3" name="Picture 149"/>
              <p:cNvPicPr>
                <a:picLocks noChangeAspect="1" noChangeArrowheads="1"/>
              </p:cNvPicPr>
              <p:nvPr userDrawn="1"/>
            </p:nvPicPr>
            <p:blipFill>
              <a:blip r:embed="rId140" cstate="print"/>
              <a:srcRect/>
              <a:stretch>
                <a:fillRect/>
              </a:stretch>
            </p:blipFill>
            <p:spPr bwMode="auto">
              <a:xfrm>
                <a:off x="4262" y="2982"/>
                <a:ext cx="205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4" name="Picture 150"/>
              <p:cNvPicPr>
                <a:picLocks noChangeAspect="1" noChangeArrowheads="1"/>
              </p:cNvPicPr>
              <p:nvPr userDrawn="1"/>
            </p:nvPicPr>
            <p:blipFill>
              <a:blip r:embed="rId141" cstate="print"/>
              <a:srcRect/>
              <a:stretch>
                <a:fillRect/>
              </a:stretch>
            </p:blipFill>
            <p:spPr bwMode="auto">
              <a:xfrm>
                <a:off x="4349" y="2986"/>
                <a:ext cx="30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5" name="Picture 151"/>
              <p:cNvPicPr>
                <a:picLocks noChangeAspect="1" noChangeArrowheads="1"/>
              </p:cNvPicPr>
              <p:nvPr userDrawn="1"/>
            </p:nvPicPr>
            <p:blipFill>
              <a:blip r:embed="rId142" cstate="print"/>
              <a:srcRect/>
              <a:stretch>
                <a:fillRect/>
              </a:stretch>
            </p:blipFill>
            <p:spPr bwMode="auto">
              <a:xfrm>
                <a:off x="4316" y="3058"/>
                <a:ext cx="97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6" name="Picture 152"/>
              <p:cNvPicPr>
                <a:picLocks noChangeAspect="1" noChangeArrowheads="1"/>
              </p:cNvPicPr>
              <p:nvPr userDrawn="1"/>
            </p:nvPicPr>
            <p:blipFill>
              <a:blip r:embed="rId143" cstate="print"/>
              <a:srcRect/>
              <a:stretch>
                <a:fillRect/>
              </a:stretch>
            </p:blipFill>
            <p:spPr bwMode="auto">
              <a:xfrm>
                <a:off x="4349" y="3056"/>
                <a:ext cx="3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7" name="Picture 153"/>
              <p:cNvPicPr>
                <a:picLocks noChangeAspect="1" noChangeArrowheads="1"/>
              </p:cNvPicPr>
              <p:nvPr userDrawn="1"/>
            </p:nvPicPr>
            <p:blipFill>
              <a:blip r:embed="rId144" cstate="print"/>
              <a:srcRect/>
              <a:stretch>
                <a:fillRect/>
              </a:stretch>
            </p:blipFill>
            <p:spPr bwMode="auto">
              <a:xfrm>
                <a:off x="4320" y="3068"/>
                <a:ext cx="91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8" name="Picture 154"/>
              <p:cNvPicPr>
                <a:picLocks noChangeAspect="1" noChangeArrowheads="1"/>
              </p:cNvPicPr>
              <p:nvPr userDrawn="1"/>
            </p:nvPicPr>
            <p:blipFill>
              <a:blip r:embed="rId145" cstate="print"/>
              <a:srcRect/>
              <a:stretch>
                <a:fillRect/>
              </a:stretch>
            </p:blipFill>
            <p:spPr bwMode="auto">
              <a:xfrm>
                <a:off x="4349" y="3062"/>
                <a:ext cx="3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79" name="Picture 155"/>
              <p:cNvPicPr>
                <a:picLocks noChangeAspect="1" noChangeArrowheads="1"/>
              </p:cNvPicPr>
              <p:nvPr userDrawn="1"/>
            </p:nvPicPr>
            <p:blipFill>
              <a:blip r:embed="rId146" cstate="print"/>
              <a:srcRect/>
              <a:stretch>
                <a:fillRect/>
              </a:stretch>
            </p:blipFill>
            <p:spPr bwMode="auto">
              <a:xfrm>
                <a:off x="4324" y="3070"/>
                <a:ext cx="85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0" name="Picture 156"/>
              <p:cNvPicPr>
                <a:picLocks noChangeAspect="1" noChangeArrowheads="1"/>
              </p:cNvPicPr>
              <p:nvPr userDrawn="1"/>
            </p:nvPicPr>
            <p:blipFill>
              <a:blip r:embed="rId147" cstate="print"/>
              <a:srcRect/>
              <a:stretch>
                <a:fillRect/>
              </a:stretch>
            </p:blipFill>
            <p:spPr bwMode="auto">
              <a:xfrm>
                <a:off x="4349" y="3066"/>
                <a:ext cx="36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1" name="Picture 157"/>
              <p:cNvPicPr>
                <a:picLocks noChangeAspect="1" noChangeArrowheads="1"/>
              </p:cNvPicPr>
              <p:nvPr userDrawn="1"/>
            </p:nvPicPr>
            <p:blipFill>
              <a:blip r:embed="rId148" cstate="print"/>
              <a:srcRect/>
              <a:stretch>
                <a:fillRect/>
              </a:stretch>
            </p:blipFill>
            <p:spPr bwMode="auto">
              <a:xfrm>
                <a:off x="4329" y="3072"/>
                <a:ext cx="78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2" name="Picture 158"/>
              <p:cNvPicPr>
                <a:picLocks noChangeAspect="1" noChangeArrowheads="1"/>
              </p:cNvPicPr>
              <p:nvPr userDrawn="1"/>
            </p:nvPicPr>
            <p:blipFill>
              <a:blip r:embed="rId149" cstate="print"/>
              <a:srcRect/>
              <a:stretch>
                <a:fillRect/>
              </a:stretch>
            </p:blipFill>
            <p:spPr bwMode="auto">
              <a:xfrm>
                <a:off x="4349" y="3074"/>
                <a:ext cx="36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3" name="Picture 159"/>
              <p:cNvPicPr>
                <a:picLocks noChangeAspect="1" noChangeArrowheads="1"/>
              </p:cNvPicPr>
              <p:nvPr userDrawn="1"/>
            </p:nvPicPr>
            <p:blipFill>
              <a:blip r:embed="rId150" cstate="print"/>
              <a:srcRect/>
              <a:stretch>
                <a:fillRect/>
              </a:stretch>
            </p:blipFill>
            <p:spPr bwMode="auto">
              <a:xfrm>
                <a:off x="4222" y="3022"/>
                <a:ext cx="109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4" name="Picture 160"/>
              <p:cNvPicPr>
                <a:picLocks noChangeAspect="1" noChangeArrowheads="1"/>
              </p:cNvPicPr>
              <p:nvPr userDrawn="1"/>
            </p:nvPicPr>
            <p:blipFill>
              <a:blip r:embed="rId151" cstate="print"/>
              <a:srcRect/>
              <a:stretch>
                <a:fillRect/>
              </a:stretch>
            </p:blipFill>
            <p:spPr bwMode="auto">
              <a:xfrm>
                <a:off x="4256" y="3026"/>
                <a:ext cx="73" cy="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5" name="Picture 161"/>
              <p:cNvPicPr>
                <a:picLocks noChangeAspect="1" noChangeArrowheads="1"/>
              </p:cNvPicPr>
              <p:nvPr userDrawn="1"/>
            </p:nvPicPr>
            <p:blipFill>
              <a:blip r:embed="rId152" cstate="print"/>
              <a:srcRect/>
              <a:stretch>
                <a:fillRect/>
              </a:stretch>
            </p:blipFill>
            <p:spPr bwMode="auto">
              <a:xfrm>
                <a:off x="4258" y="3026"/>
                <a:ext cx="24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6" name="Picture 162"/>
              <p:cNvPicPr>
                <a:picLocks noChangeAspect="1" noChangeArrowheads="1"/>
              </p:cNvPicPr>
              <p:nvPr userDrawn="1"/>
            </p:nvPicPr>
            <p:blipFill>
              <a:blip r:embed="rId153" cstate="print"/>
              <a:srcRect/>
              <a:stretch>
                <a:fillRect/>
              </a:stretch>
            </p:blipFill>
            <p:spPr bwMode="auto">
              <a:xfrm>
                <a:off x="4222" y="3124"/>
                <a:ext cx="109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7" name="Picture 163"/>
              <p:cNvPicPr>
                <a:picLocks noChangeAspect="1" noChangeArrowheads="1"/>
              </p:cNvPicPr>
              <p:nvPr userDrawn="1"/>
            </p:nvPicPr>
            <p:blipFill>
              <a:blip r:embed="rId154" cstate="print"/>
              <a:srcRect/>
              <a:stretch>
                <a:fillRect/>
              </a:stretch>
            </p:blipFill>
            <p:spPr bwMode="auto">
              <a:xfrm>
                <a:off x="4222" y="3114"/>
                <a:ext cx="90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8" name="Picture 164"/>
              <p:cNvPicPr>
                <a:picLocks noChangeAspect="1" noChangeArrowheads="1"/>
              </p:cNvPicPr>
              <p:nvPr userDrawn="1"/>
            </p:nvPicPr>
            <p:blipFill>
              <a:blip r:embed="rId155" cstate="print"/>
              <a:srcRect/>
              <a:stretch>
                <a:fillRect/>
              </a:stretch>
            </p:blipFill>
            <p:spPr bwMode="auto">
              <a:xfrm>
                <a:off x="4298" y="3080"/>
                <a:ext cx="37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89" name="Picture 165"/>
              <p:cNvPicPr>
                <a:picLocks noChangeAspect="1" noChangeArrowheads="1"/>
              </p:cNvPicPr>
              <p:nvPr userDrawn="1"/>
            </p:nvPicPr>
            <p:blipFill>
              <a:blip r:embed="rId156" cstate="print"/>
              <a:srcRect/>
              <a:stretch>
                <a:fillRect/>
              </a:stretch>
            </p:blipFill>
            <p:spPr bwMode="auto">
              <a:xfrm>
                <a:off x="4310" y="3082"/>
                <a:ext cx="19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0" name="Picture 166"/>
              <p:cNvPicPr>
                <a:picLocks noChangeAspect="1" noChangeArrowheads="1"/>
              </p:cNvPicPr>
              <p:nvPr userDrawn="1"/>
            </p:nvPicPr>
            <p:blipFill>
              <a:blip r:embed="rId157" cstate="print"/>
              <a:srcRect/>
              <a:stretch>
                <a:fillRect/>
              </a:stretch>
            </p:blipFill>
            <p:spPr bwMode="auto">
              <a:xfrm>
                <a:off x="4298" y="3128"/>
                <a:ext cx="37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1" name="Picture 167"/>
              <p:cNvPicPr>
                <a:picLocks noChangeAspect="1" noChangeArrowheads="1"/>
              </p:cNvPicPr>
              <p:nvPr userDrawn="1"/>
            </p:nvPicPr>
            <p:blipFill>
              <a:blip r:embed="rId158" cstate="print"/>
              <a:srcRect/>
              <a:stretch>
                <a:fillRect/>
              </a:stretch>
            </p:blipFill>
            <p:spPr bwMode="auto">
              <a:xfrm>
                <a:off x="4296" y="3114"/>
                <a:ext cx="24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2" name="Picture 168"/>
              <p:cNvPicPr>
                <a:picLocks noChangeAspect="1" noChangeArrowheads="1"/>
              </p:cNvPicPr>
              <p:nvPr userDrawn="1"/>
            </p:nvPicPr>
            <p:blipFill>
              <a:blip r:embed="rId159" cstate="print"/>
              <a:srcRect/>
              <a:stretch>
                <a:fillRect/>
              </a:stretch>
            </p:blipFill>
            <p:spPr bwMode="auto">
              <a:xfrm>
                <a:off x="4302" y="3086"/>
                <a:ext cx="31" cy="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3" name="Picture 169"/>
              <p:cNvPicPr>
                <a:picLocks noChangeAspect="1" noChangeArrowheads="1"/>
              </p:cNvPicPr>
              <p:nvPr userDrawn="1"/>
            </p:nvPicPr>
            <p:blipFill>
              <a:blip r:embed="rId160" cstate="print"/>
              <a:srcRect/>
              <a:stretch>
                <a:fillRect/>
              </a:stretch>
            </p:blipFill>
            <p:spPr bwMode="auto">
              <a:xfrm>
                <a:off x="4314" y="3086"/>
                <a:ext cx="19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4" name="Picture 170"/>
              <p:cNvPicPr>
                <a:picLocks noChangeAspect="1" noChangeArrowheads="1"/>
              </p:cNvPicPr>
              <p:nvPr userDrawn="1"/>
            </p:nvPicPr>
            <p:blipFill>
              <a:blip r:embed="rId161" cstate="print"/>
              <a:srcRect/>
              <a:stretch>
                <a:fillRect/>
              </a:stretch>
            </p:blipFill>
            <p:spPr bwMode="auto">
              <a:xfrm>
                <a:off x="4302" y="3130"/>
                <a:ext cx="31" cy="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5" name="Picture 171"/>
              <p:cNvPicPr>
                <a:picLocks noChangeAspect="1" noChangeArrowheads="1"/>
              </p:cNvPicPr>
              <p:nvPr userDrawn="1"/>
            </p:nvPicPr>
            <p:blipFill>
              <a:blip r:embed="rId162" cstate="print"/>
              <a:srcRect/>
              <a:stretch>
                <a:fillRect/>
              </a:stretch>
            </p:blipFill>
            <p:spPr bwMode="auto">
              <a:xfrm>
                <a:off x="4302" y="3114"/>
                <a:ext cx="24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6" name="Picture 172"/>
              <p:cNvPicPr>
                <a:picLocks noChangeAspect="1" noChangeArrowheads="1"/>
              </p:cNvPicPr>
              <p:nvPr userDrawn="1"/>
            </p:nvPicPr>
            <p:blipFill>
              <a:blip r:embed="rId163" cstate="print"/>
              <a:srcRect/>
              <a:stretch>
                <a:fillRect/>
              </a:stretch>
            </p:blipFill>
            <p:spPr bwMode="auto">
              <a:xfrm>
                <a:off x="4306" y="3086"/>
                <a:ext cx="31" cy="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7" name="Picture 173"/>
              <p:cNvPicPr>
                <a:picLocks noChangeAspect="1" noChangeArrowheads="1"/>
              </p:cNvPicPr>
              <p:nvPr userDrawn="1"/>
            </p:nvPicPr>
            <p:blipFill>
              <a:blip r:embed="rId164" cstate="print"/>
              <a:srcRect/>
              <a:stretch>
                <a:fillRect/>
              </a:stretch>
            </p:blipFill>
            <p:spPr bwMode="auto">
              <a:xfrm>
                <a:off x="4306" y="3108"/>
                <a:ext cx="25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8" name="Picture 174"/>
              <p:cNvPicPr>
                <a:picLocks noChangeAspect="1" noChangeArrowheads="1"/>
              </p:cNvPicPr>
              <p:nvPr userDrawn="1"/>
            </p:nvPicPr>
            <p:blipFill>
              <a:blip r:embed="rId165" cstate="print"/>
              <a:srcRect/>
              <a:stretch>
                <a:fillRect/>
              </a:stretch>
            </p:blipFill>
            <p:spPr bwMode="auto">
              <a:xfrm>
                <a:off x="4312" y="3088"/>
                <a:ext cx="4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9" name="Picture 175"/>
              <p:cNvPicPr>
                <a:picLocks noChangeAspect="1" noChangeArrowheads="1"/>
              </p:cNvPicPr>
              <p:nvPr userDrawn="1"/>
            </p:nvPicPr>
            <p:blipFill>
              <a:blip r:embed="rId166" cstate="print"/>
              <a:srcRect/>
              <a:stretch>
                <a:fillRect/>
              </a:stretch>
            </p:blipFill>
            <p:spPr bwMode="auto">
              <a:xfrm>
                <a:off x="4312" y="3110"/>
                <a:ext cx="55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0" name="Picture 176"/>
              <p:cNvPicPr>
                <a:picLocks noChangeAspect="1" noChangeArrowheads="1"/>
              </p:cNvPicPr>
              <p:nvPr userDrawn="1"/>
            </p:nvPicPr>
            <p:blipFill>
              <a:blip r:embed="rId167" cstate="print"/>
              <a:srcRect/>
              <a:stretch>
                <a:fillRect/>
              </a:stretch>
            </p:blipFill>
            <p:spPr bwMode="auto">
              <a:xfrm>
                <a:off x="4403" y="3028"/>
                <a:ext cx="108" cy="2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1" name="Picture 177"/>
              <p:cNvPicPr>
                <a:picLocks noChangeAspect="1" noChangeArrowheads="1"/>
              </p:cNvPicPr>
              <p:nvPr userDrawn="1"/>
            </p:nvPicPr>
            <p:blipFill>
              <a:blip r:embed="rId168" cstate="print"/>
              <a:srcRect/>
              <a:stretch>
                <a:fillRect/>
              </a:stretch>
            </p:blipFill>
            <p:spPr bwMode="auto">
              <a:xfrm>
                <a:off x="4419" y="3114"/>
                <a:ext cx="90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2" name="Picture 178"/>
              <p:cNvPicPr>
                <a:picLocks noChangeAspect="1" noChangeArrowheads="1"/>
              </p:cNvPicPr>
              <p:nvPr userDrawn="1"/>
            </p:nvPicPr>
            <p:blipFill>
              <a:blip r:embed="rId169" cstate="print"/>
              <a:srcRect/>
              <a:stretch>
                <a:fillRect/>
              </a:stretch>
            </p:blipFill>
            <p:spPr bwMode="auto">
              <a:xfrm>
                <a:off x="4399" y="3080"/>
                <a:ext cx="3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3" name="Picture 179"/>
              <p:cNvPicPr>
                <a:picLocks noChangeAspect="1" noChangeArrowheads="1"/>
              </p:cNvPicPr>
              <p:nvPr userDrawn="1"/>
            </p:nvPicPr>
            <p:blipFill>
              <a:blip r:embed="rId170" cstate="print"/>
              <a:srcRect/>
              <a:stretch>
                <a:fillRect/>
              </a:stretch>
            </p:blipFill>
            <p:spPr bwMode="auto">
              <a:xfrm>
                <a:off x="4413" y="3114"/>
                <a:ext cx="24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4" name="Picture 180"/>
              <p:cNvPicPr>
                <a:picLocks noChangeAspect="1" noChangeArrowheads="1"/>
              </p:cNvPicPr>
              <p:nvPr userDrawn="1"/>
            </p:nvPicPr>
            <p:blipFill>
              <a:blip r:embed="rId171" cstate="print"/>
              <a:srcRect/>
              <a:stretch>
                <a:fillRect/>
              </a:stretch>
            </p:blipFill>
            <p:spPr bwMode="auto">
              <a:xfrm>
                <a:off x="4397" y="3082"/>
                <a:ext cx="30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5" name="Picture 181"/>
              <p:cNvPicPr>
                <a:picLocks noChangeAspect="1" noChangeArrowheads="1"/>
              </p:cNvPicPr>
              <p:nvPr userDrawn="1"/>
            </p:nvPicPr>
            <p:blipFill>
              <a:blip r:embed="rId172" cstate="print"/>
              <a:srcRect/>
              <a:stretch>
                <a:fillRect/>
              </a:stretch>
            </p:blipFill>
            <p:spPr bwMode="auto">
              <a:xfrm>
                <a:off x="4409" y="3114"/>
                <a:ext cx="24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6" name="Picture 182"/>
              <p:cNvPicPr>
                <a:picLocks noChangeAspect="1" noChangeArrowheads="1"/>
              </p:cNvPicPr>
              <p:nvPr userDrawn="1"/>
            </p:nvPicPr>
            <p:blipFill>
              <a:blip r:embed="rId173" cstate="print"/>
              <a:srcRect/>
              <a:stretch>
                <a:fillRect/>
              </a:stretch>
            </p:blipFill>
            <p:spPr bwMode="auto">
              <a:xfrm>
                <a:off x="4393" y="3086"/>
                <a:ext cx="30" cy="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7" name="Picture 183"/>
              <p:cNvPicPr>
                <a:picLocks noChangeAspect="1" noChangeArrowheads="1"/>
              </p:cNvPicPr>
              <p:nvPr userDrawn="1"/>
            </p:nvPicPr>
            <p:blipFill>
              <a:blip r:embed="rId174" cstate="print"/>
              <a:srcRect/>
              <a:stretch>
                <a:fillRect/>
              </a:stretch>
            </p:blipFill>
            <p:spPr bwMode="auto">
              <a:xfrm>
                <a:off x="4403" y="3108"/>
                <a:ext cx="24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8" name="Picture 184"/>
              <p:cNvPicPr>
                <a:picLocks noChangeAspect="1" noChangeArrowheads="1"/>
              </p:cNvPicPr>
              <p:nvPr userDrawn="1"/>
            </p:nvPicPr>
            <p:blipFill>
              <a:blip r:embed="rId175" cstate="print"/>
              <a:srcRect/>
              <a:stretch>
                <a:fillRect/>
              </a:stretch>
            </p:blipFill>
            <p:spPr bwMode="auto">
              <a:xfrm>
                <a:off x="4375" y="3088"/>
                <a:ext cx="48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09" name="Picture 185"/>
              <p:cNvPicPr>
                <a:picLocks noChangeAspect="1" noChangeArrowheads="1"/>
              </p:cNvPicPr>
              <p:nvPr userDrawn="1"/>
            </p:nvPicPr>
            <p:blipFill>
              <a:blip r:embed="rId176" cstate="print"/>
              <a:srcRect/>
              <a:stretch>
                <a:fillRect/>
              </a:stretch>
            </p:blipFill>
            <p:spPr bwMode="auto">
              <a:xfrm>
                <a:off x="4365" y="3110"/>
                <a:ext cx="54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0" name="Picture 186"/>
              <p:cNvPicPr>
                <a:picLocks noChangeAspect="1" noChangeArrowheads="1"/>
              </p:cNvPicPr>
              <p:nvPr userDrawn="1"/>
            </p:nvPicPr>
            <p:blipFill>
              <a:blip r:embed="rId177" cstate="print"/>
              <a:srcRect/>
              <a:stretch>
                <a:fillRect/>
              </a:stretch>
            </p:blipFill>
            <p:spPr bwMode="auto">
              <a:xfrm>
                <a:off x="4262" y="3164"/>
                <a:ext cx="205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1" name="Picture 187"/>
              <p:cNvPicPr>
                <a:picLocks noChangeAspect="1" noChangeArrowheads="1"/>
              </p:cNvPicPr>
              <p:nvPr userDrawn="1"/>
            </p:nvPicPr>
            <p:blipFill>
              <a:blip r:embed="rId178" cstate="print"/>
              <a:srcRect/>
              <a:stretch>
                <a:fillRect/>
              </a:stretch>
            </p:blipFill>
            <p:spPr bwMode="auto">
              <a:xfrm>
                <a:off x="4349" y="3182"/>
                <a:ext cx="30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2" name="Picture 188"/>
              <p:cNvPicPr>
                <a:picLocks noChangeAspect="1" noChangeArrowheads="1"/>
              </p:cNvPicPr>
              <p:nvPr userDrawn="1"/>
            </p:nvPicPr>
            <p:blipFill>
              <a:blip r:embed="rId179" cstate="print"/>
              <a:srcRect/>
              <a:stretch>
                <a:fillRect/>
              </a:stretch>
            </p:blipFill>
            <p:spPr bwMode="auto">
              <a:xfrm>
                <a:off x="4316" y="3160"/>
                <a:ext cx="97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3" name="Picture 189"/>
              <p:cNvPicPr>
                <a:picLocks noChangeAspect="1" noChangeArrowheads="1"/>
              </p:cNvPicPr>
              <p:nvPr userDrawn="1"/>
            </p:nvPicPr>
            <p:blipFill>
              <a:blip r:embed="rId180" cstate="print"/>
              <a:srcRect/>
              <a:stretch>
                <a:fillRect/>
              </a:stretch>
            </p:blipFill>
            <p:spPr bwMode="auto">
              <a:xfrm>
                <a:off x="4349" y="3172"/>
                <a:ext cx="3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4" name="Picture 190"/>
              <p:cNvPicPr>
                <a:picLocks noChangeAspect="1" noChangeArrowheads="1"/>
              </p:cNvPicPr>
              <p:nvPr userDrawn="1"/>
            </p:nvPicPr>
            <p:blipFill>
              <a:blip r:embed="rId181" cstate="print"/>
              <a:srcRect/>
              <a:stretch>
                <a:fillRect/>
              </a:stretch>
            </p:blipFill>
            <p:spPr bwMode="auto">
              <a:xfrm>
                <a:off x="4320" y="3160"/>
                <a:ext cx="91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5" name="Picture 191"/>
              <p:cNvPicPr>
                <a:picLocks noChangeAspect="1" noChangeArrowheads="1"/>
              </p:cNvPicPr>
              <p:nvPr userDrawn="1"/>
            </p:nvPicPr>
            <p:blipFill>
              <a:blip r:embed="rId182" cstate="print"/>
              <a:srcRect/>
              <a:stretch>
                <a:fillRect/>
              </a:stretch>
            </p:blipFill>
            <p:spPr bwMode="auto">
              <a:xfrm>
                <a:off x="4349" y="3168"/>
                <a:ext cx="3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6" name="Picture 192"/>
              <p:cNvPicPr>
                <a:picLocks noChangeAspect="1" noChangeArrowheads="1"/>
              </p:cNvPicPr>
              <p:nvPr userDrawn="1"/>
            </p:nvPicPr>
            <p:blipFill>
              <a:blip r:embed="rId183" cstate="print"/>
              <a:srcRect/>
              <a:stretch>
                <a:fillRect/>
              </a:stretch>
            </p:blipFill>
            <p:spPr bwMode="auto">
              <a:xfrm>
                <a:off x="4324" y="3156"/>
                <a:ext cx="85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7" name="Picture 193"/>
              <p:cNvPicPr>
                <a:picLocks noChangeAspect="1" noChangeArrowheads="1"/>
              </p:cNvPicPr>
              <p:nvPr userDrawn="1"/>
            </p:nvPicPr>
            <p:blipFill>
              <a:blip r:embed="rId184" cstate="print"/>
              <a:srcRect/>
              <a:stretch>
                <a:fillRect/>
              </a:stretch>
            </p:blipFill>
            <p:spPr bwMode="auto">
              <a:xfrm>
                <a:off x="4349" y="3162"/>
                <a:ext cx="36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8" name="Picture 194"/>
              <p:cNvPicPr>
                <a:picLocks noChangeAspect="1" noChangeArrowheads="1"/>
              </p:cNvPicPr>
              <p:nvPr userDrawn="1"/>
            </p:nvPicPr>
            <p:blipFill>
              <a:blip r:embed="rId185" cstate="print"/>
              <a:srcRect/>
              <a:stretch>
                <a:fillRect/>
              </a:stretch>
            </p:blipFill>
            <p:spPr bwMode="auto">
              <a:xfrm>
                <a:off x="4329" y="3132"/>
                <a:ext cx="78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19" name="Picture 195"/>
              <p:cNvPicPr>
                <a:picLocks noChangeAspect="1" noChangeArrowheads="1"/>
              </p:cNvPicPr>
              <p:nvPr userDrawn="1"/>
            </p:nvPicPr>
            <p:blipFill>
              <a:blip r:embed="rId186" cstate="print"/>
              <a:srcRect/>
              <a:stretch>
                <a:fillRect/>
              </a:stretch>
            </p:blipFill>
            <p:spPr bwMode="auto">
              <a:xfrm>
                <a:off x="4349" y="3128"/>
                <a:ext cx="36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0" name="Picture 196"/>
              <p:cNvPicPr>
                <a:picLocks noChangeAspect="1" noChangeArrowheads="1"/>
              </p:cNvPicPr>
              <p:nvPr userDrawn="1"/>
            </p:nvPicPr>
            <p:blipFill>
              <a:blip r:embed="rId187" cstate="print"/>
              <a:srcRect/>
              <a:stretch>
                <a:fillRect/>
              </a:stretch>
            </p:blipFill>
            <p:spPr bwMode="auto">
              <a:xfrm>
                <a:off x="4248" y="3010"/>
                <a:ext cx="235" cy="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1" name="Picture 197"/>
              <p:cNvPicPr>
                <a:picLocks noChangeAspect="1" noChangeArrowheads="1"/>
              </p:cNvPicPr>
              <p:nvPr userDrawn="1"/>
            </p:nvPicPr>
            <p:blipFill>
              <a:blip r:embed="rId188" cstate="print"/>
              <a:srcRect/>
              <a:stretch>
                <a:fillRect/>
              </a:stretch>
            </p:blipFill>
            <p:spPr bwMode="auto">
              <a:xfrm>
                <a:off x="690" y="2921"/>
                <a:ext cx="37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2" name="Picture 198"/>
              <p:cNvPicPr>
                <a:picLocks noChangeAspect="1" noChangeArrowheads="1"/>
              </p:cNvPicPr>
              <p:nvPr userDrawn="1"/>
            </p:nvPicPr>
            <p:blipFill>
              <a:blip r:embed="rId189" cstate="print"/>
              <a:srcRect/>
              <a:stretch>
                <a:fillRect/>
              </a:stretch>
            </p:blipFill>
            <p:spPr bwMode="auto">
              <a:xfrm>
                <a:off x="690" y="2693"/>
                <a:ext cx="31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3" name="Picture 199"/>
              <p:cNvPicPr>
                <a:picLocks noChangeAspect="1" noChangeArrowheads="1"/>
              </p:cNvPicPr>
              <p:nvPr userDrawn="1"/>
            </p:nvPicPr>
            <p:blipFill>
              <a:blip r:embed="rId190" cstate="print"/>
              <a:srcRect/>
              <a:stretch>
                <a:fillRect/>
              </a:stretch>
            </p:blipFill>
            <p:spPr bwMode="auto">
              <a:xfrm>
                <a:off x="444" y="2937"/>
                <a:ext cx="529" cy="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4" name="Picture 200"/>
              <p:cNvPicPr>
                <a:picLocks noChangeAspect="1" noChangeArrowheads="1"/>
              </p:cNvPicPr>
              <p:nvPr userDrawn="1"/>
            </p:nvPicPr>
            <p:blipFill>
              <a:blip r:embed="rId191" cstate="print"/>
              <a:srcRect/>
              <a:stretch>
                <a:fillRect/>
              </a:stretch>
            </p:blipFill>
            <p:spPr bwMode="auto">
              <a:xfrm>
                <a:off x="694" y="2919"/>
                <a:ext cx="25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5" name="Picture 201"/>
              <p:cNvPicPr>
                <a:picLocks noChangeAspect="1" noChangeArrowheads="1"/>
              </p:cNvPicPr>
              <p:nvPr userDrawn="1"/>
            </p:nvPicPr>
            <p:blipFill>
              <a:blip r:embed="rId192" cstate="print"/>
              <a:srcRect/>
              <a:stretch>
                <a:fillRect/>
              </a:stretch>
            </p:blipFill>
            <p:spPr bwMode="auto">
              <a:xfrm>
                <a:off x="694" y="2795"/>
                <a:ext cx="25" cy="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6" name="Picture 202"/>
              <p:cNvPicPr>
                <a:picLocks noChangeAspect="1" noChangeArrowheads="1"/>
              </p:cNvPicPr>
              <p:nvPr userDrawn="1"/>
            </p:nvPicPr>
            <p:blipFill>
              <a:blip r:embed="rId193" cstate="print"/>
              <a:srcRect/>
              <a:stretch>
                <a:fillRect/>
              </a:stretch>
            </p:blipFill>
            <p:spPr bwMode="auto">
              <a:xfrm>
                <a:off x="544" y="2947"/>
                <a:ext cx="331" cy="1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7" name="Picture 203"/>
              <p:cNvPicPr>
                <a:picLocks noChangeAspect="1" noChangeArrowheads="1"/>
              </p:cNvPicPr>
              <p:nvPr userDrawn="1"/>
            </p:nvPicPr>
            <p:blipFill>
              <a:blip r:embed="rId194" cstate="print"/>
              <a:srcRect/>
              <a:stretch>
                <a:fillRect/>
              </a:stretch>
            </p:blipFill>
            <p:spPr bwMode="auto">
              <a:xfrm>
                <a:off x="708" y="2921"/>
                <a:ext cx="49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8" name="Picture 204"/>
              <p:cNvPicPr>
                <a:picLocks noChangeAspect="1" noChangeArrowheads="1"/>
              </p:cNvPicPr>
              <p:nvPr userDrawn="1"/>
            </p:nvPicPr>
            <p:blipFill>
              <a:blip r:embed="rId195" cstate="print"/>
              <a:srcRect/>
              <a:stretch>
                <a:fillRect/>
              </a:stretch>
            </p:blipFill>
            <p:spPr bwMode="auto">
              <a:xfrm>
                <a:off x="723" y="2813"/>
                <a:ext cx="132" cy="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430" name="Group 406"/>
            <p:cNvGrpSpPr>
              <a:grpSpLocks/>
            </p:cNvGrpSpPr>
            <p:nvPr userDrawn="1"/>
          </p:nvGrpSpPr>
          <p:grpSpPr bwMode="auto">
            <a:xfrm>
              <a:off x="223" y="713"/>
              <a:ext cx="4220" cy="3997"/>
              <a:chOff x="223" y="713"/>
              <a:chExt cx="4220" cy="3997"/>
            </a:xfrm>
          </p:grpSpPr>
          <p:pic>
            <p:nvPicPr>
              <p:cNvPr id="1230" name="Picture 206"/>
              <p:cNvPicPr>
                <a:picLocks noChangeAspect="1" noChangeArrowheads="1"/>
              </p:cNvPicPr>
              <p:nvPr userDrawn="1"/>
            </p:nvPicPr>
            <p:blipFill>
              <a:blip r:embed="rId196" cstate="print"/>
              <a:srcRect/>
              <a:stretch>
                <a:fillRect/>
              </a:stretch>
            </p:blipFill>
            <p:spPr bwMode="auto">
              <a:xfrm>
                <a:off x="660" y="2921"/>
                <a:ext cx="48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1" name="Picture 207"/>
              <p:cNvPicPr>
                <a:picLocks noChangeAspect="1" noChangeArrowheads="1"/>
              </p:cNvPicPr>
              <p:nvPr userDrawn="1"/>
            </p:nvPicPr>
            <p:blipFill>
              <a:blip r:embed="rId197" cstate="print"/>
              <a:srcRect/>
              <a:stretch>
                <a:fillRect/>
              </a:stretch>
            </p:blipFill>
            <p:spPr bwMode="auto">
              <a:xfrm>
                <a:off x="562" y="2813"/>
                <a:ext cx="132" cy="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2" name="Picture 208"/>
              <p:cNvPicPr>
                <a:picLocks noChangeAspect="1" noChangeArrowheads="1"/>
              </p:cNvPicPr>
              <p:nvPr userDrawn="1"/>
            </p:nvPicPr>
            <p:blipFill>
              <a:blip r:embed="rId198" cstate="print"/>
              <a:srcRect/>
              <a:stretch>
                <a:fillRect/>
              </a:stretch>
            </p:blipFill>
            <p:spPr bwMode="auto">
              <a:xfrm>
                <a:off x="618" y="2959"/>
                <a:ext cx="235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3" name="Picture 209"/>
              <p:cNvPicPr>
                <a:picLocks noChangeAspect="1" noChangeArrowheads="1"/>
              </p:cNvPicPr>
              <p:nvPr userDrawn="1"/>
            </p:nvPicPr>
            <p:blipFill>
              <a:blip r:embed="rId199" cstate="print"/>
              <a:srcRect/>
              <a:stretch>
                <a:fillRect/>
              </a:stretch>
            </p:blipFill>
            <p:spPr bwMode="auto">
              <a:xfrm>
                <a:off x="682" y="2929"/>
                <a:ext cx="55" cy="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4" name="Picture 210"/>
              <p:cNvPicPr>
                <a:picLocks noChangeAspect="1" noChangeArrowheads="1"/>
              </p:cNvPicPr>
              <p:nvPr userDrawn="1"/>
            </p:nvPicPr>
            <p:blipFill>
              <a:blip r:embed="rId200" cstate="print"/>
              <a:srcRect/>
              <a:stretch>
                <a:fillRect/>
              </a:stretch>
            </p:blipFill>
            <p:spPr bwMode="auto">
              <a:xfrm>
                <a:off x="684" y="2937"/>
                <a:ext cx="43" cy="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5" name="Picture 211"/>
              <p:cNvPicPr>
                <a:picLocks noChangeAspect="1" noChangeArrowheads="1"/>
              </p:cNvPicPr>
              <p:nvPr userDrawn="1"/>
            </p:nvPicPr>
            <p:blipFill>
              <a:blip r:embed="rId201" cstate="print"/>
              <a:srcRect/>
              <a:stretch>
                <a:fillRect/>
              </a:stretch>
            </p:blipFill>
            <p:spPr bwMode="auto">
              <a:xfrm>
                <a:off x="620" y="2917"/>
                <a:ext cx="181" cy="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6" name="Picture 212"/>
              <p:cNvPicPr>
                <a:picLocks noChangeAspect="1" noChangeArrowheads="1"/>
              </p:cNvPicPr>
              <p:nvPr userDrawn="1"/>
            </p:nvPicPr>
            <p:blipFill>
              <a:blip r:embed="rId202" cstate="print"/>
              <a:srcRect/>
              <a:stretch>
                <a:fillRect/>
              </a:stretch>
            </p:blipFill>
            <p:spPr bwMode="auto">
              <a:xfrm>
                <a:off x="614" y="2867"/>
                <a:ext cx="187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7" name="Picture 213"/>
              <p:cNvPicPr>
                <a:picLocks noChangeAspect="1" noChangeArrowheads="1"/>
              </p:cNvPicPr>
              <p:nvPr userDrawn="1"/>
            </p:nvPicPr>
            <p:blipFill>
              <a:blip r:embed="rId203" cstate="print"/>
              <a:srcRect/>
              <a:stretch>
                <a:fillRect/>
              </a:stretch>
            </p:blipFill>
            <p:spPr bwMode="auto">
              <a:xfrm>
                <a:off x="608" y="3667"/>
                <a:ext cx="223" cy="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8" name="Picture 214"/>
              <p:cNvPicPr>
                <a:picLocks noChangeAspect="1" noChangeArrowheads="1"/>
              </p:cNvPicPr>
              <p:nvPr userDrawn="1"/>
            </p:nvPicPr>
            <p:blipFill>
              <a:blip r:embed="rId204" cstate="print"/>
              <a:srcRect/>
              <a:stretch>
                <a:fillRect/>
              </a:stretch>
            </p:blipFill>
            <p:spPr bwMode="auto">
              <a:xfrm>
                <a:off x="596" y="3565"/>
                <a:ext cx="247" cy="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9" name="Picture 215"/>
              <p:cNvPicPr>
                <a:picLocks noChangeAspect="1" noChangeArrowheads="1"/>
              </p:cNvPicPr>
              <p:nvPr userDrawn="1"/>
            </p:nvPicPr>
            <p:blipFill>
              <a:blip r:embed="rId205" cstate="print"/>
              <a:srcRect/>
              <a:stretch>
                <a:fillRect/>
              </a:stretch>
            </p:blipFill>
            <p:spPr bwMode="auto">
              <a:xfrm>
                <a:off x="600" y="3573"/>
                <a:ext cx="241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0" name="Picture 216"/>
              <p:cNvPicPr>
                <a:picLocks noChangeAspect="1" noChangeArrowheads="1"/>
              </p:cNvPicPr>
              <p:nvPr userDrawn="1"/>
            </p:nvPicPr>
            <p:blipFill>
              <a:blip r:embed="rId206" cstate="print"/>
              <a:srcRect/>
              <a:stretch>
                <a:fillRect/>
              </a:stretch>
            </p:blipFill>
            <p:spPr bwMode="auto">
              <a:xfrm>
                <a:off x="596" y="3684"/>
                <a:ext cx="247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1" name="Picture 217"/>
              <p:cNvPicPr>
                <a:picLocks noChangeAspect="1" noChangeArrowheads="1"/>
              </p:cNvPicPr>
              <p:nvPr userDrawn="1"/>
            </p:nvPicPr>
            <p:blipFill>
              <a:blip r:embed="rId207" cstate="print"/>
              <a:srcRect/>
              <a:stretch>
                <a:fillRect/>
              </a:stretch>
            </p:blipFill>
            <p:spPr bwMode="auto">
              <a:xfrm>
                <a:off x="690" y="3686"/>
                <a:ext cx="97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2" name="Picture 218"/>
              <p:cNvPicPr>
                <a:picLocks noChangeAspect="1" noChangeArrowheads="1"/>
              </p:cNvPicPr>
              <p:nvPr userDrawn="1"/>
            </p:nvPicPr>
            <p:blipFill>
              <a:blip r:embed="rId208" cstate="print"/>
              <a:srcRect/>
              <a:stretch>
                <a:fillRect/>
              </a:stretch>
            </p:blipFill>
            <p:spPr bwMode="auto">
              <a:xfrm>
                <a:off x="650" y="3684"/>
                <a:ext cx="133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3" name="Picture 219"/>
              <p:cNvPicPr>
                <a:picLocks noChangeAspect="1" noChangeArrowheads="1"/>
              </p:cNvPicPr>
              <p:nvPr userDrawn="1"/>
            </p:nvPicPr>
            <p:blipFill>
              <a:blip r:embed="rId209" cstate="print"/>
              <a:srcRect/>
              <a:stretch>
                <a:fillRect/>
              </a:stretch>
            </p:blipFill>
            <p:spPr bwMode="auto">
              <a:xfrm>
                <a:off x="650" y="3571"/>
                <a:ext cx="139" cy="2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4" name="Picture 220"/>
              <p:cNvPicPr>
                <a:picLocks noChangeAspect="1" noChangeArrowheads="1"/>
              </p:cNvPicPr>
              <p:nvPr userDrawn="1"/>
            </p:nvPicPr>
            <p:blipFill>
              <a:blip r:embed="rId210" cstate="print"/>
              <a:srcRect/>
              <a:stretch>
                <a:fillRect/>
              </a:stretch>
            </p:blipFill>
            <p:spPr bwMode="auto">
              <a:xfrm>
                <a:off x="534" y="3379"/>
                <a:ext cx="126" cy="1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5" name="Picture 221"/>
              <p:cNvPicPr>
                <a:picLocks noChangeAspect="1" noChangeArrowheads="1"/>
              </p:cNvPicPr>
              <p:nvPr userDrawn="1"/>
            </p:nvPicPr>
            <p:blipFill>
              <a:blip r:embed="rId211" cstate="print"/>
              <a:srcRect/>
              <a:stretch>
                <a:fillRect/>
              </a:stretch>
            </p:blipFill>
            <p:spPr bwMode="auto">
              <a:xfrm>
                <a:off x="516" y="3363"/>
                <a:ext cx="174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6" name="Picture 222"/>
              <p:cNvPicPr>
                <a:picLocks noChangeAspect="1" noChangeArrowheads="1"/>
              </p:cNvPicPr>
              <p:nvPr userDrawn="1"/>
            </p:nvPicPr>
            <p:blipFill>
              <a:blip r:embed="rId212" cstate="print"/>
              <a:srcRect/>
              <a:stretch>
                <a:fillRect/>
              </a:stretch>
            </p:blipFill>
            <p:spPr bwMode="auto">
              <a:xfrm>
                <a:off x="518" y="3365"/>
                <a:ext cx="168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7" name="Picture 223"/>
              <p:cNvPicPr>
                <a:picLocks noChangeAspect="1" noChangeArrowheads="1"/>
              </p:cNvPicPr>
              <p:nvPr userDrawn="1"/>
            </p:nvPicPr>
            <p:blipFill>
              <a:blip r:embed="rId213" cstate="print"/>
              <a:srcRect/>
              <a:stretch>
                <a:fillRect/>
              </a:stretch>
            </p:blipFill>
            <p:spPr bwMode="auto">
              <a:xfrm>
                <a:off x="606" y="3357"/>
                <a:ext cx="90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8" name="Picture 224"/>
              <p:cNvPicPr>
                <a:picLocks noChangeAspect="1" noChangeArrowheads="1"/>
              </p:cNvPicPr>
              <p:nvPr userDrawn="1"/>
            </p:nvPicPr>
            <p:blipFill>
              <a:blip r:embed="rId214" cstate="print"/>
              <a:srcRect/>
              <a:stretch>
                <a:fillRect/>
              </a:stretch>
            </p:blipFill>
            <p:spPr bwMode="auto">
              <a:xfrm>
                <a:off x="604" y="3369"/>
                <a:ext cx="84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49" name="Picture 225"/>
              <p:cNvPicPr>
                <a:picLocks noChangeAspect="1" noChangeArrowheads="1"/>
              </p:cNvPicPr>
              <p:nvPr userDrawn="1"/>
            </p:nvPicPr>
            <p:blipFill>
              <a:blip r:embed="rId215" cstate="print"/>
              <a:srcRect/>
              <a:stretch>
                <a:fillRect/>
              </a:stretch>
            </p:blipFill>
            <p:spPr bwMode="auto">
              <a:xfrm>
                <a:off x="614" y="3361"/>
                <a:ext cx="78" cy="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0" name="Picture 226"/>
              <p:cNvPicPr>
                <a:picLocks noChangeAspect="1" noChangeArrowheads="1"/>
              </p:cNvPicPr>
              <p:nvPr userDrawn="1"/>
            </p:nvPicPr>
            <p:blipFill>
              <a:blip r:embed="rId216" cstate="print"/>
              <a:srcRect/>
              <a:stretch>
                <a:fillRect/>
              </a:stretch>
            </p:blipFill>
            <p:spPr bwMode="auto">
              <a:xfrm>
                <a:off x="604" y="3363"/>
                <a:ext cx="84" cy="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1" name="Picture 227"/>
              <p:cNvPicPr>
                <a:picLocks noChangeAspect="1" noChangeArrowheads="1"/>
              </p:cNvPicPr>
              <p:nvPr userDrawn="1"/>
            </p:nvPicPr>
            <p:blipFill>
              <a:blip r:embed="rId217" cstate="print"/>
              <a:srcRect/>
              <a:stretch>
                <a:fillRect/>
              </a:stretch>
            </p:blipFill>
            <p:spPr bwMode="auto">
              <a:xfrm>
                <a:off x="520" y="3359"/>
                <a:ext cx="90" cy="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2" name="Picture 228"/>
              <p:cNvPicPr>
                <a:picLocks noChangeAspect="1" noChangeArrowheads="1"/>
              </p:cNvPicPr>
              <p:nvPr userDrawn="1"/>
            </p:nvPicPr>
            <p:blipFill>
              <a:blip r:embed="rId218" cstate="print"/>
              <a:srcRect/>
              <a:stretch>
                <a:fillRect/>
              </a:stretch>
            </p:blipFill>
            <p:spPr bwMode="auto">
              <a:xfrm>
                <a:off x="554" y="3397"/>
                <a:ext cx="54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3" name="Picture 229"/>
              <p:cNvPicPr>
                <a:picLocks noChangeAspect="1" noChangeArrowheads="1"/>
              </p:cNvPicPr>
              <p:nvPr userDrawn="1"/>
            </p:nvPicPr>
            <p:blipFill>
              <a:blip r:embed="rId219" cstate="print"/>
              <a:srcRect/>
              <a:stretch>
                <a:fillRect/>
              </a:stretch>
            </p:blipFill>
            <p:spPr bwMode="auto">
              <a:xfrm>
                <a:off x="554" y="3393"/>
                <a:ext cx="54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4" name="Picture 230"/>
              <p:cNvPicPr>
                <a:picLocks noChangeAspect="1" noChangeArrowheads="1"/>
              </p:cNvPicPr>
              <p:nvPr userDrawn="1"/>
            </p:nvPicPr>
            <p:blipFill>
              <a:blip r:embed="rId220" cstate="print"/>
              <a:srcRect/>
              <a:stretch>
                <a:fillRect/>
              </a:stretch>
            </p:blipFill>
            <p:spPr bwMode="auto">
              <a:xfrm>
                <a:off x="610" y="3443"/>
                <a:ext cx="84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5" name="Picture 231"/>
              <p:cNvPicPr>
                <a:picLocks noChangeAspect="1" noChangeArrowheads="1"/>
              </p:cNvPicPr>
              <p:nvPr userDrawn="1"/>
            </p:nvPicPr>
            <p:blipFill>
              <a:blip r:embed="rId221" cstate="print"/>
              <a:srcRect/>
              <a:stretch>
                <a:fillRect/>
              </a:stretch>
            </p:blipFill>
            <p:spPr bwMode="auto">
              <a:xfrm>
                <a:off x="608" y="3443"/>
                <a:ext cx="48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6" name="Picture 232"/>
              <p:cNvPicPr>
                <a:picLocks noChangeAspect="1" noChangeArrowheads="1"/>
              </p:cNvPicPr>
              <p:nvPr userDrawn="1"/>
            </p:nvPicPr>
            <p:blipFill>
              <a:blip r:embed="rId222" cstate="print"/>
              <a:srcRect/>
              <a:stretch>
                <a:fillRect/>
              </a:stretch>
            </p:blipFill>
            <p:spPr bwMode="auto">
              <a:xfrm>
                <a:off x="518" y="3443"/>
                <a:ext cx="138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7" name="Picture 233"/>
              <p:cNvPicPr>
                <a:picLocks noChangeAspect="1" noChangeArrowheads="1"/>
              </p:cNvPicPr>
              <p:nvPr userDrawn="1"/>
            </p:nvPicPr>
            <p:blipFill>
              <a:blip r:embed="rId223" cstate="print"/>
              <a:srcRect/>
              <a:stretch>
                <a:fillRect/>
              </a:stretch>
            </p:blipFill>
            <p:spPr bwMode="auto">
              <a:xfrm>
                <a:off x="592" y="3423"/>
                <a:ext cx="2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8" name="Picture 234"/>
              <p:cNvPicPr>
                <a:picLocks noChangeAspect="1" noChangeArrowheads="1"/>
              </p:cNvPicPr>
              <p:nvPr userDrawn="1"/>
            </p:nvPicPr>
            <p:blipFill>
              <a:blip r:embed="rId224" cstate="print"/>
              <a:srcRect/>
              <a:stretch>
                <a:fillRect/>
              </a:stretch>
            </p:blipFill>
            <p:spPr bwMode="auto">
              <a:xfrm>
                <a:off x="602" y="342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59" name="Picture 235"/>
              <p:cNvPicPr>
                <a:picLocks noChangeAspect="1" noChangeArrowheads="1"/>
              </p:cNvPicPr>
              <p:nvPr userDrawn="1"/>
            </p:nvPicPr>
            <p:blipFill>
              <a:blip r:embed="rId225" cstate="print"/>
              <a:srcRect/>
              <a:stretch>
                <a:fillRect/>
              </a:stretch>
            </p:blipFill>
            <p:spPr bwMode="auto">
              <a:xfrm>
                <a:off x="592" y="3453"/>
                <a:ext cx="2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0" name="Picture 236"/>
              <p:cNvPicPr>
                <a:picLocks noChangeAspect="1" noChangeArrowheads="1"/>
              </p:cNvPicPr>
              <p:nvPr userDrawn="1"/>
            </p:nvPicPr>
            <p:blipFill>
              <a:blip r:embed="rId226" cstate="print"/>
              <a:srcRect/>
              <a:stretch>
                <a:fillRect/>
              </a:stretch>
            </p:blipFill>
            <p:spPr bwMode="auto">
              <a:xfrm>
                <a:off x="592" y="3449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1" name="Picture 237"/>
              <p:cNvPicPr>
                <a:picLocks noChangeAspect="1" noChangeArrowheads="1"/>
              </p:cNvPicPr>
              <p:nvPr userDrawn="1"/>
            </p:nvPicPr>
            <p:blipFill>
              <a:blip r:embed="rId227" cstate="print"/>
              <a:srcRect/>
              <a:stretch>
                <a:fillRect/>
              </a:stretch>
            </p:blipFill>
            <p:spPr bwMode="auto">
              <a:xfrm>
                <a:off x="602" y="345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2" name="Picture 238"/>
              <p:cNvPicPr>
                <a:picLocks noChangeAspect="1" noChangeArrowheads="1"/>
              </p:cNvPicPr>
              <p:nvPr userDrawn="1"/>
            </p:nvPicPr>
            <p:blipFill>
              <a:blip r:embed="rId228" cstate="print"/>
              <a:srcRect/>
              <a:stretch>
                <a:fillRect/>
              </a:stretch>
            </p:blipFill>
            <p:spPr bwMode="auto">
              <a:xfrm>
                <a:off x="592" y="3449"/>
                <a:ext cx="30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3" name="Picture 239"/>
              <p:cNvPicPr>
                <a:picLocks noChangeAspect="1" noChangeArrowheads="1"/>
              </p:cNvPicPr>
              <p:nvPr userDrawn="1"/>
            </p:nvPicPr>
            <p:blipFill>
              <a:blip r:embed="rId229" cstate="print"/>
              <a:srcRect/>
              <a:stretch>
                <a:fillRect/>
              </a:stretch>
            </p:blipFill>
            <p:spPr bwMode="auto">
              <a:xfrm>
                <a:off x="592" y="342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4" name="Picture 240"/>
              <p:cNvPicPr>
                <a:picLocks noChangeAspect="1" noChangeArrowheads="1"/>
              </p:cNvPicPr>
              <p:nvPr userDrawn="1"/>
            </p:nvPicPr>
            <p:blipFill>
              <a:blip r:embed="rId230" cstate="print"/>
              <a:srcRect/>
              <a:stretch>
                <a:fillRect/>
              </a:stretch>
            </p:blipFill>
            <p:spPr bwMode="auto">
              <a:xfrm>
                <a:off x="590" y="3427"/>
                <a:ext cx="30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5" name="Picture 241"/>
              <p:cNvPicPr>
                <a:picLocks noChangeAspect="1" noChangeArrowheads="1"/>
              </p:cNvPicPr>
              <p:nvPr userDrawn="1"/>
            </p:nvPicPr>
            <p:blipFill>
              <a:blip r:embed="rId231" cstate="print"/>
              <a:srcRect/>
              <a:stretch>
                <a:fillRect/>
              </a:stretch>
            </p:blipFill>
            <p:spPr bwMode="auto">
              <a:xfrm>
                <a:off x="590" y="3425"/>
                <a:ext cx="30" cy="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6" name="Picture 242"/>
              <p:cNvPicPr>
                <a:picLocks noChangeAspect="1" noChangeArrowheads="1"/>
              </p:cNvPicPr>
              <p:nvPr userDrawn="1"/>
            </p:nvPicPr>
            <p:blipFill>
              <a:blip r:embed="rId232" cstate="print"/>
              <a:srcRect/>
              <a:stretch>
                <a:fillRect/>
              </a:stretch>
            </p:blipFill>
            <p:spPr bwMode="auto">
              <a:xfrm>
                <a:off x="482" y="3439"/>
                <a:ext cx="247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7" name="Picture 243"/>
              <p:cNvPicPr>
                <a:picLocks noChangeAspect="1" noChangeArrowheads="1"/>
              </p:cNvPicPr>
              <p:nvPr userDrawn="1"/>
            </p:nvPicPr>
            <p:blipFill>
              <a:blip r:embed="rId233" cstate="print"/>
              <a:srcRect/>
              <a:stretch>
                <a:fillRect/>
              </a:stretch>
            </p:blipFill>
            <p:spPr bwMode="auto">
              <a:xfrm>
                <a:off x="584" y="344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8" name="Picture 244"/>
              <p:cNvPicPr>
                <a:picLocks noChangeAspect="1" noChangeArrowheads="1"/>
              </p:cNvPicPr>
              <p:nvPr userDrawn="1"/>
            </p:nvPicPr>
            <p:blipFill>
              <a:blip r:embed="rId234" cstate="print"/>
              <a:srcRect/>
              <a:stretch>
                <a:fillRect/>
              </a:stretch>
            </p:blipFill>
            <p:spPr bwMode="auto">
              <a:xfrm>
                <a:off x="584" y="344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69" name="Picture 245"/>
              <p:cNvPicPr>
                <a:picLocks noChangeAspect="1" noChangeArrowheads="1"/>
              </p:cNvPicPr>
              <p:nvPr userDrawn="1"/>
            </p:nvPicPr>
            <p:blipFill>
              <a:blip r:embed="rId235" cstate="print"/>
              <a:srcRect/>
              <a:stretch>
                <a:fillRect/>
              </a:stretch>
            </p:blipFill>
            <p:spPr bwMode="auto">
              <a:xfrm>
                <a:off x="610" y="3443"/>
                <a:ext cx="2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70" name="Picture 246"/>
              <p:cNvPicPr>
                <a:picLocks noChangeAspect="1" noChangeArrowheads="1"/>
              </p:cNvPicPr>
              <p:nvPr userDrawn="1"/>
            </p:nvPicPr>
            <p:blipFill>
              <a:blip r:embed="rId236" cstate="print"/>
              <a:srcRect/>
              <a:stretch>
                <a:fillRect/>
              </a:stretch>
            </p:blipFill>
            <p:spPr bwMode="auto">
              <a:xfrm>
                <a:off x="608" y="344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71" name="Picture 247"/>
              <p:cNvPicPr>
                <a:picLocks noChangeAspect="1" noChangeArrowheads="1"/>
              </p:cNvPicPr>
              <p:nvPr userDrawn="1"/>
            </p:nvPicPr>
            <p:blipFill>
              <a:blip r:embed="rId237" cstate="print"/>
              <a:srcRect/>
              <a:stretch>
                <a:fillRect/>
              </a:stretch>
            </p:blipFill>
            <p:spPr bwMode="auto">
              <a:xfrm>
                <a:off x="584" y="3447"/>
                <a:ext cx="42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72" name="Picture 248"/>
              <p:cNvPicPr>
                <a:picLocks noChangeAspect="1" noChangeArrowheads="1"/>
              </p:cNvPicPr>
              <p:nvPr userDrawn="1"/>
            </p:nvPicPr>
            <p:blipFill>
              <a:blip r:embed="rId238" cstate="print"/>
              <a:srcRect/>
              <a:stretch>
                <a:fillRect/>
              </a:stretch>
            </p:blipFill>
            <p:spPr bwMode="auto">
              <a:xfrm>
                <a:off x="486" y="3441"/>
                <a:ext cx="11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73" name="Picture 249"/>
              <p:cNvPicPr>
                <a:picLocks noChangeAspect="1" noChangeArrowheads="1"/>
              </p:cNvPicPr>
              <p:nvPr userDrawn="1"/>
            </p:nvPicPr>
            <p:blipFill>
              <a:blip r:embed="rId239" cstate="print"/>
              <a:srcRect/>
              <a:stretch>
                <a:fillRect/>
              </a:stretch>
            </p:blipFill>
            <p:spPr bwMode="auto">
              <a:xfrm>
                <a:off x="584" y="344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74" name="Picture 250"/>
              <p:cNvPicPr>
                <a:picLocks noChangeAspect="1" noChangeArrowheads="1"/>
              </p:cNvPicPr>
              <p:nvPr userDrawn="1"/>
            </p:nvPicPr>
            <p:blipFill>
              <a:blip r:embed="rId240" cstate="print"/>
              <a:srcRect/>
              <a:stretch>
                <a:fillRect/>
              </a:stretch>
            </p:blipFill>
            <p:spPr bwMode="auto">
              <a:xfrm>
                <a:off x="584" y="344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75" name="Picture 251"/>
              <p:cNvPicPr>
                <a:picLocks noChangeAspect="1" noChangeArrowheads="1"/>
              </p:cNvPicPr>
              <p:nvPr userDrawn="1"/>
            </p:nvPicPr>
            <p:blipFill>
              <a:blip r:embed="rId241" cstate="print"/>
              <a:srcRect/>
              <a:stretch>
                <a:fillRect/>
              </a:stretch>
            </p:blipFill>
            <p:spPr bwMode="auto">
              <a:xfrm>
                <a:off x="592" y="3439"/>
                <a:ext cx="133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76" name="Picture 252"/>
              <p:cNvPicPr>
                <a:picLocks noChangeAspect="1" noChangeArrowheads="1"/>
              </p:cNvPicPr>
              <p:nvPr userDrawn="1"/>
            </p:nvPicPr>
            <p:blipFill>
              <a:blip r:embed="rId242" cstate="print"/>
              <a:srcRect/>
              <a:stretch>
                <a:fillRect/>
              </a:stretch>
            </p:blipFill>
            <p:spPr bwMode="auto">
              <a:xfrm>
                <a:off x="592" y="3449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77" name="Picture 253"/>
              <p:cNvPicPr>
                <a:picLocks noChangeAspect="1" noChangeArrowheads="1"/>
              </p:cNvPicPr>
              <p:nvPr userDrawn="1"/>
            </p:nvPicPr>
            <p:blipFill>
              <a:blip r:embed="rId243" cstate="print"/>
              <a:srcRect/>
              <a:stretch>
                <a:fillRect/>
              </a:stretch>
            </p:blipFill>
            <p:spPr bwMode="auto">
              <a:xfrm>
                <a:off x="602" y="345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78" name="Picture 254"/>
              <p:cNvPicPr>
                <a:picLocks noChangeAspect="1" noChangeArrowheads="1"/>
              </p:cNvPicPr>
              <p:nvPr userDrawn="1"/>
            </p:nvPicPr>
            <p:blipFill>
              <a:blip r:embed="rId244" cstate="print"/>
              <a:srcRect/>
              <a:stretch>
                <a:fillRect/>
              </a:stretch>
            </p:blipFill>
            <p:spPr bwMode="auto">
              <a:xfrm>
                <a:off x="592" y="3449"/>
                <a:ext cx="30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79" name="Picture 255"/>
              <p:cNvPicPr>
                <a:picLocks noChangeAspect="1" noChangeArrowheads="1"/>
              </p:cNvPicPr>
              <p:nvPr userDrawn="1"/>
            </p:nvPicPr>
            <p:blipFill>
              <a:blip r:embed="rId245" cstate="print"/>
              <a:srcRect/>
              <a:stretch>
                <a:fillRect/>
              </a:stretch>
            </p:blipFill>
            <p:spPr bwMode="auto">
              <a:xfrm>
                <a:off x="610" y="344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0" name="Picture 256"/>
              <p:cNvPicPr>
                <a:picLocks noChangeAspect="1" noChangeArrowheads="1"/>
              </p:cNvPicPr>
              <p:nvPr userDrawn="1"/>
            </p:nvPicPr>
            <p:blipFill>
              <a:blip r:embed="rId246" cstate="print"/>
              <a:srcRect/>
              <a:stretch>
                <a:fillRect/>
              </a:stretch>
            </p:blipFill>
            <p:spPr bwMode="auto">
              <a:xfrm>
                <a:off x="606" y="344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1" name="Picture 257"/>
              <p:cNvPicPr>
                <a:picLocks noChangeAspect="1" noChangeArrowheads="1"/>
              </p:cNvPicPr>
              <p:nvPr userDrawn="1"/>
            </p:nvPicPr>
            <p:blipFill>
              <a:blip r:embed="rId247" cstate="print"/>
              <a:srcRect/>
              <a:stretch>
                <a:fillRect/>
              </a:stretch>
            </p:blipFill>
            <p:spPr bwMode="auto">
              <a:xfrm>
                <a:off x="586" y="3443"/>
                <a:ext cx="36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2" name="Picture 258"/>
              <p:cNvPicPr>
                <a:picLocks noChangeAspect="1" noChangeArrowheads="1"/>
              </p:cNvPicPr>
              <p:nvPr userDrawn="1"/>
            </p:nvPicPr>
            <p:blipFill>
              <a:blip r:embed="rId248" cstate="print"/>
              <a:srcRect/>
              <a:stretch>
                <a:fillRect/>
              </a:stretch>
            </p:blipFill>
            <p:spPr bwMode="auto">
              <a:xfrm>
                <a:off x="482" y="3322"/>
                <a:ext cx="247" cy="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3" name="Picture 259"/>
              <p:cNvPicPr>
                <a:picLocks noChangeAspect="1" noChangeArrowheads="1"/>
              </p:cNvPicPr>
              <p:nvPr userDrawn="1"/>
            </p:nvPicPr>
            <p:blipFill>
              <a:blip r:embed="rId249" cstate="print"/>
              <a:srcRect/>
              <a:stretch>
                <a:fillRect/>
              </a:stretch>
            </p:blipFill>
            <p:spPr bwMode="auto">
              <a:xfrm>
                <a:off x="610" y="343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4" name="Picture 260"/>
              <p:cNvPicPr>
                <a:picLocks noChangeAspect="1" noChangeArrowheads="1"/>
              </p:cNvPicPr>
              <p:nvPr userDrawn="1"/>
            </p:nvPicPr>
            <p:blipFill>
              <a:blip r:embed="rId250" cstate="print"/>
              <a:srcRect/>
              <a:stretch>
                <a:fillRect/>
              </a:stretch>
            </p:blipFill>
            <p:spPr bwMode="auto">
              <a:xfrm>
                <a:off x="580" y="343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5" name="Picture 261"/>
              <p:cNvPicPr>
                <a:picLocks noChangeAspect="1" noChangeArrowheads="1"/>
              </p:cNvPicPr>
              <p:nvPr userDrawn="1"/>
            </p:nvPicPr>
            <p:blipFill>
              <a:blip r:embed="rId251" cstate="print"/>
              <a:srcRect/>
              <a:stretch>
                <a:fillRect/>
              </a:stretch>
            </p:blipFill>
            <p:spPr bwMode="auto">
              <a:xfrm>
                <a:off x="584" y="343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6" name="Picture 262"/>
              <p:cNvPicPr>
                <a:picLocks noChangeAspect="1" noChangeArrowheads="1"/>
              </p:cNvPicPr>
              <p:nvPr userDrawn="1"/>
            </p:nvPicPr>
            <p:blipFill>
              <a:blip r:embed="rId252" cstate="print"/>
              <a:srcRect/>
              <a:stretch>
                <a:fillRect/>
              </a:stretch>
            </p:blipFill>
            <p:spPr bwMode="auto">
              <a:xfrm>
                <a:off x="610" y="3431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7" name="Picture 263"/>
              <p:cNvPicPr>
                <a:picLocks noChangeAspect="1" noChangeArrowheads="1"/>
              </p:cNvPicPr>
              <p:nvPr userDrawn="1"/>
            </p:nvPicPr>
            <p:blipFill>
              <a:blip r:embed="rId253" cstate="print"/>
              <a:srcRect/>
              <a:stretch>
                <a:fillRect/>
              </a:stretch>
            </p:blipFill>
            <p:spPr bwMode="auto">
              <a:xfrm>
                <a:off x="604" y="3425"/>
                <a:ext cx="24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8" name="Picture 264"/>
              <p:cNvPicPr>
                <a:picLocks noChangeAspect="1" noChangeArrowheads="1"/>
              </p:cNvPicPr>
              <p:nvPr userDrawn="1"/>
            </p:nvPicPr>
            <p:blipFill>
              <a:blip r:embed="rId254" cstate="print"/>
              <a:srcRect/>
              <a:stretch>
                <a:fillRect/>
              </a:stretch>
            </p:blipFill>
            <p:spPr bwMode="auto">
              <a:xfrm>
                <a:off x="586" y="3429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89" name="Picture 265"/>
              <p:cNvPicPr>
                <a:picLocks noChangeAspect="1" noChangeArrowheads="1"/>
              </p:cNvPicPr>
              <p:nvPr userDrawn="1"/>
            </p:nvPicPr>
            <p:blipFill>
              <a:blip r:embed="rId255" cstate="print"/>
              <a:srcRect/>
              <a:stretch>
                <a:fillRect/>
              </a:stretch>
            </p:blipFill>
            <p:spPr bwMode="auto">
              <a:xfrm>
                <a:off x="592" y="3339"/>
                <a:ext cx="24" cy="1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0" name="Picture 266"/>
              <p:cNvPicPr>
                <a:picLocks noChangeAspect="1" noChangeArrowheads="1"/>
              </p:cNvPicPr>
              <p:nvPr userDrawn="1"/>
            </p:nvPicPr>
            <p:blipFill>
              <a:blip r:embed="rId256" cstate="print"/>
              <a:srcRect/>
              <a:stretch>
                <a:fillRect/>
              </a:stretch>
            </p:blipFill>
            <p:spPr bwMode="auto">
              <a:xfrm>
                <a:off x="602" y="3423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1" name="Picture 267"/>
              <p:cNvPicPr>
                <a:picLocks noChangeAspect="1" noChangeArrowheads="1"/>
              </p:cNvPicPr>
              <p:nvPr userDrawn="1"/>
            </p:nvPicPr>
            <p:blipFill>
              <a:blip r:embed="rId257" cstate="print"/>
              <a:srcRect/>
              <a:stretch>
                <a:fillRect/>
              </a:stretch>
            </p:blipFill>
            <p:spPr bwMode="auto">
              <a:xfrm>
                <a:off x="536" y="3437"/>
                <a:ext cx="66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2" name="Picture 268"/>
              <p:cNvPicPr>
                <a:picLocks noChangeAspect="1" noChangeArrowheads="1"/>
              </p:cNvPicPr>
              <p:nvPr userDrawn="1"/>
            </p:nvPicPr>
            <p:blipFill>
              <a:blip r:embed="rId258" cstate="print"/>
              <a:srcRect/>
              <a:stretch>
                <a:fillRect/>
              </a:stretch>
            </p:blipFill>
            <p:spPr bwMode="auto">
              <a:xfrm>
                <a:off x="584" y="343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3" name="Picture 269"/>
              <p:cNvPicPr>
                <a:picLocks noChangeAspect="1" noChangeArrowheads="1"/>
              </p:cNvPicPr>
              <p:nvPr userDrawn="1"/>
            </p:nvPicPr>
            <p:blipFill>
              <a:blip r:embed="rId259" cstate="print"/>
              <a:srcRect/>
              <a:stretch>
                <a:fillRect/>
              </a:stretch>
            </p:blipFill>
            <p:spPr bwMode="auto">
              <a:xfrm>
                <a:off x="586" y="343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4" name="Picture 270"/>
              <p:cNvPicPr>
                <a:picLocks noChangeAspect="1" noChangeArrowheads="1"/>
              </p:cNvPicPr>
              <p:nvPr userDrawn="1"/>
            </p:nvPicPr>
            <p:blipFill>
              <a:blip r:embed="rId260" cstate="print"/>
              <a:srcRect/>
              <a:stretch>
                <a:fillRect/>
              </a:stretch>
            </p:blipFill>
            <p:spPr bwMode="auto">
              <a:xfrm>
                <a:off x="610" y="3437"/>
                <a:ext cx="66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5" name="Picture 271"/>
              <p:cNvPicPr>
                <a:picLocks noChangeAspect="1" noChangeArrowheads="1"/>
              </p:cNvPicPr>
              <p:nvPr userDrawn="1"/>
            </p:nvPicPr>
            <p:blipFill>
              <a:blip r:embed="rId261" cstate="print"/>
              <a:srcRect/>
              <a:stretch>
                <a:fillRect/>
              </a:stretch>
            </p:blipFill>
            <p:spPr bwMode="auto">
              <a:xfrm>
                <a:off x="610" y="343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6" name="Picture 272"/>
              <p:cNvPicPr>
                <a:picLocks noChangeAspect="1" noChangeArrowheads="1"/>
              </p:cNvPicPr>
              <p:nvPr userDrawn="1"/>
            </p:nvPicPr>
            <p:blipFill>
              <a:blip r:embed="rId262" cstate="print"/>
              <a:srcRect/>
              <a:stretch>
                <a:fillRect/>
              </a:stretch>
            </p:blipFill>
            <p:spPr bwMode="auto">
              <a:xfrm>
                <a:off x="592" y="342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7" name="Picture 273"/>
              <p:cNvPicPr>
                <a:picLocks noChangeAspect="1" noChangeArrowheads="1"/>
              </p:cNvPicPr>
              <p:nvPr userDrawn="1"/>
            </p:nvPicPr>
            <p:blipFill>
              <a:blip r:embed="rId263" cstate="print"/>
              <a:srcRect/>
              <a:stretch>
                <a:fillRect/>
              </a:stretch>
            </p:blipFill>
            <p:spPr bwMode="auto">
              <a:xfrm>
                <a:off x="590" y="3429"/>
                <a:ext cx="36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8" name="Picture 274"/>
              <p:cNvPicPr>
                <a:picLocks noChangeAspect="1" noChangeArrowheads="1"/>
              </p:cNvPicPr>
              <p:nvPr userDrawn="1"/>
            </p:nvPicPr>
            <p:blipFill>
              <a:blip r:embed="rId264" cstate="print"/>
              <a:srcRect/>
              <a:stretch>
                <a:fillRect/>
              </a:stretch>
            </p:blipFill>
            <p:spPr bwMode="auto">
              <a:xfrm>
                <a:off x="588" y="3427"/>
                <a:ext cx="36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9" name="Picture 275"/>
              <p:cNvPicPr>
                <a:picLocks noChangeAspect="1" noChangeArrowheads="1"/>
              </p:cNvPicPr>
              <p:nvPr userDrawn="1"/>
            </p:nvPicPr>
            <p:blipFill>
              <a:blip r:embed="rId265" cstate="print"/>
              <a:srcRect/>
              <a:stretch>
                <a:fillRect/>
              </a:stretch>
            </p:blipFill>
            <p:spPr bwMode="auto">
              <a:xfrm>
                <a:off x="536" y="3329"/>
                <a:ext cx="13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00" name="Picture 276"/>
              <p:cNvPicPr>
                <a:picLocks noChangeAspect="1" noChangeArrowheads="1"/>
              </p:cNvPicPr>
              <p:nvPr userDrawn="1"/>
            </p:nvPicPr>
            <p:blipFill>
              <a:blip r:embed="rId266" cstate="print"/>
              <a:srcRect/>
              <a:stretch>
                <a:fillRect/>
              </a:stretch>
            </p:blipFill>
            <p:spPr bwMode="auto">
              <a:xfrm>
                <a:off x="594" y="3335"/>
                <a:ext cx="24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01" name="Picture 277"/>
              <p:cNvPicPr>
                <a:picLocks noChangeAspect="1" noChangeArrowheads="1"/>
              </p:cNvPicPr>
              <p:nvPr userDrawn="1"/>
            </p:nvPicPr>
            <p:blipFill>
              <a:blip r:embed="rId267" cstate="print"/>
              <a:srcRect/>
              <a:stretch>
                <a:fillRect/>
              </a:stretch>
            </p:blipFill>
            <p:spPr bwMode="auto">
              <a:xfrm>
                <a:off x="600" y="342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02" name="Picture 278"/>
              <p:cNvPicPr>
                <a:picLocks noChangeAspect="1" noChangeArrowheads="1"/>
              </p:cNvPicPr>
              <p:nvPr userDrawn="1"/>
            </p:nvPicPr>
            <p:blipFill>
              <a:blip r:embed="rId268" cstate="print"/>
              <a:srcRect/>
              <a:stretch>
                <a:fillRect/>
              </a:stretch>
            </p:blipFill>
            <p:spPr bwMode="auto">
              <a:xfrm>
                <a:off x="536" y="3439"/>
                <a:ext cx="66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03" name="Picture 279"/>
              <p:cNvPicPr>
                <a:picLocks noChangeAspect="1" noChangeArrowheads="1"/>
              </p:cNvPicPr>
              <p:nvPr userDrawn="1"/>
            </p:nvPicPr>
            <p:blipFill>
              <a:blip r:embed="rId269" cstate="print"/>
              <a:srcRect/>
              <a:stretch>
                <a:fillRect/>
              </a:stretch>
            </p:blipFill>
            <p:spPr bwMode="auto">
              <a:xfrm>
                <a:off x="586" y="3439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04" name="Picture 280"/>
              <p:cNvPicPr>
                <a:picLocks noChangeAspect="1" noChangeArrowheads="1"/>
              </p:cNvPicPr>
              <p:nvPr userDrawn="1"/>
            </p:nvPicPr>
            <p:blipFill>
              <a:blip r:embed="rId269" cstate="print"/>
              <a:srcRect/>
              <a:stretch>
                <a:fillRect/>
              </a:stretch>
            </p:blipFill>
            <p:spPr bwMode="auto">
              <a:xfrm>
                <a:off x="584" y="3439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05" name="Picture 281"/>
              <p:cNvPicPr>
                <a:picLocks noChangeAspect="1" noChangeArrowheads="1"/>
              </p:cNvPicPr>
              <p:nvPr userDrawn="1"/>
            </p:nvPicPr>
            <p:blipFill>
              <a:blip r:embed="rId270" cstate="print"/>
              <a:srcRect/>
              <a:stretch>
                <a:fillRect/>
              </a:stretch>
            </p:blipFill>
            <p:spPr bwMode="auto">
              <a:xfrm>
                <a:off x="586" y="3433"/>
                <a:ext cx="18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06" name="Picture 282"/>
              <p:cNvPicPr>
                <a:picLocks noChangeAspect="1" noChangeArrowheads="1"/>
              </p:cNvPicPr>
              <p:nvPr userDrawn="1"/>
            </p:nvPicPr>
            <p:blipFill>
              <a:blip r:embed="rId271" cstate="print"/>
              <a:srcRect/>
              <a:stretch>
                <a:fillRect/>
              </a:stretch>
            </p:blipFill>
            <p:spPr bwMode="auto">
              <a:xfrm>
                <a:off x="610" y="3439"/>
                <a:ext cx="66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07" name="Picture 283"/>
              <p:cNvPicPr>
                <a:picLocks noChangeAspect="1" noChangeArrowheads="1"/>
              </p:cNvPicPr>
              <p:nvPr userDrawn="1"/>
            </p:nvPicPr>
            <p:blipFill>
              <a:blip r:embed="rId272" cstate="print"/>
              <a:srcRect/>
              <a:stretch>
                <a:fillRect/>
              </a:stretch>
            </p:blipFill>
            <p:spPr bwMode="auto">
              <a:xfrm>
                <a:off x="610" y="3435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08" name="Picture 284"/>
              <p:cNvPicPr>
                <a:picLocks noChangeAspect="1" noChangeArrowheads="1"/>
              </p:cNvPicPr>
              <p:nvPr userDrawn="1"/>
            </p:nvPicPr>
            <p:blipFill>
              <a:blip r:embed="rId273" cstate="print"/>
              <a:srcRect/>
              <a:stretch>
                <a:fillRect/>
              </a:stretch>
            </p:blipFill>
            <p:spPr bwMode="auto">
              <a:xfrm>
                <a:off x="592" y="3451"/>
                <a:ext cx="24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09" name="Picture 285"/>
              <p:cNvPicPr>
                <a:picLocks noChangeAspect="1" noChangeArrowheads="1"/>
              </p:cNvPicPr>
              <p:nvPr userDrawn="1"/>
            </p:nvPicPr>
            <p:blipFill>
              <a:blip r:embed="rId274" cstate="print"/>
              <a:srcRect/>
              <a:stretch>
                <a:fillRect/>
              </a:stretch>
            </p:blipFill>
            <p:spPr bwMode="auto">
              <a:xfrm>
                <a:off x="592" y="3449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10" name="Picture 286"/>
              <p:cNvPicPr>
                <a:picLocks noChangeAspect="1" noChangeArrowheads="1"/>
              </p:cNvPicPr>
              <p:nvPr userDrawn="1"/>
            </p:nvPicPr>
            <p:blipFill>
              <a:blip r:embed="rId275" cstate="print"/>
              <a:srcRect/>
              <a:stretch>
                <a:fillRect/>
              </a:stretch>
            </p:blipFill>
            <p:spPr bwMode="auto">
              <a:xfrm>
                <a:off x="596" y="3451"/>
                <a:ext cx="2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11" name="Picture 287"/>
              <p:cNvPicPr>
                <a:picLocks noChangeAspect="1" noChangeArrowheads="1"/>
              </p:cNvPicPr>
              <p:nvPr userDrawn="1"/>
            </p:nvPicPr>
            <p:blipFill>
              <a:blip r:embed="rId276" cstate="print"/>
              <a:srcRect/>
              <a:stretch>
                <a:fillRect/>
              </a:stretch>
            </p:blipFill>
            <p:spPr bwMode="auto">
              <a:xfrm>
                <a:off x="592" y="3449"/>
                <a:ext cx="24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12" name="Picture 288"/>
              <p:cNvPicPr>
                <a:picLocks noChangeAspect="1" noChangeArrowheads="1"/>
              </p:cNvPicPr>
              <p:nvPr userDrawn="1"/>
            </p:nvPicPr>
            <p:blipFill>
              <a:blip r:embed="rId277" cstate="print"/>
              <a:srcRect/>
              <a:stretch>
                <a:fillRect/>
              </a:stretch>
            </p:blipFill>
            <p:spPr bwMode="auto">
              <a:xfrm>
                <a:off x="592" y="3421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13" name="Picture 289"/>
              <p:cNvPicPr>
                <a:picLocks noChangeAspect="1" noChangeArrowheads="1"/>
              </p:cNvPicPr>
              <p:nvPr userDrawn="1"/>
            </p:nvPicPr>
            <p:blipFill>
              <a:blip r:embed="rId278" cstate="print"/>
              <a:srcRect/>
              <a:stretch>
                <a:fillRect/>
              </a:stretch>
            </p:blipFill>
            <p:spPr bwMode="auto">
              <a:xfrm>
                <a:off x="592" y="3427"/>
                <a:ext cx="36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14" name="Picture 290"/>
              <p:cNvPicPr>
                <a:picLocks noChangeAspect="1" noChangeArrowheads="1"/>
              </p:cNvPicPr>
              <p:nvPr userDrawn="1"/>
            </p:nvPicPr>
            <p:blipFill>
              <a:blip r:embed="rId279" cstate="print"/>
              <a:srcRect/>
              <a:stretch>
                <a:fillRect/>
              </a:stretch>
            </p:blipFill>
            <p:spPr bwMode="auto">
              <a:xfrm>
                <a:off x="588" y="3429"/>
                <a:ext cx="3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15" name="Picture 291"/>
              <p:cNvPicPr>
                <a:picLocks noChangeAspect="1" noChangeArrowheads="1"/>
              </p:cNvPicPr>
              <p:nvPr userDrawn="1"/>
            </p:nvPicPr>
            <p:blipFill>
              <a:blip r:embed="rId280" cstate="print"/>
              <a:srcRect/>
              <a:stretch>
                <a:fillRect/>
              </a:stretch>
            </p:blipFill>
            <p:spPr bwMode="auto">
              <a:xfrm>
                <a:off x="516" y="2915"/>
                <a:ext cx="30" cy="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16" name="Picture 292"/>
              <p:cNvPicPr>
                <a:picLocks noChangeAspect="1" noChangeArrowheads="1"/>
              </p:cNvPicPr>
              <p:nvPr userDrawn="1"/>
            </p:nvPicPr>
            <p:blipFill>
              <a:blip r:embed="rId281" cstate="print"/>
              <a:srcRect/>
              <a:stretch>
                <a:fillRect/>
              </a:stretch>
            </p:blipFill>
            <p:spPr bwMode="auto">
              <a:xfrm>
                <a:off x="518" y="2819"/>
                <a:ext cx="24" cy="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17" name="Picture 293"/>
              <p:cNvPicPr>
                <a:picLocks noChangeAspect="1" noChangeArrowheads="1"/>
              </p:cNvPicPr>
              <p:nvPr userDrawn="1"/>
            </p:nvPicPr>
            <p:blipFill>
              <a:blip r:embed="rId282" cstate="print"/>
              <a:srcRect/>
              <a:stretch>
                <a:fillRect/>
              </a:stretch>
            </p:blipFill>
            <p:spPr bwMode="auto">
              <a:xfrm>
                <a:off x="223" y="3114"/>
                <a:ext cx="608" cy="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18" name="Picture 294"/>
              <p:cNvPicPr>
                <a:picLocks noChangeAspect="1" noChangeArrowheads="1"/>
              </p:cNvPicPr>
              <p:nvPr userDrawn="1"/>
            </p:nvPicPr>
            <p:blipFill>
              <a:blip r:embed="rId283" cstate="print"/>
              <a:srcRect/>
              <a:stretch>
                <a:fillRect/>
              </a:stretch>
            </p:blipFill>
            <p:spPr bwMode="auto">
              <a:xfrm>
                <a:off x="426" y="2982"/>
                <a:ext cx="204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19" name="Picture 295"/>
              <p:cNvPicPr>
                <a:picLocks noChangeAspect="1" noChangeArrowheads="1"/>
              </p:cNvPicPr>
              <p:nvPr userDrawn="1"/>
            </p:nvPicPr>
            <p:blipFill>
              <a:blip r:embed="rId284" cstate="print"/>
              <a:srcRect/>
              <a:stretch>
                <a:fillRect/>
              </a:stretch>
            </p:blipFill>
            <p:spPr bwMode="auto">
              <a:xfrm>
                <a:off x="514" y="2986"/>
                <a:ext cx="30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20" name="Picture 296"/>
              <p:cNvPicPr>
                <a:picLocks noChangeAspect="1" noChangeArrowheads="1"/>
              </p:cNvPicPr>
              <p:nvPr userDrawn="1"/>
            </p:nvPicPr>
            <p:blipFill>
              <a:blip r:embed="rId285" cstate="print"/>
              <a:srcRect/>
              <a:stretch>
                <a:fillRect/>
              </a:stretch>
            </p:blipFill>
            <p:spPr bwMode="auto">
              <a:xfrm>
                <a:off x="480" y="3058"/>
                <a:ext cx="9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21" name="Picture 297"/>
              <p:cNvPicPr>
                <a:picLocks noChangeAspect="1" noChangeArrowheads="1"/>
              </p:cNvPicPr>
              <p:nvPr userDrawn="1"/>
            </p:nvPicPr>
            <p:blipFill>
              <a:blip r:embed="rId286" cstate="print"/>
              <a:srcRect/>
              <a:stretch>
                <a:fillRect/>
              </a:stretch>
            </p:blipFill>
            <p:spPr bwMode="auto">
              <a:xfrm>
                <a:off x="512" y="3056"/>
                <a:ext cx="3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22" name="Picture 298"/>
              <p:cNvPicPr>
                <a:picLocks noChangeAspect="1" noChangeArrowheads="1"/>
              </p:cNvPicPr>
              <p:nvPr userDrawn="1"/>
            </p:nvPicPr>
            <p:blipFill>
              <a:blip r:embed="rId287" cstate="print"/>
              <a:srcRect/>
              <a:stretch>
                <a:fillRect/>
              </a:stretch>
            </p:blipFill>
            <p:spPr bwMode="auto">
              <a:xfrm>
                <a:off x="484" y="3068"/>
                <a:ext cx="90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23" name="Picture 299"/>
              <p:cNvPicPr>
                <a:picLocks noChangeAspect="1" noChangeArrowheads="1"/>
              </p:cNvPicPr>
              <p:nvPr userDrawn="1"/>
            </p:nvPicPr>
            <p:blipFill>
              <a:blip r:embed="rId288" cstate="print"/>
              <a:srcRect/>
              <a:stretch>
                <a:fillRect/>
              </a:stretch>
            </p:blipFill>
            <p:spPr bwMode="auto">
              <a:xfrm>
                <a:off x="512" y="3062"/>
                <a:ext cx="3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24" name="Picture 300"/>
              <p:cNvPicPr>
                <a:picLocks noChangeAspect="1" noChangeArrowheads="1"/>
              </p:cNvPicPr>
              <p:nvPr userDrawn="1"/>
            </p:nvPicPr>
            <p:blipFill>
              <a:blip r:embed="rId289" cstate="print"/>
              <a:srcRect/>
              <a:stretch>
                <a:fillRect/>
              </a:stretch>
            </p:blipFill>
            <p:spPr bwMode="auto">
              <a:xfrm>
                <a:off x="488" y="3070"/>
                <a:ext cx="84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25" name="Picture 301"/>
              <p:cNvPicPr>
                <a:picLocks noChangeAspect="1" noChangeArrowheads="1"/>
              </p:cNvPicPr>
              <p:nvPr userDrawn="1"/>
            </p:nvPicPr>
            <p:blipFill>
              <a:blip r:embed="rId290" cstate="print"/>
              <a:srcRect/>
              <a:stretch>
                <a:fillRect/>
              </a:stretch>
            </p:blipFill>
            <p:spPr bwMode="auto">
              <a:xfrm>
                <a:off x="512" y="3066"/>
                <a:ext cx="36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26" name="Picture 302"/>
              <p:cNvPicPr>
                <a:picLocks noChangeAspect="1" noChangeArrowheads="1"/>
              </p:cNvPicPr>
              <p:nvPr userDrawn="1"/>
            </p:nvPicPr>
            <p:blipFill>
              <a:blip r:embed="rId291" cstate="print"/>
              <a:srcRect/>
              <a:stretch>
                <a:fillRect/>
              </a:stretch>
            </p:blipFill>
            <p:spPr bwMode="auto">
              <a:xfrm>
                <a:off x="492" y="3072"/>
                <a:ext cx="78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27" name="Picture 303"/>
              <p:cNvPicPr>
                <a:picLocks noChangeAspect="1" noChangeArrowheads="1"/>
              </p:cNvPicPr>
              <p:nvPr userDrawn="1"/>
            </p:nvPicPr>
            <p:blipFill>
              <a:blip r:embed="rId292" cstate="print"/>
              <a:srcRect/>
              <a:stretch>
                <a:fillRect/>
              </a:stretch>
            </p:blipFill>
            <p:spPr bwMode="auto">
              <a:xfrm>
                <a:off x="512" y="3074"/>
                <a:ext cx="36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28" name="Picture 304"/>
              <p:cNvPicPr>
                <a:picLocks noChangeAspect="1" noChangeArrowheads="1"/>
              </p:cNvPicPr>
              <p:nvPr userDrawn="1"/>
            </p:nvPicPr>
            <p:blipFill>
              <a:blip r:embed="rId293" cstate="print"/>
              <a:srcRect/>
              <a:stretch>
                <a:fillRect/>
              </a:stretch>
            </p:blipFill>
            <p:spPr bwMode="auto">
              <a:xfrm>
                <a:off x="566" y="3022"/>
                <a:ext cx="108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29" name="Picture 305"/>
              <p:cNvPicPr>
                <a:picLocks noChangeAspect="1" noChangeArrowheads="1"/>
              </p:cNvPicPr>
              <p:nvPr userDrawn="1"/>
            </p:nvPicPr>
            <p:blipFill>
              <a:blip r:embed="rId294" cstate="print"/>
              <a:srcRect/>
              <a:stretch>
                <a:fillRect/>
              </a:stretch>
            </p:blipFill>
            <p:spPr bwMode="auto">
              <a:xfrm>
                <a:off x="568" y="3026"/>
                <a:ext cx="72" cy="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0" name="Picture 306"/>
              <p:cNvPicPr>
                <a:picLocks noChangeAspect="1" noChangeArrowheads="1"/>
              </p:cNvPicPr>
              <p:nvPr userDrawn="1"/>
            </p:nvPicPr>
            <p:blipFill>
              <a:blip r:embed="rId295" cstate="print"/>
              <a:srcRect/>
              <a:stretch>
                <a:fillRect/>
              </a:stretch>
            </p:blipFill>
            <p:spPr bwMode="auto">
              <a:xfrm>
                <a:off x="614" y="3026"/>
                <a:ext cx="24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1" name="Picture 307"/>
              <p:cNvPicPr>
                <a:picLocks noChangeAspect="1" noChangeArrowheads="1"/>
              </p:cNvPicPr>
              <p:nvPr userDrawn="1"/>
            </p:nvPicPr>
            <p:blipFill>
              <a:blip r:embed="rId296" cstate="print"/>
              <a:srcRect/>
              <a:stretch>
                <a:fillRect/>
              </a:stretch>
            </p:blipFill>
            <p:spPr bwMode="auto">
              <a:xfrm>
                <a:off x="566" y="3124"/>
                <a:ext cx="108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2" name="Picture 308"/>
              <p:cNvPicPr>
                <a:picLocks noChangeAspect="1" noChangeArrowheads="1"/>
              </p:cNvPicPr>
              <p:nvPr userDrawn="1"/>
            </p:nvPicPr>
            <p:blipFill>
              <a:blip r:embed="rId297" cstate="print"/>
              <a:srcRect/>
              <a:stretch>
                <a:fillRect/>
              </a:stretch>
            </p:blipFill>
            <p:spPr bwMode="auto">
              <a:xfrm>
                <a:off x="582" y="3114"/>
                <a:ext cx="90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3" name="Picture 309"/>
              <p:cNvPicPr>
                <a:picLocks noChangeAspect="1" noChangeArrowheads="1"/>
              </p:cNvPicPr>
              <p:nvPr userDrawn="1"/>
            </p:nvPicPr>
            <p:blipFill>
              <a:blip r:embed="rId298" cstate="print"/>
              <a:srcRect/>
              <a:stretch>
                <a:fillRect/>
              </a:stretch>
            </p:blipFill>
            <p:spPr bwMode="auto">
              <a:xfrm>
                <a:off x="562" y="3080"/>
                <a:ext cx="36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4" name="Picture 310"/>
              <p:cNvPicPr>
                <a:picLocks noChangeAspect="1" noChangeArrowheads="1"/>
              </p:cNvPicPr>
              <p:nvPr userDrawn="1"/>
            </p:nvPicPr>
            <p:blipFill>
              <a:blip r:embed="rId299" cstate="print"/>
              <a:srcRect/>
              <a:stretch>
                <a:fillRect/>
              </a:stretch>
            </p:blipFill>
            <p:spPr bwMode="auto">
              <a:xfrm>
                <a:off x="564" y="3082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5" name="Picture 311"/>
              <p:cNvPicPr>
                <a:picLocks noChangeAspect="1" noChangeArrowheads="1"/>
              </p:cNvPicPr>
              <p:nvPr userDrawn="1"/>
            </p:nvPicPr>
            <p:blipFill>
              <a:blip r:embed="rId300" cstate="print"/>
              <a:srcRect/>
              <a:stretch>
                <a:fillRect/>
              </a:stretch>
            </p:blipFill>
            <p:spPr bwMode="auto">
              <a:xfrm>
                <a:off x="562" y="3128"/>
                <a:ext cx="36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6" name="Picture 312"/>
              <p:cNvPicPr>
                <a:picLocks noChangeAspect="1" noChangeArrowheads="1"/>
              </p:cNvPicPr>
              <p:nvPr userDrawn="1"/>
            </p:nvPicPr>
            <p:blipFill>
              <a:blip r:embed="rId301" cstate="print"/>
              <a:srcRect/>
              <a:stretch>
                <a:fillRect/>
              </a:stretch>
            </p:blipFill>
            <p:spPr bwMode="auto">
              <a:xfrm>
                <a:off x="576" y="3114"/>
                <a:ext cx="24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7" name="Picture 313"/>
              <p:cNvPicPr>
                <a:picLocks noChangeAspect="1" noChangeArrowheads="1"/>
              </p:cNvPicPr>
              <p:nvPr userDrawn="1"/>
            </p:nvPicPr>
            <p:blipFill>
              <a:blip r:embed="rId302" cstate="print"/>
              <a:srcRect/>
              <a:stretch>
                <a:fillRect/>
              </a:stretch>
            </p:blipFill>
            <p:spPr bwMode="auto">
              <a:xfrm>
                <a:off x="560" y="3086"/>
                <a:ext cx="30" cy="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8" name="Picture 314"/>
              <p:cNvPicPr>
                <a:picLocks noChangeAspect="1" noChangeArrowheads="1"/>
              </p:cNvPicPr>
              <p:nvPr userDrawn="1"/>
            </p:nvPicPr>
            <p:blipFill>
              <a:blip r:embed="rId303" cstate="print"/>
              <a:srcRect/>
              <a:stretch>
                <a:fillRect/>
              </a:stretch>
            </p:blipFill>
            <p:spPr bwMode="auto">
              <a:xfrm>
                <a:off x="562" y="3086"/>
                <a:ext cx="18" cy="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9" name="Picture 315"/>
              <p:cNvPicPr>
                <a:picLocks noChangeAspect="1" noChangeArrowheads="1"/>
              </p:cNvPicPr>
              <p:nvPr userDrawn="1"/>
            </p:nvPicPr>
            <p:blipFill>
              <a:blip r:embed="rId304" cstate="print"/>
              <a:srcRect/>
              <a:stretch>
                <a:fillRect/>
              </a:stretch>
            </p:blipFill>
            <p:spPr bwMode="auto">
              <a:xfrm>
                <a:off x="560" y="3130"/>
                <a:ext cx="30" cy="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40" name="Picture 316"/>
              <p:cNvPicPr>
                <a:picLocks noChangeAspect="1" noChangeArrowheads="1"/>
              </p:cNvPicPr>
              <p:nvPr userDrawn="1"/>
            </p:nvPicPr>
            <p:blipFill>
              <a:blip r:embed="rId305" cstate="print"/>
              <a:srcRect/>
              <a:stretch>
                <a:fillRect/>
              </a:stretch>
            </p:blipFill>
            <p:spPr bwMode="auto">
              <a:xfrm>
                <a:off x="572" y="3114"/>
                <a:ext cx="24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41" name="Picture 317"/>
              <p:cNvPicPr>
                <a:picLocks noChangeAspect="1" noChangeArrowheads="1"/>
              </p:cNvPicPr>
              <p:nvPr userDrawn="1"/>
            </p:nvPicPr>
            <p:blipFill>
              <a:blip r:embed="rId306" cstate="print"/>
              <a:srcRect/>
              <a:stretch>
                <a:fillRect/>
              </a:stretch>
            </p:blipFill>
            <p:spPr bwMode="auto">
              <a:xfrm>
                <a:off x="556" y="3086"/>
                <a:ext cx="30" cy="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42" name="Picture 318"/>
              <p:cNvPicPr>
                <a:picLocks noChangeAspect="1" noChangeArrowheads="1"/>
              </p:cNvPicPr>
              <p:nvPr userDrawn="1"/>
            </p:nvPicPr>
            <p:blipFill>
              <a:blip r:embed="rId307" cstate="print"/>
              <a:srcRect/>
              <a:stretch>
                <a:fillRect/>
              </a:stretch>
            </p:blipFill>
            <p:spPr bwMode="auto">
              <a:xfrm>
                <a:off x="566" y="3108"/>
                <a:ext cx="24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43" name="Picture 319"/>
              <p:cNvPicPr>
                <a:picLocks noChangeAspect="1" noChangeArrowheads="1"/>
              </p:cNvPicPr>
              <p:nvPr userDrawn="1"/>
            </p:nvPicPr>
            <p:blipFill>
              <a:blip r:embed="rId308" cstate="print"/>
              <a:srcRect/>
              <a:stretch>
                <a:fillRect/>
              </a:stretch>
            </p:blipFill>
            <p:spPr bwMode="auto">
              <a:xfrm>
                <a:off x="538" y="3088"/>
                <a:ext cx="48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44" name="Picture 320"/>
              <p:cNvPicPr>
                <a:picLocks noChangeAspect="1" noChangeArrowheads="1"/>
              </p:cNvPicPr>
              <p:nvPr userDrawn="1"/>
            </p:nvPicPr>
            <p:blipFill>
              <a:blip r:embed="rId309" cstate="print"/>
              <a:srcRect/>
              <a:stretch>
                <a:fillRect/>
              </a:stretch>
            </p:blipFill>
            <p:spPr bwMode="auto">
              <a:xfrm>
                <a:off x="528" y="3110"/>
                <a:ext cx="54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45" name="Picture 321"/>
              <p:cNvPicPr>
                <a:picLocks noChangeAspect="1" noChangeArrowheads="1"/>
              </p:cNvPicPr>
              <p:nvPr userDrawn="1"/>
            </p:nvPicPr>
            <p:blipFill>
              <a:blip r:embed="rId310" cstate="print"/>
              <a:srcRect/>
              <a:stretch>
                <a:fillRect/>
              </a:stretch>
            </p:blipFill>
            <p:spPr bwMode="auto">
              <a:xfrm>
                <a:off x="386" y="3028"/>
                <a:ext cx="108" cy="2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46" name="Picture 322"/>
              <p:cNvPicPr>
                <a:picLocks noChangeAspect="1" noChangeArrowheads="1"/>
              </p:cNvPicPr>
              <p:nvPr userDrawn="1"/>
            </p:nvPicPr>
            <p:blipFill>
              <a:blip r:embed="rId311" cstate="print"/>
              <a:srcRect/>
              <a:stretch>
                <a:fillRect/>
              </a:stretch>
            </p:blipFill>
            <p:spPr bwMode="auto">
              <a:xfrm>
                <a:off x="386" y="3114"/>
                <a:ext cx="90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47" name="Picture 323"/>
              <p:cNvPicPr>
                <a:picLocks noChangeAspect="1" noChangeArrowheads="1"/>
              </p:cNvPicPr>
              <p:nvPr userDrawn="1"/>
            </p:nvPicPr>
            <p:blipFill>
              <a:blip r:embed="rId312" cstate="print"/>
              <a:srcRect/>
              <a:stretch>
                <a:fillRect/>
              </a:stretch>
            </p:blipFill>
            <p:spPr bwMode="auto">
              <a:xfrm>
                <a:off x="462" y="3080"/>
                <a:ext cx="3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48" name="Picture 324"/>
              <p:cNvPicPr>
                <a:picLocks noChangeAspect="1" noChangeArrowheads="1"/>
              </p:cNvPicPr>
              <p:nvPr userDrawn="1"/>
            </p:nvPicPr>
            <p:blipFill>
              <a:blip r:embed="rId313" cstate="print"/>
              <a:srcRect/>
              <a:stretch>
                <a:fillRect/>
              </a:stretch>
            </p:blipFill>
            <p:spPr bwMode="auto">
              <a:xfrm>
                <a:off x="460" y="3114"/>
                <a:ext cx="24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49" name="Picture 325"/>
              <p:cNvPicPr>
                <a:picLocks noChangeAspect="1" noChangeArrowheads="1"/>
              </p:cNvPicPr>
              <p:nvPr userDrawn="1"/>
            </p:nvPicPr>
            <p:blipFill>
              <a:blip r:embed="rId314" cstate="print"/>
              <a:srcRect/>
              <a:stretch>
                <a:fillRect/>
              </a:stretch>
            </p:blipFill>
            <p:spPr bwMode="auto">
              <a:xfrm>
                <a:off x="466" y="3082"/>
                <a:ext cx="30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0" name="Picture 326"/>
              <p:cNvPicPr>
                <a:picLocks noChangeAspect="1" noChangeArrowheads="1"/>
              </p:cNvPicPr>
              <p:nvPr userDrawn="1"/>
            </p:nvPicPr>
            <p:blipFill>
              <a:blip r:embed="rId315" cstate="print"/>
              <a:srcRect/>
              <a:stretch>
                <a:fillRect/>
              </a:stretch>
            </p:blipFill>
            <p:spPr bwMode="auto">
              <a:xfrm>
                <a:off x="466" y="3114"/>
                <a:ext cx="24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1" name="Picture 327"/>
              <p:cNvPicPr>
                <a:picLocks noChangeAspect="1" noChangeArrowheads="1"/>
              </p:cNvPicPr>
              <p:nvPr userDrawn="1"/>
            </p:nvPicPr>
            <p:blipFill>
              <a:blip r:embed="rId316" cstate="print"/>
              <a:srcRect/>
              <a:stretch>
                <a:fillRect/>
              </a:stretch>
            </p:blipFill>
            <p:spPr bwMode="auto">
              <a:xfrm>
                <a:off x="472" y="3086"/>
                <a:ext cx="30" cy="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2" name="Picture 328"/>
              <p:cNvPicPr>
                <a:picLocks noChangeAspect="1" noChangeArrowheads="1"/>
              </p:cNvPicPr>
              <p:nvPr userDrawn="1"/>
            </p:nvPicPr>
            <p:blipFill>
              <a:blip r:embed="rId317" cstate="print"/>
              <a:srcRect/>
              <a:stretch>
                <a:fillRect/>
              </a:stretch>
            </p:blipFill>
            <p:spPr bwMode="auto">
              <a:xfrm>
                <a:off x="470" y="3108"/>
                <a:ext cx="24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3" name="Picture 329"/>
              <p:cNvPicPr>
                <a:picLocks noChangeAspect="1" noChangeArrowheads="1"/>
              </p:cNvPicPr>
              <p:nvPr userDrawn="1"/>
            </p:nvPicPr>
            <p:blipFill>
              <a:blip r:embed="rId318" cstate="print"/>
              <a:srcRect/>
              <a:stretch>
                <a:fillRect/>
              </a:stretch>
            </p:blipFill>
            <p:spPr bwMode="auto">
              <a:xfrm>
                <a:off x="476" y="3088"/>
                <a:ext cx="48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4" name="Picture 330"/>
              <p:cNvPicPr>
                <a:picLocks noChangeAspect="1" noChangeArrowheads="1"/>
              </p:cNvPicPr>
              <p:nvPr userDrawn="1"/>
            </p:nvPicPr>
            <p:blipFill>
              <a:blip r:embed="rId319" cstate="print"/>
              <a:srcRect/>
              <a:stretch>
                <a:fillRect/>
              </a:stretch>
            </p:blipFill>
            <p:spPr bwMode="auto">
              <a:xfrm>
                <a:off x="476" y="3110"/>
                <a:ext cx="54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5" name="Picture 331"/>
              <p:cNvPicPr>
                <a:picLocks noChangeAspect="1" noChangeArrowheads="1"/>
              </p:cNvPicPr>
              <p:nvPr userDrawn="1"/>
            </p:nvPicPr>
            <p:blipFill>
              <a:blip r:embed="rId320" cstate="print"/>
              <a:srcRect/>
              <a:stretch>
                <a:fillRect/>
              </a:stretch>
            </p:blipFill>
            <p:spPr bwMode="auto">
              <a:xfrm>
                <a:off x="426" y="3164"/>
                <a:ext cx="204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6" name="Picture 332"/>
              <p:cNvPicPr>
                <a:picLocks noChangeAspect="1" noChangeArrowheads="1"/>
              </p:cNvPicPr>
              <p:nvPr userDrawn="1"/>
            </p:nvPicPr>
            <p:blipFill>
              <a:blip r:embed="rId321" cstate="print"/>
              <a:srcRect/>
              <a:stretch>
                <a:fillRect/>
              </a:stretch>
            </p:blipFill>
            <p:spPr bwMode="auto">
              <a:xfrm>
                <a:off x="514" y="3182"/>
                <a:ext cx="30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7" name="Picture 333"/>
              <p:cNvPicPr>
                <a:picLocks noChangeAspect="1" noChangeArrowheads="1"/>
              </p:cNvPicPr>
              <p:nvPr userDrawn="1"/>
            </p:nvPicPr>
            <p:blipFill>
              <a:blip r:embed="rId322" cstate="print"/>
              <a:srcRect/>
              <a:stretch>
                <a:fillRect/>
              </a:stretch>
            </p:blipFill>
            <p:spPr bwMode="auto">
              <a:xfrm>
                <a:off x="480" y="3160"/>
                <a:ext cx="96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8" name="Picture 334"/>
              <p:cNvPicPr>
                <a:picLocks noChangeAspect="1" noChangeArrowheads="1"/>
              </p:cNvPicPr>
              <p:nvPr userDrawn="1"/>
            </p:nvPicPr>
            <p:blipFill>
              <a:blip r:embed="rId323" cstate="print"/>
              <a:srcRect/>
              <a:stretch>
                <a:fillRect/>
              </a:stretch>
            </p:blipFill>
            <p:spPr bwMode="auto">
              <a:xfrm>
                <a:off x="512" y="3172"/>
                <a:ext cx="3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59" name="Picture 335"/>
              <p:cNvPicPr>
                <a:picLocks noChangeAspect="1" noChangeArrowheads="1"/>
              </p:cNvPicPr>
              <p:nvPr userDrawn="1"/>
            </p:nvPicPr>
            <p:blipFill>
              <a:blip r:embed="rId324" cstate="print"/>
              <a:srcRect/>
              <a:stretch>
                <a:fillRect/>
              </a:stretch>
            </p:blipFill>
            <p:spPr bwMode="auto">
              <a:xfrm>
                <a:off x="484" y="3160"/>
                <a:ext cx="90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60" name="Picture 336"/>
              <p:cNvPicPr>
                <a:picLocks noChangeAspect="1" noChangeArrowheads="1"/>
              </p:cNvPicPr>
              <p:nvPr userDrawn="1"/>
            </p:nvPicPr>
            <p:blipFill>
              <a:blip r:embed="rId325" cstate="print"/>
              <a:srcRect/>
              <a:stretch>
                <a:fillRect/>
              </a:stretch>
            </p:blipFill>
            <p:spPr bwMode="auto">
              <a:xfrm>
                <a:off x="512" y="3168"/>
                <a:ext cx="30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61" name="Picture 337"/>
              <p:cNvPicPr>
                <a:picLocks noChangeAspect="1" noChangeArrowheads="1"/>
              </p:cNvPicPr>
              <p:nvPr userDrawn="1"/>
            </p:nvPicPr>
            <p:blipFill>
              <a:blip r:embed="rId326" cstate="print"/>
              <a:srcRect/>
              <a:stretch>
                <a:fillRect/>
              </a:stretch>
            </p:blipFill>
            <p:spPr bwMode="auto">
              <a:xfrm>
                <a:off x="488" y="3156"/>
                <a:ext cx="84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62" name="Picture 338"/>
              <p:cNvPicPr>
                <a:picLocks noChangeAspect="1" noChangeArrowheads="1"/>
              </p:cNvPicPr>
              <p:nvPr userDrawn="1"/>
            </p:nvPicPr>
            <p:blipFill>
              <a:blip r:embed="rId327" cstate="print"/>
              <a:srcRect/>
              <a:stretch>
                <a:fillRect/>
              </a:stretch>
            </p:blipFill>
            <p:spPr bwMode="auto">
              <a:xfrm>
                <a:off x="512" y="3162"/>
                <a:ext cx="36" cy="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63" name="Picture 339"/>
              <p:cNvPicPr>
                <a:picLocks noChangeAspect="1" noChangeArrowheads="1"/>
              </p:cNvPicPr>
              <p:nvPr userDrawn="1"/>
            </p:nvPicPr>
            <p:blipFill>
              <a:blip r:embed="rId328" cstate="print"/>
              <a:srcRect/>
              <a:stretch>
                <a:fillRect/>
              </a:stretch>
            </p:blipFill>
            <p:spPr bwMode="auto">
              <a:xfrm>
                <a:off x="492" y="3132"/>
                <a:ext cx="78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64" name="Picture 340"/>
              <p:cNvPicPr>
                <a:picLocks noChangeAspect="1" noChangeArrowheads="1"/>
              </p:cNvPicPr>
              <p:nvPr userDrawn="1"/>
            </p:nvPicPr>
            <p:blipFill>
              <a:blip r:embed="rId329" cstate="print"/>
              <a:srcRect/>
              <a:stretch>
                <a:fillRect/>
              </a:stretch>
            </p:blipFill>
            <p:spPr bwMode="auto">
              <a:xfrm>
                <a:off x="512" y="3128"/>
                <a:ext cx="36" cy="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65" name="Picture 341"/>
              <p:cNvPicPr>
                <a:picLocks noChangeAspect="1" noChangeArrowheads="1"/>
              </p:cNvPicPr>
              <p:nvPr userDrawn="1"/>
            </p:nvPicPr>
            <p:blipFill>
              <a:blip r:embed="rId330" cstate="print"/>
              <a:srcRect/>
              <a:stretch>
                <a:fillRect/>
              </a:stretch>
            </p:blipFill>
            <p:spPr bwMode="auto">
              <a:xfrm>
                <a:off x="412" y="3010"/>
                <a:ext cx="234" cy="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66" name="Freeform 342"/>
              <p:cNvSpPr>
                <a:spLocks/>
              </p:cNvSpPr>
              <p:nvPr userDrawn="1"/>
            </p:nvSpPr>
            <p:spPr bwMode="auto">
              <a:xfrm>
                <a:off x="2403" y="713"/>
                <a:ext cx="102" cy="203"/>
              </a:xfrm>
              <a:custGeom>
                <a:avLst/>
                <a:gdLst/>
                <a:ahLst/>
                <a:cxnLst>
                  <a:cxn ang="0">
                    <a:pos x="2" y="80"/>
                  </a:cxn>
                  <a:cxn ang="0">
                    <a:pos x="0" y="48"/>
                  </a:cxn>
                  <a:cxn ang="0">
                    <a:pos x="12" y="18"/>
                  </a:cxn>
                  <a:cxn ang="0">
                    <a:pos x="28" y="4"/>
                  </a:cxn>
                  <a:cxn ang="0">
                    <a:pos x="56" y="0"/>
                  </a:cxn>
                  <a:cxn ang="0">
                    <a:pos x="82" y="18"/>
                  </a:cxn>
                  <a:cxn ang="0">
                    <a:pos x="94" y="38"/>
                  </a:cxn>
                  <a:cxn ang="0">
                    <a:pos x="102" y="72"/>
                  </a:cxn>
                  <a:cxn ang="0">
                    <a:pos x="96" y="104"/>
                  </a:cxn>
                  <a:cxn ang="0">
                    <a:pos x="84" y="127"/>
                  </a:cxn>
                  <a:cxn ang="0">
                    <a:pos x="62" y="145"/>
                  </a:cxn>
                  <a:cxn ang="0">
                    <a:pos x="32" y="165"/>
                  </a:cxn>
                  <a:cxn ang="0">
                    <a:pos x="30" y="175"/>
                  </a:cxn>
                  <a:cxn ang="0">
                    <a:pos x="44" y="183"/>
                  </a:cxn>
                  <a:cxn ang="0">
                    <a:pos x="64" y="173"/>
                  </a:cxn>
                  <a:cxn ang="0">
                    <a:pos x="54" y="191"/>
                  </a:cxn>
                  <a:cxn ang="0">
                    <a:pos x="36" y="203"/>
                  </a:cxn>
                  <a:cxn ang="0">
                    <a:pos x="20" y="199"/>
                  </a:cxn>
                  <a:cxn ang="0">
                    <a:pos x="4" y="177"/>
                  </a:cxn>
                  <a:cxn ang="0">
                    <a:pos x="8" y="163"/>
                  </a:cxn>
                  <a:cxn ang="0">
                    <a:pos x="32" y="147"/>
                  </a:cxn>
                  <a:cxn ang="0">
                    <a:pos x="78" y="119"/>
                  </a:cxn>
                  <a:cxn ang="0">
                    <a:pos x="96" y="86"/>
                  </a:cxn>
                  <a:cxn ang="0">
                    <a:pos x="96" y="62"/>
                  </a:cxn>
                  <a:cxn ang="0">
                    <a:pos x="78" y="24"/>
                  </a:cxn>
                  <a:cxn ang="0">
                    <a:pos x="62" y="10"/>
                  </a:cxn>
                  <a:cxn ang="0">
                    <a:pos x="34" y="12"/>
                  </a:cxn>
                  <a:cxn ang="0">
                    <a:pos x="12" y="34"/>
                  </a:cxn>
                  <a:cxn ang="0">
                    <a:pos x="8" y="66"/>
                  </a:cxn>
                  <a:cxn ang="0">
                    <a:pos x="18" y="88"/>
                  </a:cxn>
                  <a:cxn ang="0">
                    <a:pos x="36" y="96"/>
                  </a:cxn>
                  <a:cxn ang="0">
                    <a:pos x="48" y="90"/>
                  </a:cxn>
                  <a:cxn ang="0">
                    <a:pos x="50" y="78"/>
                  </a:cxn>
                  <a:cxn ang="0">
                    <a:pos x="46" y="74"/>
                  </a:cxn>
                  <a:cxn ang="0">
                    <a:pos x="32" y="80"/>
                  </a:cxn>
                  <a:cxn ang="0">
                    <a:pos x="24" y="72"/>
                  </a:cxn>
                  <a:cxn ang="0">
                    <a:pos x="24" y="44"/>
                  </a:cxn>
                  <a:cxn ang="0">
                    <a:pos x="34" y="30"/>
                  </a:cxn>
                  <a:cxn ang="0">
                    <a:pos x="48" y="26"/>
                  </a:cxn>
                  <a:cxn ang="0">
                    <a:pos x="74" y="44"/>
                  </a:cxn>
                  <a:cxn ang="0">
                    <a:pos x="82" y="78"/>
                  </a:cxn>
                  <a:cxn ang="0">
                    <a:pos x="74" y="102"/>
                  </a:cxn>
                  <a:cxn ang="0">
                    <a:pos x="58" y="125"/>
                  </a:cxn>
                  <a:cxn ang="0">
                    <a:pos x="44" y="131"/>
                  </a:cxn>
                  <a:cxn ang="0">
                    <a:pos x="28" y="133"/>
                  </a:cxn>
                  <a:cxn ang="0">
                    <a:pos x="54" y="123"/>
                  </a:cxn>
                  <a:cxn ang="0">
                    <a:pos x="66" y="111"/>
                  </a:cxn>
                  <a:cxn ang="0">
                    <a:pos x="72" y="84"/>
                  </a:cxn>
                  <a:cxn ang="0">
                    <a:pos x="60" y="102"/>
                  </a:cxn>
                  <a:cxn ang="0">
                    <a:pos x="38" y="113"/>
                  </a:cxn>
                  <a:cxn ang="0">
                    <a:pos x="14" y="100"/>
                  </a:cxn>
                  <a:cxn ang="0">
                    <a:pos x="6" y="90"/>
                  </a:cxn>
                </a:cxnLst>
                <a:rect l="0" t="0" r="r" b="b"/>
                <a:pathLst>
                  <a:path w="102" h="203">
                    <a:moveTo>
                      <a:pt x="6" y="90"/>
                    </a:moveTo>
                    <a:lnTo>
                      <a:pt x="6" y="90"/>
                    </a:lnTo>
                    <a:lnTo>
                      <a:pt x="2" y="80"/>
                    </a:lnTo>
                    <a:lnTo>
                      <a:pt x="0" y="70"/>
                    </a:lnTo>
                    <a:lnTo>
                      <a:pt x="0" y="58"/>
                    </a:lnTo>
                    <a:lnTo>
                      <a:pt x="0" y="48"/>
                    </a:lnTo>
                    <a:lnTo>
                      <a:pt x="2" y="38"/>
                    </a:lnTo>
                    <a:lnTo>
                      <a:pt x="6" y="28"/>
                    </a:lnTo>
                    <a:lnTo>
                      <a:pt x="12" y="18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8" y="4"/>
                    </a:lnTo>
                    <a:lnTo>
                      <a:pt x="38" y="0"/>
                    </a:lnTo>
                    <a:lnTo>
                      <a:pt x="46" y="0"/>
                    </a:lnTo>
                    <a:lnTo>
                      <a:pt x="56" y="0"/>
                    </a:lnTo>
                    <a:lnTo>
                      <a:pt x="66" y="4"/>
                    </a:lnTo>
                    <a:lnTo>
                      <a:pt x="74" y="10"/>
                    </a:lnTo>
                    <a:lnTo>
                      <a:pt x="82" y="18"/>
                    </a:lnTo>
                    <a:lnTo>
                      <a:pt x="88" y="28"/>
                    </a:lnTo>
                    <a:lnTo>
                      <a:pt x="88" y="28"/>
                    </a:lnTo>
                    <a:lnTo>
                      <a:pt x="94" y="38"/>
                    </a:lnTo>
                    <a:lnTo>
                      <a:pt x="98" y="48"/>
                    </a:lnTo>
                    <a:lnTo>
                      <a:pt x="100" y="60"/>
                    </a:lnTo>
                    <a:lnTo>
                      <a:pt x="102" y="72"/>
                    </a:lnTo>
                    <a:lnTo>
                      <a:pt x="102" y="82"/>
                    </a:lnTo>
                    <a:lnTo>
                      <a:pt x="100" y="94"/>
                    </a:lnTo>
                    <a:lnTo>
                      <a:pt x="96" y="104"/>
                    </a:lnTo>
                    <a:lnTo>
                      <a:pt x="92" y="115"/>
                    </a:lnTo>
                    <a:lnTo>
                      <a:pt x="92" y="115"/>
                    </a:lnTo>
                    <a:lnTo>
                      <a:pt x="84" y="127"/>
                    </a:lnTo>
                    <a:lnTo>
                      <a:pt x="78" y="135"/>
                    </a:lnTo>
                    <a:lnTo>
                      <a:pt x="70" y="141"/>
                    </a:lnTo>
                    <a:lnTo>
                      <a:pt x="62" y="145"/>
                    </a:lnTo>
                    <a:lnTo>
                      <a:pt x="46" y="155"/>
                    </a:lnTo>
                    <a:lnTo>
                      <a:pt x="38" y="159"/>
                    </a:lnTo>
                    <a:lnTo>
                      <a:pt x="32" y="165"/>
                    </a:lnTo>
                    <a:lnTo>
                      <a:pt x="32" y="165"/>
                    </a:lnTo>
                    <a:lnTo>
                      <a:pt x="30" y="171"/>
                    </a:lnTo>
                    <a:lnTo>
                      <a:pt x="30" y="175"/>
                    </a:lnTo>
                    <a:lnTo>
                      <a:pt x="34" y="179"/>
                    </a:lnTo>
                    <a:lnTo>
                      <a:pt x="38" y="181"/>
                    </a:lnTo>
                    <a:lnTo>
                      <a:pt x="44" y="183"/>
                    </a:lnTo>
                    <a:lnTo>
                      <a:pt x="50" y="181"/>
                    </a:lnTo>
                    <a:lnTo>
                      <a:pt x="56" y="179"/>
                    </a:lnTo>
                    <a:lnTo>
                      <a:pt x="64" y="173"/>
                    </a:lnTo>
                    <a:lnTo>
                      <a:pt x="64" y="173"/>
                    </a:lnTo>
                    <a:lnTo>
                      <a:pt x="58" y="183"/>
                    </a:lnTo>
                    <a:lnTo>
                      <a:pt x="54" y="191"/>
                    </a:lnTo>
                    <a:lnTo>
                      <a:pt x="48" y="197"/>
                    </a:lnTo>
                    <a:lnTo>
                      <a:pt x="42" y="201"/>
                    </a:lnTo>
                    <a:lnTo>
                      <a:pt x="36" y="203"/>
                    </a:lnTo>
                    <a:lnTo>
                      <a:pt x="30" y="203"/>
                    </a:lnTo>
                    <a:lnTo>
                      <a:pt x="26" y="201"/>
                    </a:lnTo>
                    <a:lnTo>
                      <a:pt x="20" y="199"/>
                    </a:lnTo>
                    <a:lnTo>
                      <a:pt x="12" y="193"/>
                    </a:lnTo>
                    <a:lnTo>
                      <a:pt x="6" y="183"/>
                    </a:lnTo>
                    <a:lnTo>
                      <a:pt x="4" y="177"/>
                    </a:lnTo>
                    <a:lnTo>
                      <a:pt x="4" y="173"/>
                    </a:lnTo>
                    <a:lnTo>
                      <a:pt x="6" y="167"/>
                    </a:lnTo>
                    <a:lnTo>
                      <a:pt x="8" y="163"/>
                    </a:lnTo>
                    <a:lnTo>
                      <a:pt x="8" y="163"/>
                    </a:lnTo>
                    <a:lnTo>
                      <a:pt x="20" y="153"/>
                    </a:lnTo>
                    <a:lnTo>
                      <a:pt x="32" y="147"/>
                    </a:lnTo>
                    <a:lnTo>
                      <a:pt x="56" y="135"/>
                    </a:lnTo>
                    <a:lnTo>
                      <a:pt x="68" y="127"/>
                    </a:lnTo>
                    <a:lnTo>
                      <a:pt x="78" y="119"/>
                    </a:lnTo>
                    <a:lnTo>
                      <a:pt x="88" y="104"/>
                    </a:lnTo>
                    <a:lnTo>
                      <a:pt x="96" y="86"/>
                    </a:lnTo>
                    <a:lnTo>
                      <a:pt x="96" y="86"/>
                    </a:lnTo>
                    <a:lnTo>
                      <a:pt x="98" y="78"/>
                    </a:lnTo>
                    <a:lnTo>
                      <a:pt x="98" y="70"/>
                    </a:lnTo>
                    <a:lnTo>
                      <a:pt x="96" y="62"/>
                    </a:lnTo>
                    <a:lnTo>
                      <a:pt x="94" y="52"/>
                    </a:lnTo>
                    <a:lnTo>
                      <a:pt x="88" y="36"/>
                    </a:lnTo>
                    <a:lnTo>
                      <a:pt x="78" y="24"/>
                    </a:lnTo>
                    <a:lnTo>
                      <a:pt x="78" y="24"/>
                    </a:lnTo>
                    <a:lnTo>
                      <a:pt x="70" y="16"/>
                    </a:lnTo>
                    <a:lnTo>
                      <a:pt x="62" y="10"/>
                    </a:lnTo>
                    <a:lnTo>
                      <a:pt x="52" y="8"/>
                    </a:lnTo>
                    <a:lnTo>
                      <a:pt x="44" y="8"/>
                    </a:lnTo>
                    <a:lnTo>
                      <a:pt x="34" y="12"/>
                    </a:lnTo>
                    <a:lnTo>
                      <a:pt x="26" y="16"/>
                    </a:lnTo>
                    <a:lnTo>
                      <a:pt x="18" y="2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8" y="50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12" y="78"/>
                    </a:lnTo>
                    <a:lnTo>
                      <a:pt x="18" y="88"/>
                    </a:lnTo>
                    <a:lnTo>
                      <a:pt x="28" y="94"/>
                    </a:lnTo>
                    <a:lnTo>
                      <a:pt x="32" y="96"/>
                    </a:lnTo>
                    <a:lnTo>
                      <a:pt x="36" y="96"/>
                    </a:lnTo>
                    <a:lnTo>
                      <a:pt x="36" y="96"/>
                    </a:lnTo>
                    <a:lnTo>
                      <a:pt x="42" y="94"/>
                    </a:lnTo>
                    <a:lnTo>
                      <a:pt x="48" y="90"/>
                    </a:lnTo>
                    <a:lnTo>
                      <a:pt x="52" y="84"/>
                    </a:lnTo>
                    <a:lnTo>
                      <a:pt x="52" y="80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48" y="76"/>
                    </a:lnTo>
                    <a:lnTo>
                      <a:pt x="46" y="74"/>
                    </a:lnTo>
                    <a:lnTo>
                      <a:pt x="42" y="78"/>
                    </a:lnTo>
                    <a:lnTo>
                      <a:pt x="36" y="80"/>
                    </a:lnTo>
                    <a:lnTo>
                      <a:pt x="32" y="80"/>
                    </a:lnTo>
                    <a:lnTo>
                      <a:pt x="30" y="80"/>
                    </a:lnTo>
                    <a:lnTo>
                      <a:pt x="30" y="80"/>
                    </a:lnTo>
                    <a:lnTo>
                      <a:pt x="24" y="72"/>
                    </a:lnTo>
                    <a:lnTo>
                      <a:pt x="20" y="64"/>
                    </a:lnTo>
                    <a:lnTo>
                      <a:pt x="20" y="54"/>
                    </a:lnTo>
                    <a:lnTo>
                      <a:pt x="24" y="44"/>
                    </a:lnTo>
                    <a:lnTo>
                      <a:pt x="24" y="44"/>
                    </a:lnTo>
                    <a:lnTo>
                      <a:pt x="28" y="36"/>
                    </a:lnTo>
                    <a:lnTo>
                      <a:pt x="34" y="30"/>
                    </a:lnTo>
                    <a:lnTo>
                      <a:pt x="42" y="2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58" y="28"/>
                    </a:lnTo>
                    <a:lnTo>
                      <a:pt x="68" y="34"/>
                    </a:lnTo>
                    <a:lnTo>
                      <a:pt x="74" y="44"/>
                    </a:lnTo>
                    <a:lnTo>
                      <a:pt x="78" y="54"/>
                    </a:lnTo>
                    <a:lnTo>
                      <a:pt x="82" y="66"/>
                    </a:lnTo>
                    <a:lnTo>
                      <a:pt x="82" y="78"/>
                    </a:lnTo>
                    <a:lnTo>
                      <a:pt x="80" y="90"/>
                    </a:lnTo>
                    <a:lnTo>
                      <a:pt x="74" y="102"/>
                    </a:lnTo>
                    <a:lnTo>
                      <a:pt x="74" y="102"/>
                    </a:lnTo>
                    <a:lnTo>
                      <a:pt x="68" y="115"/>
                    </a:lnTo>
                    <a:lnTo>
                      <a:pt x="68" y="115"/>
                    </a:lnTo>
                    <a:lnTo>
                      <a:pt x="58" y="125"/>
                    </a:lnTo>
                    <a:lnTo>
                      <a:pt x="58" y="125"/>
                    </a:lnTo>
                    <a:lnTo>
                      <a:pt x="52" y="127"/>
                    </a:lnTo>
                    <a:lnTo>
                      <a:pt x="44" y="131"/>
                    </a:lnTo>
                    <a:lnTo>
                      <a:pt x="36" y="133"/>
                    </a:lnTo>
                    <a:lnTo>
                      <a:pt x="28" y="133"/>
                    </a:lnTo>
                    <a:lnTo>
                      <a:pt x="28" y="133"/>
                    </a:lnTo>
                    <a:lnTo>
                      <a:pt x="42" y="127"/>
                    </a:lnTo>
                    <a:lnTo>
                      <a:pt x="54" y="123"/>
                    </a:lnTo>
                    <a:lnTo>
                      <a:pt x="54" y="123"/>
                    </a:lnTo>
                    <a:lnTo>
                      <a:pt x="62" y="117"/>
                    </a:lnTo>
                    <a:lnTo>
                      <a:pt x="62" y="117"/>
                    </a:lnTo>
                    <a:lnTo>
                      <a:pt x="66" y="111"/>
                    </a:lnTo>
                    <a:lnTo>
                      <a:pt x="70" y="102"/>
                    </a:lnTo>
                    <a:lnTo>
                      <a:pt x="72" y="94"/>
                    </a:lnTo>
                    <a:lnTo>
                      <a:pt x="72" y="84"/>
                    </a:lnTo>
                    <a:lnTo>
                      <a:pt x="72" y="84"/>
                    </a:lnTo>
                    <a:lnTo>
                      <a:pt x="68" y="94"/>
                    </a:lnTo>
                    <a:lnTo>
                      <a:pt x="60" y="102"/>
                    </a:lnTo>
                    <a:lnTo>
                      <a:pt x="54" y="106"/>
                    </a:lnTo>
                    <a:lnTo>
                      <a:pt x="46" y="111"/>
                    </a:lnTo>
                    <a:lnTo>
                      <a:pt x="38" y="113"/>
                    </a:lnTo>
                    <a:lnTo>
                      <a:pt x="30" y="111"/>
                    </a:lnTo>
                    <a:lnTo>
                      <a:pt x="20" y="106"/>
                    </a:lnTo>
                    <a:lnTo>
                      <a:pt x="14" y="100"/>
                    </a:lnTo>
                    <a:lnTo>
                      <a:pt x="14" y="100"/>
                    </a:lnTo>
                    <a:lnTo>
                      <a:pt x="6" y="90"/>
                    </a:lnTo>
                    <a:lnTo>
                      <a:pt x="6" y="90"/>
                    </a:lnTo>
                    <a:close/>
                  </a:path>
                </a:pathLst>
              </a:custGeom>
              <a:solidFill>
                <a:srgbClr val="FFFEF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7" name="Freeform 343"/>
              <p:cNvSpPr>
                <a:spLocks/>
              </p:cNvSpPr>
              <p:nvPr userDrawn="1"/>
            </p:nvSpPr>
            <p:spPr bwMode="auto">
              <a:xfrm>
                <a:off x="2361" y="1088"/>
                <a:ext cx="136" cy="42"/>
              </a:xfrm>
              <a:custGeom>
                <a:avLst/>
                <a:gdLst/>
                <a:ahLst/>
                <a:cxnLst>
                  <a:cxn ang="0">
                    <a:pos x="136" y="22"/>
                  </a:cxn>
                  <a:cxn ang="0">
                    <a:pos x="136" y="22"/>
                  </a:cxn>
                  <a:cxn ang="0">
                    <a:pos x="134" y="26"/>
                  </a:cxn>
                  <a:cxn ang="0">
                    <a:pos x="130" y="30"/>
                  </a:cxn>
                  <a:cxn ang="0">
                    <a:pos x="124" y="34"/>
                  </a:cxn>
                  <a:cxn ang="0">
                    <a:pos x="116" y="36"/>
                  </a:cxn>
                  <a:cxn ang="0">
                    <a:pos x="94" y="40"/>
                  </a:cxn>
                  <a:cxn ang="0">
                    <a:pos x="68" y="42"/>
                  </a:cxn>
                  <a:cxn ang="0">
                    <a:pos x="68" y="42"/>
                  </a:cxn>
                  <a:cxn ang="0">
                    <a:pos x="42" y="40"/>
                  </a:cxn>
                  <a:cxn ang="0">
                    <a:pos x="20" y="36"/>
                  </a:cxn>
                  <a:cxn ang="0">
                    <a:pos x="12" y="34"/>
                  </a:cxn>
                  <a:cxn ang="0">
                    <a:pos x="6" y="30"/>
                  </a:cxn>
                  <a:cxn ang="0">
                    <a:pos x="2" y="26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2" y="18"/>
                  </a:cxn>
                  <a:cxn ang="0">
                    <a:pos x="6" y="14"/>
                  </a:cxn>
                  <a:cxn ang="0">
                    <a:pos x="12" y="10"/>
                  </a:cxn>
                  <a:cxn ang="0">
                    <a:pos x="20" y="6"/>
                  </a:cxn>
                  <a:cxn ang="0">
                    <a:pos x="42" y="2"/>
                  </a:cxn>
                  <a:cxn ang="0">
                    <a:pos x="68" y="0"/>
                  </a:cxn>
                  <a:cxn ang="0">
                    <a:pos x="68" y="0"/>
                  </a:cxn>
                  <a:cxn ang="0">
                    <a:pos x="94" y="2"/>
                  </a:cxn>
                  <a:cxn ang="0">
                    <a:pos x="116" y="6"/>
                  </a:cxn>
                  <a:cxn ang="0">
                    <a:pos x="124" y="10"/>
                  </a:cxn>
                  <a:cxn ang="0">
                    <a:pos x="130" y="14"/>
                  </a:cxn>
                  <a:cxn ang="0">
                    <a:pos x="134" y="18"/>
                  </a:cxn>
                  <a:cxn ang="0">
                    <a:pos x="136" y="22"/>
                  </a:cxn>
                  <a:cxn ang="0">
                    <a:pos x="136" y="22"/>
                  </a:cxn>
                </a:cxnLst>
                <a:rect l="0" t="0" r="r" b="b"/>
                <a:pathLst>
                  <a:path w="136" h="42">
                    <a:moveTo>
                      <a:pt x="136" y="22"/>
                    </a:moveTo>
                    <a:lnTo>
                      <a:pt x="136" y="22"/>
                    </a:lnTo>
                    <a:lnTo>
                      <a:pt x="134" y="26"/>
                    </a:lnTo>
                    <a:lnTo>
                      <a:pt x="130" y="30"/>
                    </a:lnTo>
                    <a:lnTo>
                      <a:pt x="124" y="34"/>
                    </a:lnTo>
                    <a:lnTo>
                      <a:pt x="116" y="36"/>
                    </a:lnTo>
                    <a:lnTo>
                      <a:pt x="94" y="40"/>
                    </a:lnTo>
                    <a:lnTo>
                      <a:pt x="68" y="42"/>
                    </a:lnTo>
                    <a:lnTo>
                      <a:pt x="68" y="42"/>
                    </a:lnTo>
                    <a:lnTo>
                      <a:pt x="42" y="40"/>
                    </a:lnTo>
                    <a:lnTo>
                      <a:pt x="20" y="36"/>
                    </a:lnTo>
                    <a:lnTo>
                      <a:pt x="12" y="34"/>
                    </a:lnTo>
                    <a:lnTo>
                      <a:pt x="6" y="30"/>
                    </a:lnTo>
                    <a:lnTo>
                      <a:pt x="2" y="26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8"/>
                    </a:lnTo>
                    <a:lnTo>
                      <a:pt x="6" y="14"/>
                    </a:lnTo>
                    <a:lnTo>
                      <a:pt x="12" y="10"/>
                    </a:lnTo>
                    <a:lnTo>
                      <a:pt x="20" y="6"/>
                    </a:lnTo>
                    <a:lnTo>
                      <a:pt x="42" y="2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94" y="2"/>
                    </a:lnTo>
                    <a:lnTo>
                      <a:pt x="116" y="6"/>
                    </a:lnTo>
                    <a:lnTo>
                      <a:pt x="124" y="10"/>
                    </a:lnTo>
                    <a:lnTo>
                      <a:pt x="130" y="14"/>
                    </a:lnTo>
                    <a:lnTo>
                      <a:pt x="134" y="18"/>
                    </a:lnTo>
                    <a:lnTo>
                      <a:pt x="136" y="22"/>
                    </a:lnTo>
                    <a:lnTo>
                      <a:pt x="136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8" name="Freeform 344"/>
              <p:cNvSpPr>
                <a:spLocks/>
              </p:cNvSpPr>
              <p:nvPr userDrawn="1"/>
            </p:nvSpPr>
            <p:spPr bwMode="auto">
              <a:xfrm>
                <a:off x="2329" y="990"/>
                <a:ext cx="201" cy="120"/>
              </a:xfrm>
              <a:custGeom>
                <a:avLst/>
                <a:gdLst/>
                <a:ahLst/>
                <a:cxnLst>
                  <a:cxn ang="0">
                    <a:pos x="201" y="0"/>
                  </a:cxn>
                  <a:cxn ang="0">
                    <a:pos x="168" y="120"/>
                  </a:cxn>
                  <a:cxn ang="0">
                    <a:pos x="32" y="120"/>
                  </a:cxn>
                  <a:cxn ang="0">
                    <a:pos x="0" y="0"/>
                  </a:cxn>
                  <a:cxn ang="0">
                    <a:pos x="201" y="0"/>
                  </a:cxn>
                </a:cxnLst>
                <a:rect l="0" t="0" r="r" b="b"/>
                <a:pathLst>
                  <a:path w="201" h="120">
                    <a:moveTo>
                      <a:pt x="201" y="0"/>
                    </a:moveTo>
                    <a:lnTo>
                      <a:pt x="168" y="120"/>
                    </a:lnTo>
                    <a:lnTo>
                      <a:pt x="32" y="120"/>
                    </a:lnTo>
                    <a:lnTo>
                      <a:pt x="0" y="0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69" name="Freeform 345"/>
              <p:cNvSpPr>
                <a:spLocks/>
              </p:cNvSpPr>
              <p:nvPr userDrawn="1"/>
            </p:nvSpPr>
            <p:spPr bwMode="auto">
              <a:xfrm>
                <a:off x="2497" y="1014"/>
                <a:ext cx="73" cy="84"/>
              </a:xfrm>
              <a:custGeom>
                <a:avLst/>
                <a:gdLst/>
                <a:ahLst/>
                <a:cxnLst>
                  <a:cxn ang="0">
                    <a:pos x="2" y="84"/>
                  </a:cxn>
                  <a:cxn ang="0">
                    <a:pos x="2" y="84"/>
                  </a:cxn>
                  <a:cxn ang="0">
                    <a:pos x="0" y="84"/>
                  </a:cxn>
                  <a:cxn ang="0">
                    <a:pos x="0" y="70"/>
                  </a:cxn>
                  <a:cxn ang="0">
                    <a:pos x="0" y="70"/>
                  </a:cxn>
                  <a:cxn ang="0">
                    <a:pos x="10" y="68"/>
                  </a:cxn>
                  <a:cxn ang="0">
                    <a:pos x="18" y="68"/>
                  </a:cxn>
                  <a:cxn ang="0">
                    <a:pos x="33" y="62"/>
                  </a:cxn>
                  <a:cxn ang="0">
                    <a:pos x="45" y="54"/>
                  </a:cxn>
                  <a:cxn ang="0">
                    <a:pos x="53" y="46"/>
                  </a:cxn>
                  <a:cxn ang="0">
                    <a:pos x="53" y="46"/>
                  </a:cxn>
                  <a:cxn ang="0">
                    <a:pos x="55" y="38"/>
                  </a:cxn>
                  <a:cxn ang="0">
                    <a:pos x="57" y="32"/>
                  </a:cxn>
                  <a:cxn ang="0">
                    <a:pos x="57" y="26"/>
                  </a:cxn>
                  <a:cxn ang="0">
                    <a:pos x="55" y="20"/>
                  </a:cxn>
                  <a:cxn ang="0">
                    <a:pos x="55" y="20"/>
                  </a:cxn>
                  <a:cxn ang="0">
                    <a:pos x="51" y="16"/>
                  </a:cxn>
                  <a:cxn ang="0">
                    <a:pos x="47" y="14"/>
                  </a:cxn>
                  <a:cxn ang="0">
                    <a:pos x="47" y="14"/>
                  </a:cxn>
                  <a:cxn ang="0">
                    <a:pos x="39" y="16"/>
                  </a:cxn>
                  <a:cxn ang="0">
                    <a:pos x="29" y="20"/>
                  </a:cxn>
                  <a:cxn ang="0">
                    <a:pos x="14" y="28"/>
                  </a:cxn>
                  <a:cxn ang="0">
                    <a:pos x="6" y="16"/>
                  </a:cxn>
                  <a:cxn ang="0">
                    <a:pos x="6" y="16"/>
                  </a:cxn>
                  <a:cxn ang="0">
                    <a:pos x="10" y="12"/>
                  </a:cxn>
                  <a:cxn ang="0">
                    <a:pos x="20" y="6"/>
                  </a:cxn>
                  <a:cxn ang="0">
                    <a:pos x="35" y="0"/>
                  </a:cxn>
                  <a:cxn ang="0">
                    <a:pos x="43" y="0"/>
                  </a:cxn>
                  <a:cxn ang="0">
                    <a:pos x="49" y="0"/>
                  </a:cxn>
                  <a:cxn ang="0">
                    <a:pos x="49" y="0"/>
                  </a:cxn>
                  <a:cxn ang="0">
                    <a:pos x="55" y="2"/>
                  </a:cxn>
                  <a:cxn ang="0">
                    <a:pos x="61" y="4"/>
                  </a:cxn>
                  <a:cxn ang="0">
                    <a:pos x="65" y="8"/>
                  </a:cxn>
                  <a:cxn ang="0">
                    <a:pos x="69" y="14"/>
                  </a:cxn>
                  <a:cxn ang="0">
                    <a:pos x="69" y="14"/>
                  </a:cxn>
                  <a:cxn ang="0">
                    <a:pos x="71" y="22"/>
                  </a:cxn>
                  <a:cxn ang="0">
                    <a:pos x="73" y="32"/>
                  </a:cxn>
                  <a:cxn ang="0">
                    <a:pos x="71" y="42"/>
                  </a:cxn>
                  <a:cxn ang="0">
                    <a:pos x="65" y="54"/>
                  </a:cxn>
                  <a:cxn ang="0">
                    <a:pos x="65" y="54"/>
                  </a:cxn>
                  <a:cxn ang="0">
                    <a:pos x="61" y="60"/>
                  </a:cxn>
                  <a:cxn ang="0">
                    <a:pos x="55" y="66"/>
                  </a:cxn>
                  <a:cxn ang="0">
                    <a:pos x="39" y="76"/>
                  </a:cxn>
                  <a:cxn ang="0">
                    <a:pos x="23" y="82"/>
                  </a:cxn>
                  <a:cxn ang="0">
                    <a:pos x="2" y="84"/>
                  </a:cxn>
                  <a:cxn ang="0">
                    <a:pos x="2" y="84"/>
                  </a:cxn>
                </a:cxnLst>
                <a:rect l="0" t="0" r="r" b="b"/>
                <a:pathLst>
                  <a:path w="73" h="84">
                    <a:moveTo>
                      <a:pt x="2" y="84"/>
                    </a:moveTo>
                    <a:lnTo>
                      <a:pt x="2" y="84"/>
                    </a:lnTo>
                    <a:lnTo>
                      <a:pt x="0" y="84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10" y="68"/>
                    </a:lnTo>
                    <a:lnTo>
                      <a:pt x="18" y="68"/>
                    </a:lnTo>
                    <a:lnTo>
                      <a:pt x="33" y="62"/>
                    </a:lnTo>
                    <a:lnTo>
                      <a:pt x="45" y="54"/>
                    </a:lnTo>
                    <a:lnTo>
                      <a:pt x="53" y="46"/>
                    </a:lnTo>
                    <a:lnTo>
                      <a:pt x="53" y="46"/>
                    </a:lnTo>
                    <a:lnTo>
                      <a:pt x="55" y="38"/>
                    </a:lnTo>
                    <a:lnTo>
                      <a:pt x="57" y="32"/>
                    </a:lnTo>
                    <a:lnTo>
                      <a:pt x="57" y="26"/>
                    </a:lnTo>
                    <a:lnTo>
                      <a:pt x="55" y="20"/>
                    </a:lnTo>
                    <a:lnTo>
                      <a:pt x="55" y="20"/>
                    </a:lnTo>
                    <a:lnTo>
                      <a:pt x="51" y="16"/>
                    </a:lnTo>
                    <a:lnTo>
                      <a:pt x="47" y="14"/>
                    </a:lnTo>
                    <a:lnTo>
                      <a:pt x="47" y="14"/>
                    </a:lnTo>
                    <a:lnTo>
                      <a:pt x="39" y="16"/>
                    </a:lnTo>
                    <a:lnTo>
                      <a:pt x="29" y="20"/>
                    </a:lnTo>
                    <a:lnTo>
                      <a:pt x="14" y="28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10" y="12"/>
                    </a:lnTo>
                    <a:lnTo>
                      <a:pt x="20" y="6"/>
                    </a:lnTo>
                    <a:lnTo>
                      <a:pt x="35" y="0"/>
                    </a:lnTo>
                    <a:lnTo>
                      <a:pt x="43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55" y="2"/>
                    </a:lnTo>
                    <a:lnTo>
                      <a:pt x="61" y="4"/>
                    </a:lnTo>
                    <a:lnTo>
                      <a:pt x="65" y="8"/>
                    </a:lnTo>
                    <a:lnTo>
                      <a:pt x="69" y="14"/>
                    </a:lnTo>
                    <a:lnTo>
                      <a:pt x="69" y="14"/>
                    </a:lnTo>
                    <a:lnTo>
                      <a:pt x="71" y="22"/>
                    </a:lnTo>
                    <a:lnTo>
                      <a:pt x="73" y="32"/>
                    </a:lnTo>
                    <a:lnTo>
                      <a:pt x="71" y="42"/>
                    </a:lnTo>
                    <a:lnTo>
                      <a:pt x="65" y="54"/>
                    </a:lnTo>
                    <a:lnTo>
                      <a:pt x="65" y="54"/>
                    </a:lnTo>
                    <a:lnTo>
                      <a:pt x="61" y="60"/>
                    </a:lnTo>
                    <a:lnTo>
                      <a:pt x="55" y="66"/>
                    </a:lnTo>
                    <a:lnTo>
                      <a:pt x="39" y="76"/>
                    </a:lnTo>
                    <a:lnTo>
                      <a:pt x="23" y="82"/>
                    </a:lnTo>
                    <a:lnTo>
                      <a:pt x="2" y="84"/>
                    </a:lnTo>
                    <a:lnTo>
                      <a:pt x="2" y="8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0" name="Freeform 346"/>
              <p:cNvSpPr>
                <a:spLocks/>
              </p:cNvSpPr>
              <p:nvPr userDrawn="1"/>
            </p:nvSpPr>
            <p:spPr bwMode="auto">
              <a:xfrm>
                <a:off x="2327" y="946"/>
                <a:ext cx="205" cy="80"/>
              </a:xfrm>
              <a:custGeom>
                <a:avLst/>
                <a:gdLst/>
                <a:ahLst/>
                <a:cxnLst>
                  <a:cxn ang="0">
                    <a:pos x="205" y="40"/>
                  </a:cxn>
                  <a:cxn ang="0">
                    <a:pos x="205" y="40"/>
                  </a:cxn>
                  <a:cxn ang="0">
                    <a:pos x="203" y="48"/>
                  </a:cxn>
                  <a:cxn ang="0">
                    <a:pos x="197" y="54"/>
                  </a:cxn>
                  <a:cxn ang="0">
                    <a:pos x="186" y="62"/>
                  </a:cxn>
                  <a:cxn ang="0">
                    <a:pos x="174" y="68"/>
                  </a:cxn>
                  <a:cxn ang="0">
                    <a:pos x="158" y="72"/>
                  </a:cxn>
                  <a:cxn ang="0">
                    <a:pos x="142" y="76"/>
                  </a:cxn>
                  <a:cxn ang="0">
                    <a:pos x="122" y="78"/>
                  </a:cxn>
                  <a:cxn ang="0">
                    <a:pos x="102" y="80"/>
                  </a:cxn>
                  <a:cxn ang="0">
                    <a:pos x="102" y="80"/>
                  </a:cxn>
                  <a:cxn ang="0">
                    <a:pos x="82" y="78"/>
                  </a:cxn>
                  <a:cxn ang="0">
                    <a:pos x="62" y="76"/>
                  </a:cxn>
                  <a:cxn ang="0">
                    <a:pos x="46" y="72"/>
                  </a:cxn>
                  <a:cxn ang="0">
                    <a:pos x="30" y="68"/>
                  </a:cxn>
                  <a:cxn ang="0">
                    <a:pos x="18" y="62"/>
                  </a:cxn>
                  <a:cxn ang="0">
                    <a:pos x="8" y="54"/>
                  </a:cxn>
                  <a:cxn ang="0">
                    <a:pos x="2" y="48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2" y="32"/>
                  </a:cxn>
                  <a:cxn ang="0">
                    <a:pos x="8" y="24"/>
                  </a:cxn>
                  <a:cxn ang="0">
                    <a:pos x="18" y="18"/>
                  </a:cxn>
                  <a:cxn ang="0">
                    <a:pos x="30" y="12"/>
                  </a:cxn>
                  <a:cxn ang="0">
                    <a:pos x="46" y="6"/>
                  </a:cxn>
                  <a:cxn ang="0">
                    <a:pos x="62" y="2"/>
                  </a:cxn>
                  <a:cxn ang="0">
                    <a:pos x="82" y="0"/>
                  </a:cxn>
                  <a:cxn ang="0">
                    <a:pos x="102" y="0"/>
                  </a:cxn>
                  <a:cxn ang="0">
                    <a:pos x="102" y="0"/>
                  </a:cxn>
                  <a:cxn ang="0">
                    <a:pos x="122" y="0"/>
                  </a:cxn>
                  <a:cxn ang="0">
                    <a:pos x="142" y="2"/>
                  </a:cxn>
                  <a:cxn ang="0">
                    <a:pos x="158" y="6"/>
                  </a:cxn>
                  <a:cxn ang="0">
                    <a:pos x="174" y="12"/>
                  </a:cxn>
                  <a:cxn ang="0">
                    <a:pos x="186" y="18"/>
                  </a:cxn>
                  <a:cxn ang="0">
                    <a:pos x="197" y="24"/>
                  </a:cxn>
                  <a:cxn ang="0">
                    <a:pos x="203" y="32"/>
                  </a:cxn>
                  <a:cxn ang="0">
                    <a:pos x="205" y="40"/>
                  </a:cxn>
                  <a:cxn ang="0">
                    <a:pos x="205" y="40"/>
                  </a:cxn>
                </a:cxnLst>
                <a:rect l="0" t="0" r="r" b="b"/>
                <a:pathLst>
                  <a:path w="205" h="80">
                    <a:moveTo>
                      <a:pt x="205" y="40"/>
                    </a:moveTo>
                    <a:lnTo>
                      <a:pt x="205" y="40"/>
                    </a:lnTo>
                    <a:lnTo>
                      <a:pt x="203" y="48"/>
                    </a:lnTo>
                    <a:lnTo>
                      <a:pt x="197" y="54"/>
                    </a:lnTo>
                    <a:lnTo>
                      <a:pt x="186" y="62"/>
                    </a:lnTo>
                    <a:lnTo>
                      <a:pt x="174" y="68"/>
                    </a:lnTo>
                    <a:lnTo>
                      <a:pt x="158" y="72"/>
                    </a:lnTo>
                    <a:lnTo>
                      <a:pt x="142" y="76"/>
                    </a:lnTo>
                    <a:lnTo>
                      <a:pt x="122" y="78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82" y="78"/>
                    </a:lnTo>
                    <a:lnTo>
                      <a:pt x="62" y="76"/>
                    </a:lnTo>
                    <a:lnTo>
                      <a:pt x="46" y="72"/>
                    </a:lnTo>
                    <a:lnTo>
                      <a:pt x="30" y="68"/>
                    </a:lnTo>
                    <a:lnTo>
                      <a:pt x="18" y="62"/>
                    </a:lnTo>
                    <a:lnTo>
                      <a:pt x="8" y="54"/>
                    </a:lnTo>
                    <a:lnTo>
                      <a:pt x="2" y="4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2" y="32"/>
                    </a:lnTo>
                    <a:lnTo>
                      <a:pt x="8" y="24"/>
                    </a:lnTo>
                    <a:lnTo>
                      <a:pt x="18" y="18"/>
                    </a:lnTo>
                    <a:lnTo>
                      <a:pt x="30" y="12"/>
                    </a:lnTo>
                    <a:lnTo>
                      <a:pt x="46" y="6"/>
                    </a:lnTo>
                    <a:lnTo>
                      <a:pt x="62" y="2"/>
                    </a:lnTo>
                    <a:lnTo>
                      <a:pt x="82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22" y="0"/>
                    </a:lnTo>
                    <a:lnTo>
                      <a:pt x="142" y="2"/>
                    </a:lnTo>
                    <a:lnTo>
                      <a:pt x="158" y="6"/>
                    </a:lnTo>
                    <a:lnTo>
                      <a:pt x="174" y="12"/>
                    </a:lnTo>
                    <a:lnTo>
                      <a:pt x="186" y="18"/>
                    </a:lnTo>
                    <a:lnTo>
                      <a:pt x="197" y="24"/>
                    </a:lnTo>
                    <a:lnTo>
                      <a:pt x="203" y="32"/>
                    </a:lnTo>
                    <a:lnTo>
                      <a:pt x="205" y="40"/>
                    </a:lnTo>
                    <a:lnTo>
                      <a:pt x="205" y="4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1" name="Freeform 347"/>
              <p:cNvSpPr>
                <a:spLocks/>
              </p:cNvSpPr>
              <p:nvPr userDrawn="1"/>
            </p:nvSpPr>
            <p:spPr bwMode="auto">
              <a:xfrm>
                <a:off x="2339" y="958"/>
                <a:ext cx="181" cy="60"/>
              </a:xfrm>
              <a:custGeom>
                <a:avLst/>
                <a:gdLst/>
                <a:ahLst/>
                <a:cxnLst>
                  <a:cxn ang="0">
                    <a:pos x="181" y="30"/>
                  </a:cxn>
                  <a:cxn ang="0">
                    <a:pos x="181" y="30"/>
                  </a:cxn>
                  <a:cxn ang="0">
                    <a:pos x="178" y="36"/>
                  </a:cxn>
                  <a:cxn ang="0">
                    <a:pos x="172" y="42"/>
                  </a:cxn>
                  <a:cxn ang="0">
                    <a:pos x="164" y="46"/>
                  </a:cxn>
                  <a:cxn ang="0">
                    <a:pos x="154" y="52"/>
                  </a:cxn>
                  <a:cxn ang="0">
                    <a:pos x="140" y="54"/>
                  </a:cxn>
                  <a:cxn ang="0">
                    <a:pos x="124" y="58"/>
                  </a:cxn>
                  <a:cxn ang="0">
                    <a:pos x="108" y="60"/>
                  </a:cxn>
                  <a:cxn ang="0">
                    <a:pos x="90" y="60"/>
                  </a:cxn>
                  <a:cxn ang="0">
                    <a:pos x="90" y="60"/>
                  </a:cxn>
                  <a:cxn ang="0">
                    <a:pos x="72" y="60"/>
                  </a:cxn>
                  <a:cxn ang="0">
                    <a:pos x="56" y="58"/>
                  </a:cxn>
                  <a:cxn ang="0">
                    <a:pos x="40" y="54"/>
                  </a:cxn>
                  <a:cxn ang="0">
                    <a:pos x="28" y="52"/>
                  </a:cxn>
                  <a:cxn ang="0">
                    <a:pos x="16" y="46"/>
                  </a:cxn>
                  <a:cxn ang="0">
                    <a:pos x="8" y="42"/>
                  </a:cxn>
                  <a:cxn ang="0">
                    <a:pos x="2" y="36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2" y="24"/>
                  </a:cxn>
                  <a:cxn ang="0">
                    <a:pos x="8" y="18"/>
                  </a:cxn>
                  <a:cxn ang="0">
                    <a:pos x="16" y="14"/>
                  </a:cxn>
                  <a:cxn ang="0">
                    <a:pos x="28" y="8"/>
                  </a:cxn>
                  <a:cxn ang="0">
                    <a:pos x="40" y="6"/>
                  </a:cxn>
                  <a:cxn ang="0">
                    <a:pos x="56" y="2"/>
                  </a:cxn>
                  <a:cxn ang="0">
                    <a:pos x="72" y="0"/>
                  </a:cxn>
                  <a:cxn ang="0">
                    <a:pos x="90" y="0"/>
                  </a:cxn>
                  <a:cxn ang="0">
                    <a:pos x="90" y="0"/>
                  </a:cxn>
                  <a:cxn ang="0">
                    <a:pos x="108" y="0"/>
                  </a:cxn>
                  <a:cxn ang="0">
                    <a:pos x="124" y="2"/>
                  </a:cxn>
                  <a:cxn ang="0">
                    <a:pos x="140" y="6"/>
                  </a:cxn>
                  <a:cxn ang="0">
                    <a:pos x="154" y="8"/>
                  </a:cxn>
                  <a:cxn ang="0">
                    <a:pos x="164" y="14"/>
                  </a:cxn>
                  <a:cxn ang="0">
                    <a:pos x="172" y="18"/>
                  </a:cxn>
                  <a:cxn ang="0">
                    <a:pos x="178" y="24"/>
                  </a:cxn>
                  <a:cxn ang="0">
                    <a:pos x="181" y="30"/>
                  </a:cxn>
                  <a:cxn ang="0">
                    <a:pos x="181" y="30"/>
                  </a:cxn>
                </a:cxnLst>
                <a:rect l="0" t="0" r="r" b="b"/>
                <a:pathLst>
                  <a:path w="181" h="60">
                    <a:moveTo>
                      <a:pt x="181" y="30"/>
                    </a:moveTo>
                    <a:lnTo>
                      <a:pt x="181" y="30"/>
                    </a:lnTo>
                    <a:lnTo>
                      <a:pt x="178" y="36"/>
                    </a:lnTo>
                    <a:lnTo>
                      <a:pt x="172" y="42"/>
                    </a:lnTo>
                    <a:lnTo>
                      <a:pt x="164" y="46"/>
                    </a:lnTo>
                    <a:lnTo>
                      <a:pt x="154" y="52"/>
                    </a:lnTo>
                    <a:lnTo>
                      <a:pt x="140" y="54"/>
                    </a:lnTo>
                    <a:lnTo>
                      <a:pt x="124" y="58"/>
                    </a:lnTo>
                    <a:lnTo>
                      <a:pt x="108" y="60"/>
                    </a:lnTo>
                    <a:lnTo>
                      <a:pt x="90" y="60"/>
                    </a:lnTo>
                    <a:lnTo>
                      <a:pt x="90" y="60"/>
                    </a:lnTo>
                    <a:lnTo>
                      <a:pt x="72" y="60"/>
                    </a:lnTo>
                    <a:lnTo>
                      <a:pt x="56" y="58"/>
                    </a:lnTo>
                    <a:lnTo>
                      <a:pt x="40" y="54"/>
                    </a:lnTo>
                    <a:lnTo>
                      <a:pt x="28" y="52"/>
                    </a:lnTo>
                    <a:lnTo>
                      <a:pt x="16" y="46"/>
                    </a:lnTo>
                    <a:lnTo>
                      <a:pt x="8" y="42"/>
                    </a:lnTo>
                    <a:lnTo>
                      <a:pt x="2" y="3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2" y="24"/>
                    </a:lnTo>
                    <a:lnTo>
                      <a:pt x="8" y="18"/>
                    </a:lnTo>
                    <a:lnTo>
                      <a:pt x="16" y="14"/>
                    </a:lnTo>
                    <a:lnTo>
                      <a:pt x="28" y="8"/>
                    </a:lnTo>
                    <a:lnTo>
                      <a:pt x="40" y="6"/>
                    </a:lnTo>
                    <a:lnTo>
                      <a:pt x="56" y="2"/>
                    </a:lnTo>
                    <a:lnTo>
                      <a:pt x="72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108" y="0"/>
                    </a:lnTo>
                    <a:lnTo>
                      <a:pt x="124" y="2"/>
                    </a:lnTo>
                    <a:lnTo>
                      <a:pt x="140" y="6"/>
                    </a:lnTo>
                    <a:lnTo>
                      <a:pt x="154" y="8"/>
                    </a:lnTo>
                    <a:lnTo>
                      <a:pt x="164" y="14"/>
                    </a:lnTo>
                    <a:lnTo>
                      <a:pt x="172" y="18"/>
                    </a:lnTo>
                    <a:lnTo>
                      <a:pt x="178" y="24"/>
                    </a:lnTo>
                    <a:lnTo>
                      <a:pt x="181" y="30"/>
                    </a:lnTo>
                    <a:lnTo>
                      <a:pt x="181" y="30"/>
                    </a:lnTo>
                    <a:close/>
                  </a:path>
                </a:pathLst>
              </a:custGeom>
              <a:solidFill>
                <a:srgbClr val="B4703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2" name="Freeform 348"/>
              <p:cNvSpPr>
                <a:spLocks/>
              </p:cNvSpPr>
              <p:nvPr userDrawn="1"/>
            </p:nvSpPr>
            <p:spPr bwMode="auto">
              <a:xfrm>
                <a:off x="2357" y="970"/>
                <a:ext cx="54" cy="36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2" y="4"/>
                  </a:cxn>
                  <a:cxn ang="0">
                    <a:pos x="12" y="8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4" y="24"/>
                  </a:cxn>
                  <a:cxn ang="0">
                    <a:pos x="8" y="26"/>
                  </a:cxn>
                  <a:cxn ang="0">
                    <a:pos x="20" y="32"/>
                  </a:cxn>
                  <a:cxn ang="0">
                    <a:pos x="34" y="34"/>
                  </a:cxn>
                  <a:cxn ang="0">
                    <a:pos x="46" y="36"/>
                  </a:cxn>
                  <a:cxn ang="0">
                    <a:pos x="46" y="36"/>
                  </a:cxn>
                  <a:cxn ang="0">
                    <a:pos x="52" y="36"/>
                  </a:cxn>
                  <a:cxn ang="0">
                    <a:pos x="50" y="34"/>
                  </a:cxn>
                  <a:cxn ang="0">
                    <a:pos x="40" y="26"/>
                  </a:cxn>
                  <a:cxn ang="0">
                    <a:pos x="40" y="26"/>
                  </a:cxn>
                  <a:cxn ang="0">
                    <a:pos x="38" y="22"/>
                  </a:cxn>
                  <a:cxn ang="0">
                    <a:pos x="36" y="16"/>
                  </a:cxn>
                  <a:cxn ang="0">
                    <a:pos x="36" y="14"/>
                  </a:cxn>
                  <a:cxn ang="0">
                    <a:pos x="38" y="12"/>
                  </a:cxn>
                  <a:cxn ang="0">
                    <a:pos x="40" y="10"/>
                  </a:cxn>
                  <a:cxn ang="0">
                    <a:pos x="46" y="8"/>
                  </a:cxn>
                  <a:cxn ang="0">
                    <a:pos x="46" y="8"/>
                  </a:cxn>
                  <a:cxn ang="0">
                    <a:pos x="52" y="6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2" y="2"/>
                  </a:cxn>
                  <a:cxn ang="0">
                    <a:pos x="42" y="0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54" h="36">
                    <a:moveTo>
                      <a:pt x="30" y="2"/>
                    </a:moveTo>
                    <a:lnTo>
                      <a:pt x="30" y="2"/>
                    </a:lnTo>
                    <a:lnTo>
                      <a:pt x="22" y="4"/>
                    </a:lnTo>
                    <a:lnTo>
                      <a:pt x="12" y="8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4" y="24"/>
                    </a:lnTo>
                    <a:lnTo>
                      <a:pt x="8" y="26"/>
                    </a:lnTo>
                    <a:lnTo>
                      <a:pt x="20" y="32"/>
                    </a:lnTo>
                    <a:lnTo>
                      <a:pt x="34" y="34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52" y="36"/>
                    </a:lnTo>
                    <a:lnTo>
                      <a:pt x="50" y="34"/>
                    </a:lnTo>
                    <a:lnTo>
                      <a:pt x="40" y="26"/>
                    </a:lnTo>
                    <a:lnTo>
                      <a:pt x="40" y="26"/>
                    </a:lnTo>
                    <a:lnTo>
                      <a:pt x="38" y="22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8" y="12"/>
                    </a:lnTo>
                    <a:lnTo>
                      <a:pt x="40" y="10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52" y="6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2" y="2"/>
                    </a:lnTo>
                    <a:lnTo>
                      <a:pt x="42" y="0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solidFill>
                <a:srgbClr val="E7C3A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3" name="Rectangle 349"/>
              <p:cNvSpPr>
                <a:spLocks noChangeArrowheads="1"/>
              </p:cNvSpPr>
              <p:nvPr userDrawn="1"/>
            </p:nvSpPr>
            <p:spPr bwMode="auto">
              <a:xfrm>
                <a:off x="2778" y="4708"/>
                <a:ext cx="1665" cy="2"/>
              </a:xfrm>
              <a:prstGeom prst="rect">
                <a:avLst/>
              </a:prstGeom>
              <a:solidFill>
                <a:srgbClr val="8B6D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4" name="Freeform 350"/>
              <p:cNvSpPr>
                <a:spLocks/>
              </p:cNvSpPr>
              <p:nvPr userDrawn="1"/>
            </p:nvSpPr>
            <p:spPr bwMode="auto">
              <a:xfrm>
                <a:off x="2778" y="4708"/>
                <a:ext cx="1665" cy="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665" y="2"/>
                  </a:cxn>
                  <a:cxn ang="0">
                    <a:pos x="1665" y="0"/>
                  </a:cxn>
                  <a:cxn ang="0">
                    <a:pos x="0" y="0"/>
                  </a:cxn>
                </a:cxnLst>
                <a:rect l="0" t="0" r="r" b="b"/>
                <a:pathLst>
                  <a:path w="1665" h="2">
                    <a:moveTo>
                      <a:pt x="0" y="2"/>
                    </a:moveTo>
                    <a:lnTo>
                      <a:pt x="1665" y="2"/>
                    </a:lnTo>
                    <a:lnTo>
                      <a:pt x="1665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5" name="Rectangle 351"/>
              <p:cNvSpPr>
                <a:spLocks noChangeArrowheads="1"/>
              </p:cNvSpPr>
              <p:nvPr userDrawn="1"/>
            </p:nvSpPr>
            <p:spPr bwMode="auto">
              <a:xfrm>
                <a:off x="466" y="4708"/>
                <a:ext cx="1664" cy="2"/>
              </a:xfrm>
              <a:prstGeom prst="rect">
                <a:avLst/>
              </a:prstGeom>
              <a:solidFill>
                <a:srgbClr val="8B6D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6" name="Freeform 352"/>
              <p:cNvSpPr>
                <a:spLocks/>
              </p:cNvSpPr>
              <p:nvPr userDrawn="1"/>
            </p:nvSpPr>
            <p:spPr bwMode="auto">
              <a:xfrm>
                <a:off x="466" y="4708"/>
                <a:ext cx="1664" cy="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664" y="2"/>
                  </a:cxn>
                  <a:cxn ang="0">
                    <a:pos x="1664" y="0"/>
                  </a:cxn>
                  <a:cxn ang="0">
                    <a:pos x="0" y="0"/>
                  </a:cxn>
                </a:cxnLst>
                <a:rect l="0" t="0" r="r" b="b"/>
                <a:pathLst>
                  <a:path w="1664" h="2">
                    <a:moveTo>
                      <a:pt x="0" y="2"/>
                    </a:moveTo>
                    <a:lnTo>
                      <a:pt x="1664" y="2"/>
                    </a:lnTo>
                    <a:lnTo>
                      <a:pt x="1664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pic>
            <p:nvPicPr>
              <p:cNvPr id="1377" name="Picture 353"/>
              <p:cNvPicPr>
                <a:picLocks noChangeAspect="1" noChangeArrowheads="1"/>
              </p:cNvPicPr>
              <p:nvPr userDrawn="1"/>
            </p:nvPicPr>
            <p:blipFill>
              <a:blip r:embed="rId331" cstate="print"/>
              <a:srcRect/>
              <a:stretch>
                <a:fillRect/>
              </a:stretch>
            </p:blipFill>
            <p:spPr bwMode="auto">
              <a:xfrm>
                <a:off x="2393" y="3327"/>
                <a:ext cx="157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78" name="Picture 354"/>
              <p:cNvPicPr>
                <a:picLocks noChangeAspect="1" noChangeArrowheads="1"/>
              </p:cNvPicPr>
              <p:nvPr userDrawn="1"/>
            </p:nvPicPr>
            <p:blipFill>
              <a:blip r:embed="rId332" cstate="print"/>
              <a:srcRect/>
              <a:stretch>
                <a:fillRect/>
              </a:stretch>
            </p:blipFill>
            <p:spPr bwMode="auto">
              <a:xfrm>
                <a:off x="2560" y="3325"/>
                <a:ext cx="102" cy="1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79" name="Picture 355"/>
              <p:cNvPicPr>
                <a:picLocks noChangeAspect="1" noChangeArrowheads="1"/>
              </p:cNvPicPr>
              <p:nvPr userDrawn="1"/>
            </p:nvPicPr>
            <p:blipFill>
              <a:blip r:embed="rId333" cstate="print"/>
              <a:srcRect/>
              <a:stretch>
                <a:fillRect/>
              </a:stretch>
            </p:blipFill>
            <p:spPr bwMode="auto">
              <a:xfrm>
                <a:off x="2281" y="3325"/>
                <a:ext cx="102" cy="1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80" name="Picture 356"/>
              <p:cNvPicPr>
                <a:picLocks noChangeAspect="1" noChangeArrowheads="1"/>
              </p:cNvPicPr>
              <p:nvPr userDrawn="1"/>
            </p:nvPicPr>
            <p:blipFill>
              <a:blip r:embed="rId334" cstate="print"/>
              <a:srcRect/>
              <a:stretch>
                <a:fillRect/>
              </a:stretch>
            </p:blipFill>
            <p:spPr bwMode="auto">
              <a:xfrm>
                <a:off x="2674" y="3355"/>
                <a:ext cx="42" cy="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81" name="Picture 357"/>
              <p:cNvPicPr>
                <a:picLocks noChangeAspect="1" noChangeArrowheads="1"/>
              </p:cNvPicPr>
              <p:nvPr userDrawn="1"/>
            </p:nvPicPr>
            <p:blipFill>
              <a:blip r:embed="rId335" cstate="print"/>
              <a:srcRect/>
              <a:stretch>
                <a:fillRect/>
              </a:stretch>
            </p:blipFill>
            <p:spPr bwMode="auto">
              <a:xfrm>
                <a:off x="2229" y="3355"/>
                <a:ext cx="42" cy="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82" name="Freeform 358"/>
              <p:cNvSpPr>
                <a:spLocks/>
              </p:cNvSpPr>
              <p:nvPr userDrawn="1"/>
            </p:nvSpPr>
            <p:spPr bwMode="auto">
              <a:xfrm>
                <a:off x="3749" y="2980"/>
                <a:ext cx="54" cy="6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64"/>
                  </a:cxn>
                  <a:cxn ang="0">
                    <a:pos x="54" y="24"/>
                  </a:cxn>
                  <a:cxn ang="0">
                    <a:pos x="20" y="0"/>
                  </a:cxn>
                </a:cxnLst>
                <a:rect l="0" t="0" r="r" b="b"/>
                <a:pathLst>
                  <a:path w="54" h="64">
                    <a:moveTo>
                      <a:pt x="20" y="0"/>
                    </a:moveTo>
                    <a:lnTo>
                      <a:pt x="0" y="64"/>
                    </a:lnTo>
                    <a:lnTo>
                      <a:pt x="54" y="2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D1D1D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3" name="Freeform 359"/>
              <p:cNvSpPr>
                <a:spLocks/>
              </p:cNvSpPr>
              <p:nvPr userDrawn="1"/>
            </p:nvSpPr>
            <p:spPr bwMode="auto">
              <a:xfrm>
                <a:off x="3727" y="2980"/>
                <a:ext cx="42" cy="64"/>
              </a:xfrm>
              <a:custGeom>
                <a:avLst/>
                <a:gdLst/>
                <a:ahLst/>
                <a:cxnLst>
                  <a:cxn ang="0">
                    <a:pos x="22" y="64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22" y="64"/>
                  </a:cxn>
                </a:cxnLst>
                <a:rect l="0" t="0" r="r" b="b"/>
                <a:pathLst>
                  <a:path w="42" h="64">
                    <a:moveTo>
                      <a:pt x="22" y="64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22" y="64"/>
                    </a:lnTo>
                    <a:close/>
                  </a:path>
                </a:pathLst>
              </a:custGeom>
              <a:solidFill>
                <a:srgbClr val="F1F1F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4" name="Freeform 360"/>
              <p:cNvSpPr>
                <a:spLocks/>
              </p:cNvSpPr>
              <p:nvPr userDrawn="1"/>
            </p:nvSpPr>
            <p:spPr bwMode="auto">
              <a:xfrm>
                <a:off x="3693" y="2980"/>
                <a:ext cx="56" cy="64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56" y="64"/>
                  </a:cxn>
                  <a:cxn ang="0">
                    <a:pos x="34" y="0"/>
                  </a:cxn>
                  <a:cxn ang="0">
                    <a:pos x="0" y="26"/>
                  </a:cxn>
                </a:cxnLst>
                <a:rect l="0" t="0" r="r" b="b"/>
                <a:pathLst>
                  <a:path w="56" h="64">
                    <a:moveTo>
                      <a:pt x="0" y="26"/>
                    </a:moveTo>
                    <a:lnTo>
                      <a:pt x="56" y="64"/>
                    </a:lnTo>
                    <a:lnTo>
                      <a:pt x="34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C1C2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5" name="Freeform 361"/>
              <p:cNvSpPr>
                <a:spLocks/>
              </p:cNvSpPr>
              <p:nvPr userDrawn="1"/>
            </p:nvSpPr>
            <p:spPr bwMode="auto">
              <a:xfrm>
                <a:off x="3681" y="3006"/>
                <a:ext cx="68" cy="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0" y="38"/>
                  </a:cxn>
                  <a:cxn ang="0">
                    <a:pos x="68" y="38"/>
                  </a:cxn>
                  <a:cxn ang="0">
                    <a:pos x="12" y="0"/>
                  </a:cxn>
                </a:cxnLst>
                <a:rect l="0" t="0" r="r" b="b"/>
                <a:pathLst>
                  <a:path w="68" h="38">
                    <a:moveTo>
                      <a:pt x="12" y="0"/>
                    </a:moveTo>
                    <a:lnTo>
                      <a:pt x="12" y="0"/>
                    </a:lnTo>
                    <a:lnTo>
                      <a:pt x="0" y="38"/>
                    </a:lnTo>
                    <a:lnTo>
                      <a:pt x="68" y="3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8B6D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6" name="Freeform 362"/>
              <p:cNvSpPr>
                <a:spLocks/>
              </p:cNvSpPr>
              <p:nvPr userDrawn="1"/>
            </p:nvSpPr>
            <p:spPr bwMode="auto">
              <a:xfrm>
                <a:off x="3681" y="3044"/>
                <a:ext cx="68" cy="4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4" y="40"/>
                  </a:cxn>
                  <a:cxn ang="0">
                    <a:pos x="68" y="0"/>
                  </a:cxn>
                  <a:cxn ang="0">
                    <a:pos x="0" y="0"/>
                  </a:cxn>
                </a:cxnLst>
                <a:rect l="0" t="0" r="r" b="b"/>
                <a:pathLst>
                  <a:path w="68" h="40">
                    <a:moveTo>
                      <a:pt x="0" y="0"/>
                    </a:moveTo>
                    <a:lnTo>
                      <a:pt x="0" y="0"/>
                    </a:lnTo>
                    <a:lnTo>
                      <a:pt x="14" y="40"/>
                    </a:lnTo>
                    <a:lnTo>
                      <a:pt x="6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F1F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7" name="Freeform 363"/>
              <p:cNvSpPr>
                <a:spLocks/>
              </p:cNvSpPr>
              <p:nvPr userDrawn="1"/>
            </p:nvSpPr>
            <p:spPr bwMode="auto">
              <a:xfrm>
                <a:off x="3695" y="3044"/>
                <a:ext cx="54" cy="64"/>
              </a:xfrm>
              <a:custGeom>
                <a:avLst/>
                <a:gdLst/>
                <a:ahLst/>
                <a:cxnLst>
                  <a:cxn ang="0">
                    <a:pos x="34" y="64"/>
                  </a:cxn>
                  <a:cxn ang="0">
                    <a:pos x="54" y="0"/>
                  </a:cxn>
                  <a:cxn ang="0">
                    <a:pos x="0" y="40"/>
                  </a:cxn>
                  <a:cxn ang="0">
                    <a:pos x="34" y="64"/>
                  </a:cxn>
                </a:cxnLst>
                <a:rect l="0" t="0" r="r" b="b"/>
                <a:pathLst>
                  <a:path w="54" h="64">
                    <a:moveTo>
                      <a:pt x="34" y="64"/>
                    </a:moveTo>
                    <a:lnTo>
                      <a:pt x="54" y="0"/>
                    </a:lnTo>
                    <a:lnTo>
                      <a:pt x="0" y="40"/>
                    </a:lnTo>
                    <a:lnTo>
                      <a:pt x="34" y="64"/>
                    </a:lnTo>
                    <a:close/>
                  </a:path>
                </a:pathLst>
              </a:custGeom>
              <a:solidFill>
                <a:srgbClr val="8B6D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8" name="Freeform 364"/>
              <p:cNvSpPr>
                <a:spLocks/>
              </p:cNvSpPr>
              <p:nvPr userDrawn="1"/>
            </p:nvSpPr>
            <p:spPr bwMode="auto">
              <a:xfrm>
                <a:off x="3729" y="3044"/>
                <a:ext cx="40" cy="6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64"/>
                  </a:cxn>
                  <a:cxn ang="0">
                    <a:pos x="40" y="64"/>
                  </a:cxn>
                  <a:cxn ang="0">
                    <a:pos x="20" y="0"/>
                  </a:cxn>
                </a:cxnLst>
                <a:rect l="0" t="0" r="r" b="b"/>
                <a:pathLst>
                  <a:path w="40" h="64">
                    <a:moveTo>
                      <a:pt x="20" y="0"/>
                    </a:moveTo>
                    <a:lnTo>
                      <a:pt x="0" y="64"/>
                    </a:lnTo>
                    <a:lnTo>
                      <a:pt x="40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1F1F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89" name="Freeform 365"/>
              <p:cNvSpPr>
                <a:spLocks/>
              </p:cNvSpPr>
              <p:nvPr userDrawn="1"/>
            </p:nvSpPr>
            <p:spPr bwMode="auto">
              <a:xfrm>
                <a:off x="3749" y="3044"/>
                <a:ext cx="54" cy="64"/>
              </a:xfrm>
              <a:custGeom>
                <a:avLst/>
                <a:gdLst/>
                <a:ahLst/>
                <a:cxnLst>
                  <a:cxn ang="0">
                    <a:pos x="20" y="64"/>
                  </a:cxn>
                  <a:cxn ang="0">
                    <a:pos x="54" y="40"/>
                  </a:cxn>
                  <a:cxn ang="0">
                    <a:pos x="0" y="0"/>
                  </a:cxn>
                  <a:cxn ang="0">
                    <a:pos x="20" y="64"/>
                  </a:cxn>
                </a:cxnLst>
                <a:rect l="0" t="0" r="r" b="b"/>
                <a:pathLst>
                  <a:path w="54" h="64">
                    <a:moveTo>
                      <a:pt x="20" y="64"/>
                    </a:moveTo>
                    <a:lnTo>
                      <a:pt x="54" y="40"/>
                    </a:lnTo>
                    <a:lnTo>
                      <a:pt x="0" y="0"/>
                    </a:lnTo>
                    <a:lnTo>
                      <a:pt x="20" y="64"/>
                    </a:lnTo>
                    <a:close/>
                  </a:path>
                </a:pathLst>
              </a:custGeom>
              <a:solidFill>
                <a:srgbClr val="C1C2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0" name="Freeform 366"/>
              <p:cNvSpPr>
                <a:spLocks/>
              </p:cNvSpPr>
              <p:nvPr userDrawn="1"/>
            </p:nvSpPr>
            <p:spPr bwMode="auto">
              <a:xfrm>
                <a:off x="3749" y="3044"/>
                <a:ext cx="66" cy="40"/>
              </a:xfrm>
              <a:custGeom>
                <a:avLst/>
                <a:gdLst/>
                <a:ahLst/>
                <a:cxnLst>
                  <a:cxn ang="0">
                    <a:pos x="54" y="40"/>
                  </a:cxn>
                  <a:cxn ang="0">
                    <a:pos x="54" y="40"/>
                  </a:cxn>
                  <a:cxn ang="0">
                    <a:pos x="66" y="0"/>
                  </a:cxn>
                  <a:cxn ang="0">
                    <a:pos x="0" y="0"/>
                  </a:cxn>
                  <a:cxn ang="0">
                    <a:pos x="54" y="40"/>
                  </a:cxn>
                </a:cxnLst>
                <a:rect l="0" t="0" r="r" b="b"/>
                <a:pathLst>
                  <a:path w="66" h="40">
                    <a:moveTo>
                      <a:pt x="54" y="40"/>
                    </a:moveTo>
                    <a:lnTo>
                      <a:pt x="54" y="4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54" y="40"/>
                    </a:lnTo>
                    <a:close/>
                  </a:path>
                </a:pathLst>
              </a:custGeom>
              <a:solidFill>
                <a:srgbClr val="F7F8F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1" name="Freeform 367"/>
              <p:cNvSpPr>
                <a:spLocks/>
              </p:cNvSpPr>
              <p:nvPr userDrawn="1"/>
            </p:nvSpPr>
            <p:spPr bwMode="auto">
              <a:xfrm>
                <a:off x="3749" y="3004"/>
                <a:ext cx="66" cy="40"/>
              </a:xfrm>
              <a:custGeom>
                <a:avLst/>
                <a:gdLst/>
                <a:ahLst/>
                <a:cxnLst>
                  <a:cxn ang="0">
                    <a:pos x="66" y="40"/>
                  </a:cxn>
                  <a:cxn ang="0">
                    <a:pos x="66" y="40"/>
                  </a:cxn>
                  <a:cxn ang="0">
                    <a:pos x="54" y="0"/>
                  </a:cxn>
                  <a:cxn ang="0">
                    <a:pos x="0" y="40"/>
                  </a:cxn>
                  <a:cxn ang="0">
                    <a:pos x="66" y="40"/>
                  </a:cxn>
                </a:cxnLst>
                <a:rect l="0" t="0" r="r" b="b"/>
                <a:pathLst>
                  <a:path w="66" h="40">
                    <a:moveTo>
                      <a:pt x="66" y="40"/>
                    </a:moveTo>
                    <a:lnTo>
                      <a:pt x="66" y="40"/>
                    </a:lnTo>
                    <a:lnTo>
                      <a:pt x="54" y="0"/>
                    </a:lnTo>
                    <a:lnTo>
                      <a:pt x="0" y="40"/>
                    </a:lnTo>
                    <a:lnTo>
                      <a:pt x="66" y="4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2" name="Freeform 368"/>
              <p:cNvSpPr>
                <a:spLocks/>
              </p:cNvSpPr>
              <p:nvPr userDrawn="1"/>
            </p:nvSpPr>
            <p:spPr bwMode="auto">
              <a:xfrm>
                <a:off x="3749" y="3006"/>
                <a:ext cx="32" cy="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38"/>
                  </a:cxn>
                  <a:cxn ang="0">
                    <a:pos x="32" y="14"/>
                  </a:cxn>
                  <a:cxn ang="0">
                    <a:pos x="12" y="0"/>
                  </a:cxn>
                </a:cxnLst>
                <a:rect l="0" t="0" r="r" b="b"/>
                <a:pathLst>
                  <a:path w="32" h="38">
                    <a:moveTo>
                      <a:pt x="12" y="0"/>
                    </a:moveTo>
                    <a:lnTo>
                      <a:pt x="0" y="38"/>
                    </a:lnTo>
                    <a:lnTo>
                      <a:pt x="32" y="1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3" name="Freeform 369"/>
              <p:cNvSpPr>
                <a:spLocks/>
              </p:cNvSpPr>
              <p:nvPr userDrawn="1"/>
            </p:nvSpPr>
            <p:spPr bwMode="auto">
              <a:xfrm>
                <a:off x="3735" y="3006"/>
                <a:ext cx="26" cy="38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14" y="38"/>
                  </a:cxn>
                </a:cxnLst>
                <a:rect l="0" t="0" r="r" b="b"/>
                <a:pathLst>
                  <a:path w="26" h="38">
                    <a:moveTo>
                      <a:pt x="14" y="38"/>
                    </a:moveTo>
                    <a:lnTo>
                      <a:pt x="26" y="0"/>
                    </a:lnTo>
                    <a:lnTo>
                      <a:pt x="0" y="0"/>
                    </a:lnTo>
                    <a:lnTo>
                      <a:pt x="14" y="38"/>
                    </a:lnTo>
                    <a:close/>
                  </a:path>
                </a:pathLst>
              </a:custGeom>
              <a:solidFill>
                <a:srgbClr val="E4E4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4" name="Freeform 370"/>
              <p:cNvSpPr>
                <a:spLocks/>
              </p:cNvSpPr>
              <p:nvPr userDrawn="1"/>
            </p:nvSpPr>
            <p:spPr bwMode="auto">
              <a:xfrm>
                <a:off x="3717" y="3006"/>
                <a:ext cx="32" cy="38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32" y="38"/>
                  </a:cxn>
                  <a:cxn ang="0">
                    <a:pos x="18" y="0"/>
                  </a:cxn>
                  <a:cxn ang="0">
                    <a:pos x="0" y="16"/>
                  </a:cxn>
                </a:cxnLst>
                <a:rect l="0" t="0" r="r" b="b"/>
                <a:pathLst>
                  <a:path w="32" h="38">
                    <a:moveTo>
                      <a:pt x="0" y="16"/>
                    </a:moveTo>
                    <a:lnTo>
                      <a:pt x="32" y="38"/>
                    </a:lnTo>
                    <a:lnTo>
                      <a:pt x="18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1F1F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5" name="Freeform 371"/>
              <p:cNvSpPr>
                <a:spLocks/>
              </p:cNvSpPr>
              <p:nvPr userDrawn="1"/>
            </p:nvSpPr>
            <p:spPr bwMode="auto">
              <a:xfrm>
                <a:off x="3709" y="3044"/>
                <a:ext cx="40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8" y="24"/>
                  </a:cxn>
                  <a:cxn ang="0">
                    <a:pos x="40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24">
                    <a:moveTo>
                      <a:pt x="0" y="0"/>
                    </a:moveTo>
                    <a:lnTo>
                      <a:pt x="0" y="0"/>
                    </a:lnTo>
                    <a:lnTo>
                      <a:pt x="8" y="24"/>
                    </a:lnTo>
                    <a:lnTo>
                      <a:pt x="4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6D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6" name="Freeform 372"/>
              <p:cNvSpPr>
                <a:spLocks/>
              </p:cNvSpPr>
              <p:nvPr userDrawn="1"/>
            </p:nvSpPr>
            <p:spPr bwMode="auto">
              <a:xfrm>
                <a:off x="3717" y="3044"/>
                <a:ext cx="32" cy="38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32" y="0"/>
                  </a:cxn>
                  <a:cxn ang="0">
                    <a:pos x="0" y="24"/>
                  </a:cxn>
                  <a:cxn ang="0">
                    <a:pos x="20" y="38"/>
                  </a:cxn>
                </a:cxnLst>
                <a:rect l="0" t="0" r="r" b="b"/>
                <a:pathLst>
                  <a:path w="32" h="38">
                    <a:moveTo>
                      <a:pt x="20" y="38"/>
                    </a:moveTo>
                    <a:lnTo>
                      <a:pt x="32" y="0"/>
                    </a:lnTo>
                    <a:lnTo>
                      <a:pt x="0" y="24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E4E4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7" name="Freeform 373"/>
              <p:cNvSpPr>
                <a:spLocks/>
              </p:cNvSpPr>
              <p:nvPr userDrawn="1"/>
            </p:nvSpPr>
            <p:spPr bwMode="auto">
              <a:xfrm>
                <a:off x="3737" y="3044"/>
                <a:ext cx="24" cy="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38"/>
                  </a:cxn>
                  <a:cxn ang="0">
                    <a:pos x="24" y="38"/>
                  </a:cxn>
                  <a:cxn ang="0">
                    <a:pos x="12" y="0"/>
                  </a:cxn>
                </a:cxnLst>
                <a:rect l="0" t="0" r="r" b="b"/>
                <a:pathLst>
                  <a:path w="24" h="38">
                    <a:moveTo>
                      <a:pt x="12" y="0"/>
                    </a:moveTo>
                    <a:lnTo>
                      <a:pt x="0" y="38"/>
                    </a:lnTo>
                    <a:lnTo>
                      <a:pt x="24" y="3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1C2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8" name="Freeform 374"/>
              <p:cNvSpPr>
                <a:spLocks/>
              </p:cNvSpPr>
              <p:nvPr userDrawn="1"/>
            </p:nvSpPr>
            <p:spPr bwMode="auto">
              <a:xfrm>
                <a:off x="3749" y="3044"/>
                <a:ext cx="32" cy="38"/>
              </a:xfrm>
              <a:custGeom>
                <a:avLst/>
                <a:gdLst/>
                <a:ahLst/>
                <a:cxnLst>
                  <a:cxn ang="0">
                    <a:pos x="12" y="38"/>
                  </a:cxn>
                  <a:cxn ang="0">
                    <a:pos x="32" y="24"/>
                  </a:cxn>
                  <a:cxn ang="0">
                    <a:pos x="0" y="0"/>
                  </a:cxn>
                  <a:cxn ang="0">
                    <a:pos x="12" y="38"/>
                  </a:cxn>
                </a:cxnLst>
                <a:rect l="0" t="0" r="r" b="b"/>
                <a:pathLst>
                  <a:path w="32" h="38">
                    <a:moveTo>
                      <a:pt x="12" y="38"/>
                    </a:moveTo>
                    <a:lnTo>
                      <a:pt x="32" y="24"/>
                    </a:lnTo>
                    <a:lnTo>
                      <a:pt x="0" y="0"/>
                    </a:lnTo>
                    <a:lnTo>
                      <a:pt x="12" y="3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99" name="Freeform 375"/>
              <p:cNvSpPr>
                <a:spLocks/>
              </p:cNvSpPr>
              <p:nvPr userDrawn="1"/>
            </p:nvSpPr>
            <p:spPr bwMode="auto">
              <a:xfrm>
                <a:off x="3749" y="3044"/>
                <a:ext cx="40" cy="24"/>
              </a:xfrm>
              <a:custGeom>
                <a:avLst/>
                <a:gdLst/>
                <a:ahLst/>
                <a:cxnLst>
                  <a:cxn ang="0">
                    <a:pos x="32" y="24"/>
                  </a:cxn>
                  <a:cxn ang="0">
                    <a:pos x="32" y="24"/>
                  </a:cxn>
                  <a:cxn ang="0">
                    <a:pos x="40" y="0"/>
                  </a:cxn>
                  <a:cxn ang="0">
                    <a:pos x="0" y="0"/>
                  </a:cxn>
                  <a:cxn ang="0">
                    <a:pos x="32" y="24"/>
                  </a:cxn>
                </a:cxnLst>
                <a:rect l="0" t="0" r="r" b="b"/>
                <a:pathLst>
                  <a:path w="40" h="24">
                    <a:moveTo>
                      <a:pt x="32" y="24"/>
                    </a:moveTo>
                    <a:lnTo>
                      <a:pt x="32" y="24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32" y="24"/>
                    </a:lnTo>
                    <a:close/>
                  </a:path>
                </a:pathLst>
              </a:custGeom>
              <a:solidFill>
                <a:srgbClr val="E4E4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0" name="Freeform 376"/>
              <p:cNvSpPr>
                <a:spLocks/>
              </p:cNvSpPr>
              <p:nvPr userDrawn="1"/>
            </p:nvSpPr>
            <p:spPr bwMode="auto">
              <a:xfrm>
                <a:off x="3749" y="3020"/>
                <a:ext cx="40" cy="24"/>
              </a:xfrm>
              <a:custGeom>
                <a:avLst/>
                <a:gdLst/>
                <a:ahLst/>
                <a:cxnLst>
                  <a:cxn ang="0">
                    <a:pos x="40" y="24"/>
                  </a:cxn>
                  <a:cxn ang="0">
                    <a:pos x="40" y="24"/>
                  </a:cxn>
                  <a:cxn ang="0">
                    <a:pos x="32" y="0"/>
                  </a:cxn>
                  <a:cxn ang="0">
                    <a:pos x="0" y="24"/>
                  </a:cxn>
                  <a:cxn ang="0">
                    <a:pos x="40" y="24"/>
                  </a:cxn>
                </a:cxnLst>
                <a:rect l="0" t="0" r="r" b="b"/>
                <a:pathLst>
                  <a:path w="40" h="24">
                    <a:moveTo>
                      <a:pt x="40" y="24"/>
                    </a:moveTo>
                    <a:lnTo>
                      <a:pt x="40" y="24"/>
                    </a:lnTo>
                    <a:lnTo>
                      <a:pt x="32" y="0"/>
                    </a:lnTo>
                    <a:lnTo>
                      <a:pt x="0" y="24"/>
                    </a:lnTo>
                    <a:lnTo>
                      <a:pt x="40" y="24"/>
                    </a:lnTo>
                    <a:close/>
                  </a:path>
                </a:pathLst>
              </a:custGeom>
              <a:solidFill>
                <a:srgbClr val="8B6D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1" name="Freeform 377"/>
              <p:cNvSpPr>
                <a:spLocks/>
              </p:cNvSpPr>
              <p:nvPr userDrawn="1"/>
            </p:nvSpPr>
            <p:spPr bwMode="auto">
              <a:xfrm>
                <a:off x="3709" y="3022"/>
                <a:ext cx="40" cy="2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0" y="22"/>
                  </a:cxn>
                  <a:cxn ang="0">
                    <a:pos x="40" y="22"/>
                  </a:cxn>
                  <a:cxn ang="0">
                    <a:pos x="8" y="0"/>
                  </a:cxn>
                </a:cxnLst>
                <a:rect l="0" t="0" r="r" b="b"/>
                <a:pathLst>
                  <a:path w="40" h="22">
                    <a:moveTo>
                      <a:pt x="8" y="0"/>
                    </a:moveTo>
                    <a:lnTo>
                      <a:pt x="8" y="0"/>
                    </a:lnTo>
                    <a:lnTo>
                      <a:pt x="0" y="22"/>
                    </a:lnTo>
                    <a:lnTo>
                      <a:pt x="40" y="2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1C2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2" name="Freeform 378"/>
              <p:cNvSpPr>
                <a:spLocks/>
              </p:cNvSpPr>
              <p:nvPr userDrawn="1"/>
            </p:nvSpPr>
            <p:spPr bwMode="auto">
              <a:xfrm>
                <a:off x="3737" y="3034"/>
                <a:ext cx="22" cy="20"/>
              </a:xfrm>
              <a:custGeom>
                <a:avLst/>
                <a:gdLst/>
                <a:ahLst/>
                <a:cxnLst>
                  <a:cxn ang="0">
                    <a:pos x="20" y="4"/>
                  </a:cxn>
                  <a:cxn ang="0">
                    <a:pos x="22" y="10"/>
                  </a:cxn>
                  <a:cxn ang="0">
                    <a:pos x="20" y="16"/>
                  </a:cxn>
                  <a:cxn ang="0">
                    <a:pos x="16" y="20"/>
                  </a:cxn>
                  <a:cxn ang="0">
                    <a:pos x="8" y="20"/>
                  </a:cxn>
                  <a:cxn ang="0">
                    <a:pos x="2" y="16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14" y="0"/>
                  </a:cxn>
                  <a:cxn ang="0">
                    <a:pos x="20" y="4"/>
                  </a:cxn>
                </a:cxnLst>
                <a:rect l="0" t="0" r="r" b="b"/>
                <a:pathLst>
                  <a:path w="22" h="20">
                    <a:moveTo>
                      <a:pt x="20" y="4"/>
                    </a:moveTo>
                    <a:lnTo>
                      <a:pt x="22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8" y="20"/>
                    </a:lnTo>
                    <a:lnTo>
                      <a:pt x="2" y="16"/>
                    </a:lnTo>
                    <a:lnTo>
                      <a:pt x="0" y="10"/>
                    </a:lnTo>
                    <a:lnTo>
                      <a:pt x="2" y="4"/>
                    </a:lnTo>
                    <a:lnTo>
                      <a:pt x="8" y="0"/>
                    </a:lnTo>
                    <a:lnTo>
                      <a:pt x="14" y="0"/>
                    </a:lnTo>
                    <a:lnTo>
                      <a:pt x="2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3" name="Freeform 379"/>
              <p:cNvSpPr>
                <a:spLocks/>
              </p:cNvSpPr>
              <p:nvPr userDrawn="1"/>
            </p:nvSpPr>
            <p:spPr bwMode="auto">
              <a:xfrm>
                <a:off x="3681" y="3030"/>
                <a:ext cx="30" cy="14"/>
              </a:xfrm>
              <a:custGeom>
                <a:avLst/>
                <a:gdLst/>
                <a:ahLst/>
                <a:cxnLst>
                  <a:cxn ang="0">
                    <a:pos x="28" y="14"/>
                  </a:cxn>
                  <a:cxn ang="0">
                    <a:pos x="30" y="6"/>
                  </a:cxn>
                  <a:cxn ang="0">
                    <a:pos x="4" y="0"/>
                  </a:cxn>
                  <a:cxn ang="0">
                    <a:pos x="0" y="14"/>
                  </a:cxn>
                  <a:cxn ang="0">
                    <a:pos x="28" y="14"/>
                  </a:cxn>
                </a:cxnLst>
                <a:rect l="0" t="0" r="r" b="b"/>
                <a:pathLst>
                  <a:path w="30" h="14">
                    <a:moveTo>
                      <a:pt x="28" y="14"/>
                    </a:moveTo>
                    <a:lnTo>
                      <a:pt x="30" y="6"/>
                    </a:lnTo>
                    <a:lnTo>
                      <a:pt x="4" y="0"/>
                    </a:lnTo>
                    <a:lnTo>
                      <a:pt x="0" y="14"/>
                    </a:lnTo>
                    <a:lnTo>
                      <a:pt x="28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4" name="Freeform 380"/>
              <p:cNvSpPr>
                <a:spLocks/>
              </p:cNvSpPr>
              <p:nvPr userDrawn="1"/>
            </p:nvSpPr>
            <p:spPr bwMode="auto">
              <a:xfrm>
                <a:off x="3877" y="3002"/>
                <a:ext cx="36" cy="4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42"/>
                  </a:cxn>
                  <a:cxn ang="0">
                    <a:pos x="36" y="16"/>
                  </a:cxn>
                  <a:cxn ang="0">
                    <a:pos x="14" y="0"/>
                  </a:cxn>
                </a:cxnLst>
                <a:rect l="0" t="0" r="r" b="b"/>
                <a:pathLst>
                  <a:path w="36" h="42">
                    <a:moveTo>
                      <a:pt x="14" y="0"/>
                    </a:moveTo>
                    <a:lnTo>
                      <a:pt x="0" y="42"/>
                    </a:lnTo>
                    <a:lnTo>
                      <a:pt x="36" y="1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D1D1D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5" name="Freeform 381"/>
              <p:cNvSpPr>
                <a:spLocks/>
              </p:cNvSpPr>
              <p:nvPr userDrawn="1"/>
            </p:nvSpPr>
            <p:spPr bwMode="auto">
              <a:xfrm>
                <a:off x="3863" y="3002"/>
                <a:ext cx="28" cy="42"/>
              </a:xfrm>
              <a:custGeom>
                <a:avLst/>
                <a:gdLst/>
                <a:ahLst/>
                <a:cxnLst>
                  <a:cxn ang="0">
                    <a:pos x="14" y="42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14" y="42"/>
                  </a:cxn>
                </a:cxnLst>
                <a:rect l="0" t="0" r="r" b="b"/>
                <a:pathLst>
                  <a:path w="28" h="42">
                    <a:moveTo>
                      <a:pt x="14" y="42"/>
                    </a:moveTo>
                    <a:lnTo>
                      <a:pt x="28" y="0"/>
                    </a:lnTo>
                    <a:lnTo>
                      <a:pt x="0" y="0"/>
                    </a:lnTo>
                    <a:lnTo>
                      <a:pt x="14" y="42"/>
                    </a:lnTo>
                    <a:close/>
                  </a:path>
                </a:pathLst>
              </a:custGeom>
              <a:solidFill>
                <a:srgbClr val="F1F1F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6" name="Freeform 382"/>
              <p:cNvSpPr>
                <a:spLocks/>
              </p:cNvSpPr>
              <p:nvPr userDrawn="1"/>
            </p:nvSpPr>
            <p:spPr bwMode="auto">
              <a:xfrm>
                <a:off x="3841" y="3002"/>
                <a:ext cx="36" cy="42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36" y="42"/>
                  </a:cxn>
                  <a:cxn ang="0">
                    <a:pos x="22" y="0"/>
                  </a:cxn>
                  <a:cxn ang="0">
                    <a:pos x="0" y="16"/>
                  </a:cxn>
                </a:cxnLst>
                <a:rect l="0" t="0" r="r" b="b"/>
                <a:pathLst>
                  <a:path w="36" h="42">
                    <a:moveTo>
                      <a:pt x="0" y="16"/>
                    </a:moveTo>
                    <a:lnTo>
                      <a:pt x="36" y="42"/>
                    </a:lnTo>
                    <a:lnTo>
                      <a:pt x="22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C1C2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7" name="Freeform 383"/>
              <p:cNvSpPr>
                <a:spLocks/>
              </p:cNvSpPr>
              <p:nvPr userDrawn="1"/>
            </p:nvSpPr>
            <p:spPr bwMode="auto">
              <a:xfrm>
                <a:off x="3831" y="3018"/>
                <a:ext cx="46" cy="2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0" y="26"/>
                  </a:cxn>
                  <a:cxn ang="0">
                    <a:pos x="46" y="26"/>
                  </a:cxn>
                  <a:cxn ang="0">
                    <a:pos x="10" y="0"/>
                  </a:cxn>
                </a:cxnLst>
                <a:rect l="0" t="0" r="r" b="b"/>
                <a:pathLst>
                  <a:path w="46" h="26">
                    <a:moveTo>
                      <a:pt x="10" y="0"/>
                    </a:moveTo>
                    <a:lnTo>
                      <a:pt x="10" y="0"/>
                    </a:lnTo>
                    <a:lnTo>
                      <a:pt x="0" y="26"/>
                    </a:lnTo>
                    <a:lnTo>
                      <a:pt x="46" y="2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B6D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8" name="Freeform 384"/>
              <p:cNvSpPr>
                <a:spLocks/>
              </p:cNvSpPr>
              <p:nvPr userDrawn="1"/>
            </p:nvSpPr>
            <p:spPr bwMode="auto">
              <a:xfrm>
                <a:off x="3831" y="3044"/>
                <a:ext cx="46" cy="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0" y="26"/>
                  </a:cxn>
                  <a:cxn ang="0">
                    <a:pos x="46" y="0"/>
                  </a:cxn>
                  <a:cxn ang="0">
                    <a:pos x="0" y="0"/>
                  </a:cxn>
                </a:cxnLst>
                <a:rect l="0" t="0" r="r" b="b"/>
                <a:pathLst>
                  <a:path w="46" h="26">
                    <a:moveTo>
                      <a:pt x="0" y="0"/>
                    </a:moveTo>
                    <a:lnTo>
                      <a:pt x="0" y="0"/>
                    </a:lnTo>
                    <a:lnTo>
                      <a:pt x="10" y="26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F1F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9" name="Freeform 385"/>
              <p:cNvSpPr>
                <a:spLocks/>
              </p:cNvSpPr>
              <p:nvPr userDrawn="1"/>
            </p:nvSpPr>
            <p:spPr bwMode="auto">
              <a:xfrm>
                <a:off x="3841" y="3044"/>
                <a:ext cx="36" cy="42"/>
              </a:xfrm>
              <a:custGeom>
                <a:avLst/>
                <a:gdLst/>
                <a:ahLst/>
                <a:cxnLst>
                  <a:cxn ang="0">
                    <a:pos x="22" y="42"/>
                  </a:cxn>
                  <a:cxn ang="0">
                    <a:pos x="36" y="0"/>
                  </a:cxn>
                  <a:cxn ang="0">
                    <a:pos x="0" y="26"/>
                  </a:cxn>
                  <a:cxn ang="0">
                    <a:pos x="22" y="42"/>
                  </a:cxn>
                </a:cxnLst>
                <a:rect l="0" t="0" r="r" b="b"/>
                <a:pathLst>
                  <a:path w="36" h="42">
                    <a:moveTo>
                      <a:pt x="22" y="42"/>
                    </a:moveTo>
                    <a:lnTo>
                      <a:pt x="36" y="0"/>
                    </a:lnTo>
                    <a:lnTo>
                      <a:pt x="0" y="26"/>
                    </a:lnTo>
                    <a:lnTo>
                      <a:pt x="22" y="42"/>
                    </a:lnTo>
                    <a:close/>
                  </a:path>
                </a:pathLst>
              </a:custGeom>
              <a:solidFill>
                <a:srgbClr val="8B6D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0" name="Freeform 386"/>
              <p:cNvSpPr>
                <a:spLocks/>
              </p:cNvSpPr>
              <p:nvPr userDrawn="1"/>
            </p:nvSpPr>
            <p:spPr bwMode="auto">
              <a:xfrm>
                <a:off x="3863" y="3044"/>
                <a:ext cx="28" cy="4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42"/>
                  </a:cxn>
                  <a:cxn ang="0">
                    <a:pos x="28" y="42"/>
                  </a:cxn>
                  <a:cxn ang="0">
                    <a:pos x="14" y="0"/>
                  </a:cxn>
                </a:cxnLst>
                <a:rect l="0" t="0" r="r" b="b"/>
                <a:pathLst>
                  <a:path w="28" h="42">
                    <a:moveTo>
                      <a:pt x="14" y="0"/>
                    </a:moveTo>
                    <a:lnTo>
                      <a:pt x="0" y="42"/>
                    </a:lnTo>
                    <a:lnTo>
                      <a:pt x="28" y="4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1F1F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1" name="Freeform 387"/>
              <p:cNvSpPr>
                <a:spLocks/>
              </p:cNvSpPr>
              <p:nvPr userDrawn="1"/>
            </p:nvSpPr>
            <p:spPr bwMode="auto">
              <a:xfrm>
                <a:off x="3877" y="3044"/>
                <a:ext cx="36" cy="42"/>
              </a:xfrm>
              <a:custGeom>
                <a:avLst/>
                <a:gdLst/>
                <a:ahLst/>
                <a:cxnLst>
                  <a:cxn ang="0">
                    <a:pos x="14" y="42"/>
                  </a:cxn>
                  <a:cxn ang="0">
                    <a:pos x="36" y="26"/>
                  </a:cxn>
                  <a:cxn ang="0">
                    <a:pos x="0" y="0"/>
                  </a:cxn>
                  <a:cxn ang="0">
                    <a:pos x="14" y="42"/>
                  </a:cxn>
                </a:cxnLst>
                <a:rect l="0" t="0" r="r" b="b"/>
                <a:pathLst>
                  <a:path w="36" h="42">
                    <a:moveTo>
                      <a:pt x="14" y="42"/>
                    </a:moveTo>
                    <a:lnTo>
                      <a:pt x="36" y="26"/>
                    </a:lnTo>
                    <a:lnTo>
                      <a:pt x="0" y="0"/>
                    </a:lnTo>
                    <a:lnTo>
                      <a:pt x="14" y="42"/>
                    </a:lnTo>
                    <a:close/>
                  </a:path>
                </a:pathLst>
              </a:custGeom>
              <a:solidFill>
                <a:srgbClr val="C1C2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2" name="Freeform 388"/>
              <p:cNvSpPr>
                <a:spLocks/>
              </p:cNvSpPr>
              <p:nvPr userDrawn="1"/>
            </p:nvSpPr>
            <p:spPr bwMode="auto">
              <a:xfrm>
                <a:off x="3877" y="3044"/>
                <a:ext cx="44" cy="26"/>
              </a:xfrm>
              <a:custGeom>
                <a:avLst/>
                <a:gdLst/>
                <a:ahLst/>
                <a:cxnLst>
                  <a:cxn ang="0">
                    <a:pos x="36" y="26"/>
                  </a:cxn>
                  <a:cxn ang="0">
                    <a:pos x="36" y="26"/>
                  </a:cxn>
                  <a:cxn ang="0">
                    <a:pos x="44" y="0"/>
                  </a:cxn>
                  <a:cxn ang="0">
                    <a:pos x="0" y="0"/>
                  </a:cxn>
                  <a:cxn ang="0">
                    <a:pos x="36" y="26"/>
                  </a:cxn>
                </a:cxnLst>
                <a:rect l="0" t="0" r="r" b="b"/>
                <a:pathLst>
                  <a:path w="44" h="26">
                    <a:moveTo>
                      <a:pt x="36" y="26"/>
                    </a:moveTo>
                    <a:lnTo>
                      <a:pt x="36" y="26"/>
                    </a:lnTo>
                    <a:lnTo>
                      <a:pt x="44" y="0"/>
                    </a:lnTo>
                    <a:lnTo>
                      <a:pt x="0" y="0"/>
                    </a:lnTo>
                    <a:lnTo>
                      <a:pt x="36" y="26"/>
                    </a:lnTo>
                    <a:close/>
                  </a:path>
                </a:pathLst>
              </a:custGeom>
              <a:solidFill>
                <a:srgbClr val="F7F8F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3" name="Freeform 389"/>
              <p:cNvSpPr>
                <a:spLocks/>
              </p:cNvSpPr>
              <p:nvPr userDrawn="1"/>
            </p:nvSpPr>
            <p:spPr bwMode="auto">
              <a:xfrm>
                <a:off x="3877" y="3018"/>
                <a:ext cx="44" cy="26"/>
              </a:xfrm>
              <a:custGeom>
                <a:avLst/>
                <a:gdLst/>
                <a:ahLst/>
                <a:cxnLst>
                  <a:cxn ang="0">
                    <a:pos x="44" y="26"/>
                  </a:cxn>
                  <a:cxn ang="0">
                    <a:pos x="44" y="26"/>
                  </a:cxn>
                  <a:cxn ang="0">
                    <a:pos x="36" y="0"/>
                  </a:cxn>
                  <a:cxn ang="0">
                    <a:pos x="0" y="26"/>
                  </a:cxn>
                  <a:cxn ang="0">
                    <a:pos x="44" y="26"/>
                  </a:cxn>
                </a:cxnLst>
                <a:rect l="0" t="0" r="r" b="b"/>
                <a:pathLst>
                  <a:path w="44" h="26">
                    <a:moveTo>
                      <a:pt x="44" y="26"/>
                    </a:moveTo>
                    <a:lnTo>
                      <a:pt x="44" y="26"/>
                    </a:lnTo>
                    <a:lnTo>
                      <a:pt x="36" y="0"/>
                    </a:lnTo>
                    <a:lnTo>
                      <a:pt x="0" y="26"/>
                    </a:lnTo>
                    <a:lnTo>
                      <a:pt x="44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4" name="Freeform 390"/>
              <p:cNvSpPr>
                <a:spLocks/>
              </p:cNvSpPr>
              <p:nvPr userDrawn="1"/>
            </p:nvSpPr>
            <p:spPr bwMode="auto">
              <a:xfrm>
                <a:off x="3877" y="3018"/>
                <a:ext cx="22" cy="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26"/>
                  </a:cxn>
                  <a:cxn ang="0">
                    <a:pos x="22" y="10"/>
                  </a:cxn>
                  <a:cxn ang="0">
                    <a:pos x="8" y="0"/>
                  </a:cxn>
                </a:cxnLst>
                <a:rect l="0" t="0" r="r" b="b"/>
                <a:pathLst>
                  <a:path w="22" h="26">
                    <a:moveTo>
                      <a:pt x="8" y="0"/>
                    </a:moveTo>
                    <a:lnTo>
                      <a:pt x="0" y="26"/>
                    </a:lnTo>
                    <a:lnTo>
                      <a:pt x="22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5" name="Freeform 391"/>
              <p:cNvSpPr>
                <a:spLocks/>
              </p:cNvSpPr>
              <p:nvPr userDrawn="1"/>
            </p:nvSpPr>
            <p:spPr bwMode="auto">
              <a:xfrm>
                <a:off x="3869" y="3018"/>
                <a:ext cx="16" cy="26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8" y="26"/>
                  </a:cxn>
                </a:cxnLst>
                <a:rect l="0" t="0" r="r" b="b"/>
                <a:pathLst>
                  <a:path w="16" h="26">
                    <a:moveTo>
                      <a:pt x="8" y="26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8" y="26"/>
                    </a:lnTo>
                    <a:close/>
                  </a:path>
                </a:pathLst>
              </a:custGeom>
              <a:solidFill>
                <a:srgbClr val="E4E4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6" name="Freeform 392"/>
              <p:cNvSpPr>
                <a:spLocks/>
              </p:cNvSpPr>
              <p:nvPr userDrawn="1"/>
            </p:nvSpPr>
            <p:spPr bwMode="auto">
              <a:xfrm>
                <a:off x="3855" y="3018"/>
                <a:ext cx="22" cy="2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2" y="26"/>
                  </a:cxn>
                  <a:cxn ang="0">
                    <a:pos x="14" y="0"/>
                  </a:cxn>
                  <a:cxn ang="0">
                    <a:pos x="0" y="10"/>
                  </a:cxn>
                </a:cxnLst>
                <a:rect l="0" t="0" r="r" b="b"/>
                <a:pathLst>
                  <a:path w="22" h="26">
                    <a:moveTo>
                      <a:pt x="0" y="10"/>
                    </a:moveTo>
                    <a:lnTo>
                      <a:pt x="22" y="26"/>
                    </a:lnTo>
                    <a:lnTo>
                      <a:pt x="14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1F1F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7" name="Freeform 393"/>
              <p:cNvSpPr>
                <a:spLocks/>
              </p:cNvSpPr>
              <p:nvPr userDrawn="1"/>
            </p:nvSpPr>
            <p:spPr bwMode="auto">
              <a:xfrm>
                <a:off x="3851" y="3044"/>
                <a:ext cx="26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16"/>
                  </a:cxn>
                  <a:cxn ang="0">
                    <a:pos x="26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16">
                    <a:moveTo>
                      <a:pt x="0" y="0"/>
                    </a:moveTo>
                    <a:lnTo>
                      <a:pt x="0" y="0"/>
                    </a:lnTo>
                    <a:lnTo>
                      <a:pt x="4" y="16"/>
                    </a:lnTo>
                    <a:lnTo>
                      <a:pt x="2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6D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8" name="Freeform 394"/>
              <p:cNvSpPr>
                <a:spLocks/>
              </p:cNvSpPr>
              <p:nvPr userDrawn="1"/>
            </p:nvSpPr>
            <p:spPr bwMode="auto">
              <a:xfrm>
                <a:off x="3855" y="3044"/>
                <a:ext cx="22" cy="26"/>
              </a:xfrm>
              <a:custGeom>
                <a:avLst/>
                <a:gdLst/>
                <a:ahLst/>
                <a:cxnLst>
                  <a:cxn ang="0">
                    <a:pos x="14" y="26"/>
                  </a:cxn>
                  <a:cxn ang="0">
                    <a:pos x="22" y="0"/>
                  </a:cxn>
                  <a:cxn ang="0">
                    <a:pos x="0" y="16"/>
                  </a:cxn>
                  <a:cxn ang="0">
                    <a:pos x="14" y="26"/>
                  </a:cxn>
                </a:cxnLst>
                <a:rect l="0" t="0" r="r" b="b"/>
                <a:pathLst>
                  <a:path w="22" h="26">
                    <a:moveTo>
                      <a:pt x="14" y="26"/>
                    </a:moveTo>
                    <a:lnTo>
                      <a:pt x="22" y="0"/>
                    </a:lnTo>
                    <a:lnTo>
                      <a:pt x="0" y="16"/>
                    </a:lnTo>
                    <a:lnTo>
                      <a:pt x="14" y="26"/>
                    </a:lnTo>
                    <a:close/>
                  </a:path>
                </a:pathLst>
              </a:custGeom>
              <a:solidFill>
                <a:srgbClr val="E4E4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9" name="Freeform 395"/>
              <p:cNvSpPr>
                <a:spLocks/>
              </p:cNvSpPr>
              <p:nvPr userDrawn="1"/>
            </p:nvSpPr>
            <p:spPr bwMode="auto">
              <a:xfrm>
                <a:off x="3869" y="3044"/>
                <a:ext cx="16" cy="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26"/>
                  </a:cxn>
                  <a:cxn ang="0">
                    <a:pos x="16" y="26"/>
                  </a:cxn>
                  <a:cxn ang="0">
                    <a:pos x="8" y="0"/>
                  </a:cxn>
                </a:cxnLst>
                <a:rect l="0" t="0" r="r" b="b"/>
                <a:pathLst>
                  <a:path w="16" h="26">
                    <a:moveTo>
                      <a:pt x="8" y="0"/>
                    </a:moveTo>
                    <a:lnTo>
                      <a:pt x="0" y="26"/>
                    </a:lnTo>
                    <a:lnTo>
                      <a:pt x="16" y="26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1C2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0" name="Freeform 396"/>
              <p:cNvSpPr>
                <a:spLocks/>
              </p:cNvSpPr>
              <p:nvPr userDrawn="1"/>
            </p:nvSpPr>
            <p:spPr bwMode="auto">
              <a:xfrm>
                <a:off x="3877" y="3044"/>
                <a:ext cx="22" cy="26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22" y="16"/>
                  </a:cxn>
                  <a:cxn ang="0">
                    <a:pos x="0" y="0"/>
                  </a:cxn>
                  <a:cxn ang="0">
                    <a:pos x="8" y="26"/>
                  </a:cxn>
                </a:cxnLst>
                <a:rect l="0" t="0" r="r" b="b"/>
                <a:pathLst>
                  <a:path w="22" h="26">
                    <a:moveTo>
                      <a:pt x="8" y="26"/>
                    </a:moveTo>
                    <a:lnTo>
                      <a:pt x="22" y="16"/>
                    </a:lnTo>
                    <a:lnTo>
                      <a:pt x="0" y="0"/>
                    </a:lnTo>
                    <a:lnTo>
                      <a:pt x="8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1" name="Freeform 397"/>
              <p:cNvSpPr>
                <a:spLocks/>
              </p:cNvSpPr>
              <p:nvPr userDrawn="1"/>
            </p:nvSpPr>
            <p:spPr bwMode="auto">
              <a:xfrm>
                <a:off x="3877" y="3044"/>
                <a:ext cx="26" cy="16"/>
              </a:xfrm>
              <a:custGeom>
                <a:avLst/>
                <a:gdLst/>
                <a:ahLst/>
                <a:cxnLst>
                  <a:cxn ang="0">
                    <a:pos x="22" y="16"/>
                  </a:cxn>
                  <a:cxn ang="0">
                    <a:pos x="22" y="16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22" y="16"/>
                  </a:cxn>
                </a:cxnLst>
                <a:rect l="0" t="0" r="r" b="b"/>
                <a:pathLst>
                  <a:path w="26" h="16">
                    <a:moveTo>
                      <a:pt x="22" y="16"/>
                    </a:moveTo>
                    <a:lnTo>
                      <a:pt x="22" y="16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E4E4E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2" name="Freeform 398"/>
              <p:cNvSpPr>
                <a:spLocks/>
              </p:cNvSpPr>
              <p:nvPr userDrawn="1"/>
            </p:nvSpPr>
            <p:spPr bwMode="auto">
              <a:xfrm>
                <a:off x="3877" y="3028"/>
                <a:ext cx="26" cy="16"/>
              </a:xfrm>
              <a:custGeom>
                <a:avLst/>
                <a:gdLst/>
                <a:ahLst/>
                <a:cxnLst>
                  <a:cxn ang="0">
                    <a:pos x="26" y="16"/>
                  </a:cxn>
                  <a:cxn ang="0">
                    <a:pos x="26" y="16"/>
                  </a:cxn>
                  <a:cxn ang="0">
                    <a:pos x="22" y="0"/>
                  </a:cxn>
                  <a:cxn ang="0">
                    <a:pos x="0" y="16"/>
                  </a:cxn>
                  <a:cxn ang="0">
                    <a:pos x="26" y="16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26" y="16"/>
                    </a:lnTo>
                    <a:lnTo>
                      <a:pt x="22" y="0"/>
                    </a:lnTo>
                    <a:lnTo>
                      <a:pt x="0" y="16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8B6D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3" name="Freeform 399"/>
              <p:cNvSpPr>
                <a:spLocks/>
              </p:cNvSpPr>
              <p:nvPr userDrawn="1"/>
            </p:nvSpPr>
            <p:spPr bwMode="auto">
              <a:xfrm>
                <a:off x="3851" y="3028"/>
                <a:ext cx="26" cy="16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6"/>
                  </a:cxn>
                  <a:cxn ang="0">
                    <a:pos x="26" y="16"/>
                  </a:cxn>
                  <a:cxn ang="0">
                    <a:pos x="4" y="0"/>
                  </a:cxn>
                </a:cxnLst>
                <a:rect l="0" t="0" r="r" b="b"/>
                <a:pathLst>
                  <a:path w="26" h="16">
                    <a:moveTo>
                      <a:pt x="4" y="0"/>
                    </a:moveTo>
                    <a:lnTo>
                      <a:pt x="4" y="0"/>
                    </a:lnTo>
                    <a:lnTo>
                      <a:pt x="0" y="16"/>
                    </a:lnTo>
                    <a:lnTo>
                      <a:pt x="26" y="1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1C2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4" name="Freeform 400"/>
              <p:cNvSpPr>
                <a:spLocks/>
              </p:cNvSpPr>
              <p:nvPr userDrawn="1"/>
            </p:nvSpPr>
            <p:spPr bwMode="auto">
              <a:xfrm>
                <a:off x="3869" y="3036"/>
                <a:ext cx="16" cy="16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6" y="8"/>
                  </a:cxn>
                  <a:cxn ang="0">
                    <a:pos x="14" y="12"/>
                  </a:cxn>
                  <a:cxn ang="0">
                    <a:pos x="10" y="16"/>
                  </a:cxn>
                  <a:cxn ang="0">
                    <a:pos x="6" y="16"/>
                  </a:cxn>
                  <a:cxn ang="0">
                    <a:pos x="2" y="12"/>
                  </a:cxn>
                  <a:cxn ang="0">
                    <a:pos x="0" y="8"/>
                  </a:cxn>
                  <a:cxn ang="0">
                    <a:pos x="2" y="4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4" y="4"/>
                  </a:cxn>
                </a:cxnLst>
                <a:rect l="0" t="0" r="r" b="b"/>
                <a:pathLst>
                  <a:path w="16" h="16">
                    <a:moveTo>
                      <a:pt x="14" y="4"/>
                    </a:moveTo>
                    <a:lnTo>
                      <a:pt x="16" y="8"/>
                    </a:lnTo>
                    <a:lnTo>
                      <a:pt x="14" y="12"/>
                    </a:lnTo>
                    <a:lnTo>
                      <a:pt x="10" y="16"/>
                    </a:lnTo>
                    <a:lnTo>
                      <a:pt x="6" y="16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5" name="Freeform 401"/>
              <p:cNvSpPr>
                <a:spLocks/>
              </p:cNvSpPr>
              <p:nvPr userDrawn="1"/>
            </p:nvSpPr>
            <p:spPr bwMode="auto">
              <a:xfrm>
                <a:off x="3831" y="3034"/>
                <a:ext cx="22" cy="10"/>
              </a:xfrm>
              <a:custGeom>
                <a:avLst/>
                <a:gdLst/>
                <a:ahLst/>
                <a:cxnLst>
                  <a:cxn ang="0">
                    <a:pos x="20" y="10"/>
                  </a:cxn>
                  <a:cxn ang="0">
                    <a:pos x="22" y="4"/>
                  </a:cxn>
                  <a:cxn ang="0">
                    <a:pos x="4" y="0"/>
                  </a:cxn>
                  <a:cxn ang="0">
                    <a:pos x="0" y="10"/>
                  </a:cxn>
                  <a:cxn ang="0">
                    <a:pos x="20" y="10"/>
                  </a:cxn>
                </a:cxnLst>
                <a:rect l="0" t="0" r="r" b="b"/>
                <a:pathLst>
                  <a:path w="22" h="10">
                    <a:moveTo>
                      <a:pt x="20" y="10"/>
                    </a:moveTo>
                    <a:lnTo>
                      <a:pt x="22" y="4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0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6" name="Freeform 402"/>
              <p:cNvSpPr>
                <a:spLocks/>
              </p:cNvSpPr>
              <p:nvPr userDrawn="1"/>
            </p:nvSpPr>
            <p:spPr bwMode="auto">
              <a:xfrm>
                <a:off x="3986" y="3016"/>
                <a:ext cx="24" cy="2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28"/>
                  </a:cxn>
                  <a:cxn ang="0">
                    <a:pos x="24" y="10"/>
                  </a:cxn>
                  <a:cxn ang="0">
                    <a:pos x="8" y="0"/>
                  </a:cxn>
                </a:cxnLst>
                <a:rect l="0" t="0" r="r" b="b"/>
                <a:pathLst>
                  <a:path w="24" h="28">
                    <a:moveTo>
                      <a:pt x="8" y="0"/>
                    </a:moveTo>
                    <a:lnTo>
                      <a:pt x="0" y="28"/>
                    </a:lnTo>
                    <a:lnTo>
                      <a:pt x="24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D1D1D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7" name="Freeform 403"/>
              <p:cNvSpPr>
                <a:spLocks/>
              </p:cNvSpPr>
              <p:nvPr userDrawn="1"/>
            </p:nvSpPr>
            <p:spPr bwMode="auto">
              <a:xfrm>
                <a:off x="3976" y="3016"/>
                <a:ext cx="18" cy="28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10" y="28"/>
                  </a:cxn>
                </a:cxnLst>
                <a:rect l="0" t="0" r="r" b="b"/>
                <a:pathLst>
                  <a:path w="18" h="28">
                    <a:moveTo>
                      <a:pt x="10" y="28"/>
                    </a:moveTo>
                    <a:lnTo>
                      <a:pt x="18" y="0"/>
                    </a:lnTo>
                    <a:lnTo>
                      <a:pt x="0" y="0"/>
                    </a:lnTo>
                    <a:lnTo>
                      <a:pt x="10" y="28"/>
                    </a:lnTo>
                    <a:close/>
                  </a:path>
                </a:pathLst>
              </a:custGeom>
              <a:solidFill>
                <a:srgbClr val="F1F1F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8" name="Freeform 404"/>
              <p:cNvSpPr>
                <a:spLocks/>
              </p:cNvSpPr>
              <p:nvPr userDrawn="1"/>
            </p:nvSpPr>
            <p:spPr bwMode="auto">
              <a:xfrm>
                <a:off x="3961" y="3016"/>
                <a:ext cx="25" cy="28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25" y="28"/>
                  </a:cxn>
                  <a:cxn ang="0">
                    <a:pos x="15" y="0"/>
                  </a:cxn>
                  <a:cxn ang="0">
                    <a:pos x="0" y="12"/>
                  </a:cxn>
                </a:cxnLst>
                <a:rect l="0" t="0" r="r" b="b"/>
                <a:pathLst>
                  <a:path w="25" h="28">
                    <a:moveTo>
                      <a:pt x="0" y="12"/>
                    </a:moveTo>
                    <a:lnTo>
                      <a:pt x="25" y="28"/>
                    </a:lnTo>
                    <a:lnTo>
                      <a:pt x="15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C1C2C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29" name="Freeform 405"/>
              <p:cNvSpPr>
                <a:spLocks/>
              </p:cNvSpPr>
              <p:nvPr userDrawn="1"/>
            </p:nvSpPr>
            <p:spPr bwMode="auto">
              <a:xfrm>
                <a:off x="3957" y="3028"/>
                <a:ext cx="29" cy="16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6"/>
                  </a:cxn>
                  <a:cxn ang="0">
                    <a:pos x="29" y="16"/>
                  </a:cxn>
                  <a:cxn ang="0">
                    <a:pos x="4" y="0"/>
                  </a:cxn>
                </a:cxnLst>
                <a:rect l="0" t="0" r="r" b="b"/>
                <a:pathLst>
                  <a:path w="29" h="16">
                    <a:moveTo>
                      <a:pt x="4" y="0"/>
                    </a:moveTo>
                    <a:lnTo>
                      <a:pt x="4" y="0"/>
                    </a:lnTo>
                    <a:lnTo>
                      <a:pt x="0" y="16"/>
                    </a:lnTo>
                    <a:lnTo>
                      <a:pt x="29" y="1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8B6D4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431" name="Freeform 407"/>
            <p:cNvSpPr>
              <a:spLocks/>
            </p:cNvSpPr>
            <p:nvPr userDrawn="1"/>
          </p:nvSpPr>
          <p:spPr bwMode="auto">
            <a:xfrm>
              <a:off x="3957" y="3044"/>
              <a:ext cx="29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18"/>
                </a:cxn>
                <a:cxn ang="0">
                  <a:pos x="29" y="0"/>
                </a:cxn>
                <a:cxn ang="0">
                  <a:pos x="0" y="0"/>
                </a:cxn>
              </a:cxnLst>
              <a:rect l="0" t="0" r="r" b="b"/>
              <a:pathLst>
                <a:path w="29" h="18">
                  <a:moveTo>
                    <a:pt x="0" y="0"/>
                  </a:moveTo>
                  <a:lnTo>
                    <a:pt x="0" y="0"/>
                  </a:lnTo>
                  <a:lnTo>
                    <a:pt x="4" y="18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Freeform 408"/>
            <p:cNvSpPr>
              <a:spLocks/>
            </p:cNvSpPr>
            <p:nvPr userDrawn="1"/>
          </p:nvSpPr>
          <p:spPr bwMode="auto">
            <a:xfrm>
              <a:off x="3961" y="3044"/>
              <a:ext cx="25" cy="28"/>
            </a:xfrm>
            <a:custGeom>
              <a:avLst/>
              <a:gdLst/>
              <a:ahLst/>
              <a:cxnLst>
                <a:cxn ang="0">
                  <a:pos x="17" y="28"/>
                </a:cxn>
                <a:cxn ang="0">
                  <a:pos x="25" y="0"/>
                </a:cxn>
                <a:cxn ang="0">
                  <a:pos x="0" y="18"/>
                </a:cxn>
                <a:cxn ang="0">
                  <a:pos x="17" y="28"/>
                </a:cxn>
              </a:cxnLst>
              <a:rect l="0" t="0" r="r" b="b"/>
              <a:pathLst>
                <a:path w="25" h="28">
                  <a:moveTo>
                    <a:pt x="17" y="28"/>
                  </a:moveTo>
                  <a:lnTo>
                    <a:pt x="25" y="0"/>
                  </a:lnTo>
                  <a:lnTo>
                    <a:pt x="0" y="18"/>
                  </a:lnTo>
                  <a:lnTo>
                    <a:pt x="17" y="28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Freeform 409"/>
            <p:cNvSpPr>
              <a:spLocks/>
            </p:cNvSpPr>
            <p:nvPr userDrawn="1"/>
          </p:nvSpPr>
          <p:spPr bwMode="auto">
            <a:xfrm>
              <a:off x="3978" y="3044"/>
              <a:ext cx="18" cy="2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28"/>
                </a:cxn>
                <a:cxn ang="0">
                  <a:pos x="18" y="28"/>
                </a:cxn>
                <a:cxn ang="0">
                  <a:pos x="8" y="0"/>
                </a:cxn>
              </a:cxnLst>
              <a:rect l="0" t="0" r="r" b="b"/>
              <a:pathLst>
                <a:path w="18" h="28">
                  <a:moveTo>
                    <a:pt x="8" y="0"/>
                  </a:moveTo>
                  <a:lnTo>
                    <a:pt x="0" y="28"/>
                  </a:lnTo>
                  <a:lnTo>
                    <a:pt x="18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Freeform 410"/>
            <p:cNvSpPr>
              <a:spLocks/>
            </p:cNvSpPr>
            <p:nvPr userDrawn="1"/>
          </p:nvSpPr>
          <p:spPr bwMode="auto">
            <a:xfrm>
              <a:off x="3986" y="3044"/>
              <a:ext cx="24" cy="28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24" y="16"/>
                </a:cxn>
                <a:cxn ang="0">
                  <a:pos x="0" y="0"/>
                </a:cxn>
                <a:cxn ang="0">
                  <a:pos x="10" y="28"/>
                </a:cxn>
              </a:cxnLst>
              <a:rect l="0" t="0" r="r" b="b"/>
              <a:pathLst>
                <a:path w="24" h="28">
                  <a:moveTo>
                    <a:pt x="10" y="28"/>
                  </a:moveTo>
                  <a:lnTo>
                    <a:pt x="24" y="16"/>
                  </a:lnTo>
                  <a:lnTo>
                    <a:pt x="0" y="0"/>
                  </a:lnTo>
                  <a:lnTo>
                    <a:pt x="10" y="28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Freeform 411"/>
            <p:cNvSpPr>
              <a:spLocks/>
            </p:cNvSpPr>
            <p:nvPr userDrawn="1"/>
          </p:nvSpPr>
          <p:spPr bwMode="auto">
            <a:xfrm>
              <a:off x="3986" y="3044"/>
              <a:ext cx="28" cy="16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16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24" y="16"/>
                </a:cxn>
              </a:cxnLst>
              <a:rect l="0" t="0" r="r" b="b"/>
              <a:pathLst>
                <a:path w="28" h="16">
                  <a:moveTo>
                    <a:pt x="24" y="16"/>
                  </a:moveTo>
                  <a:lnTo>
                    <a:pt x="24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F7F8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Freeform 412"/>
            <p:cNvSpPr>
              <a:spLocks/>
            </p:cNvSpPr>
            <p:nvPr userDrawn="1"/>
          </p:nvSpPr>
          <p:spPr bwMode="auto">
            <a:xfrm>
              <a:off x="3986" y="3026"/>
              <a:ext cx="28" cy="18"/>
            </a:xfrm>
            <a:custGeom>
              <a:avLst/>
              <a:gdLst/>
              <a:ahLst/>
              <a:cxnLst>
                <a:cxn ang="0">
                  <a:pos x="28" y="18"/>
                </a:cxn>
                <a:cxn ang="0">
                  <a:pos x="28" y="18"/>
                </a:cxn>
                <a:cxn ang="0">
                  <a:pos x="24" y="0"/>
                </a:cxn>
                <a:cxn ang="0">
                  <a:pos x="0" y="18"/>
                </a:cxn>
                <a:cxn ang="0">
                  <a:pos x="28" y="18"/>
                </a:cxn>
              </a:cxnLst>
              <a:rect l="0" t="0" r="r" b="b"/>
              <a:pathLst>
                <a:path w="28" h="18">
                  <a:moveTo>
                    <a:pt x="28" y="18"/>
                  </a:moveTo>
                  <a:lnTo>
                    <a:pt x="28" y="18"/>
                  </a:lnTo>
                  <a:lnTo>
                    <a:pt x="24" y="0"/>
                  </a:lnTo>
                  <a:lnTo>
                    <a:pt x="0" y="18"/>
                  </a:lnTo>
                  <a:lnTo>
                    <a:pt x="28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Freeform 413"/>
            <p:cNvSpPr>
              <a:spLocks/>
            </p:cNvSpPr>
            <p:nvPr userDrawn="1"/>
          </p:nvSpPr>
          <p:spPr bwMode="auto">
            <a:xfrm>
              <a:off x="3986" y="3028"/>
              <a:ext cx="14" cy="1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6"/>
                </a:cxn>
                <a:cxn ang="0">
                  <a:pos x="14" y="6"/>
                </a:cxn>
                <a:cxn ang="0">
                  <a:pos x="6" y="0"/>
                </a:cxn>
              </a:cxnLst>
              <a:rect l="0" t="0" r="r" b="b"/>
              <a:pathLst>
                <a:path w="14" h="16">
                  <a:moveTo>
                    <a:pt x="6" y="0"/>
                  </a:moveTo>
                  <a:lnTo>
                    <a:pt x="0" y="16"/>
                  </a:lnTo>
                  <a:lnTo>
                    <a:pt x="14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Freeform 414"/>
            <p:cNvSpPr>
              <a:spLocks/>
            </p:cNvSpPr>
            <p:nvPr userDrawn="1"/>
          </p:nvSpPr>
          <p:spPr bwMode="auto">
            <a:xfrm>
              <a:off x="3980" y="3028"/>
              <a:ext cx="12" cy="16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6" y="16"/>
                </a:cxn>
              </a:cxnLst>
              <a:rect l="0" t="0" r="r" b="b"/>
              <a:pathLst>
                <a:path w="12" h="16">
                  <a:moveTo>
                    <a:pt x="6" y="16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Freeform 415"/>
            <p:cNvSpPr>
              <a:spLocks/>
            </p:cNvSpPr>
            <p:nvPr userDrawn="1"/>
          </p:nvSpPr>
          <p:spPr bwMode="auto">
            <a:xfrm>
              <a:off x="3972" y="3028"/>
              <a:ext cx="14" cy="16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4" y="16"/>
                </a:cxn>
                <a:cxn ang="0">
                  <a:pos x="8" y="0"/>
                </a:cxn>
                <a:cxn ang="0">
                  <a:pos x="0" y="6"/>
                </a:cxn>
              </a:cxnLst>
              <a:rect l="0" t="0" r="r" b="b"/>
              <a:pathLst>
                <a:path w="14" h="16">
                  <a:moveTo>
                    <a:pt x="0" y="6"/>
                  </a:moveTo>
                  <a:lnTo>
                    <a:pt x="14" y="16"/>
                  </a:lnTo>
                  <a:lnTo>
                    <a:pt x="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Freeform 416"/>
            <p:cNvSpPr>
              <a:spLocks/>
            </p:cNvSpPr>
            <p:nvPr userDrawn="1"/>
          </p:nvSpPr>
          <p:spPr bwMode="auto">
            <a:xfrm>
              <a:off x="3970" y="3044"/>
              <a:ext cx="16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16" y="0"/>
                </a:cxn>
                <a:cxn ang="0">
                  <a:pos x="0" y="0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0" y="0"/>
                  </a:lnTo>
                  <a:lnTo>
                    <a:pt x="2" y="10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Freeform 417"/>
            <p:cNvSpPr>
              <a:spLocks/>
            </p:cNvSpPr>
            <p:nvPr userDrawn="1"/>
          </p:nvSpPr>
          <p:spPr bwMode="auto">
            <a:xfrm>
              <a:off x="3972" y="3044"/>
              <a:ext cx="14" cy="16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14" y="0"/>
                </a:cxn>
                <a:cxn ang="0">
                  <a:pos x="0" y="10"/>
                </a:cxn>
                <a:cxn ang="0">
                  <a:pos x="8" y="16"/>
                </a:cxn>
              </a:cxnLst>
              <a:rect l="0" t="0" r="r" b="b"/>
              <a:pathLst>
                <a:path w="14" h="16">
                  <a:moveTo>
                    <a:pt x="8" y="16"/>
                  </a:moveTo>
                  <a:lnTo>
                    <a:pt x="14" y="0"/>
                  </a:lnTo>
                  <a:lnTo>
                    <a:pt x="0" y="1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Freeform 418"/>
            <p:cNvSpPr>
              <a:spLocks/>
            </p:cNvSpPr>
            <p:nvPr userDrawn="1"/>
          </p:nvSpPr>
          <p:spPr bwMode="auto">
            <a:xfrm>
              <a:off x="3980" y="3044"/>
              <a:ext cx="12" cy="1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6"/>
                </a:cxn>
                <a:cxn ang="0">
                  <a:pos x="12" y="16"/>
                </a:cxn>
                <a:cxn ang="0">
                  <a:pos x="6" y="0"/>
                </a:cxn>
              </a:cxnLst>
              <a:rect l="0" t="0" r="r" b="b"/>
              <a:pathLst>
                <a:path w="12" h="16">
                  <a:moveTo>
                    <a:pt x="6" y="0"/>
                  </a:moveTo>
                  <a:lnTo>
                    <a:pt x="0" y="16"/>
                  </a:lnTo>
                  <a:lnTo>
                    <a:pt x="12" y="1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Freeform 419"/>
            <p:cNvSpPr>
              <a:spLocks/>
            </p:cNvSpPr>
            <p:nvPr userDrawn="1"/>
          </p:nvSpPr>
          <p:spPr bwMode="auto">
            <a:xfrm>
              <a:off x="3986" y="3044"/>
              <a:ext cx="14" cy="16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14" y="10"/>
                </a:cxn>
                <a:cxn ang="0">
                  <a:pos x="0" y="0"/>
                </a:cxn>
                <a:cxn ang="0">
                  <a:pos x="6" y="16"/>
                </a:cxn>
              </a:cxnLst>
              <a:rect l="0" t="0" r="r" b="b"/>
              <a:pathLst>
                <a:path w="14" h="16">
                  <a:moveTo>
                    <a:pt x="6" y="16"/>
                  </a:moveTo>
                  <a:lnTo>
                    <a:pt x="14" y="10"/>
                  </a:lnTo>
                  <a:lnTo>
                    <a:pt x="0" y="0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Freeform 420"/>
            <p:cNvSpPr>
              <a:spLocks/>
            </p:cNvSpPr>
            <p:nvPr userDrawn="1"/>
          </p:nvSpPr>
          <p:spPr bwMode="auto">
            <a:xfrm>
              <a:off x="3986" y="3044"/>
              <a:ext cx="18" cy="10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0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14" y="10"/>
                </a:cxn>
              </a:cxnLst>
              <a:rect l="0" t="0" r="r" b="b"/>
              <a:pathLst>
                <a:path w="18" h="10">
                  <a:moveTo>
                    <a:pt x="14" y="10"/>
                  </a:moveTo>
                  <a:lnTo>
                    <a:pt x="14" y="1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Freeform 421"/>
            <p:cNvSpPr>
              <a:spLocks/>
            </p:cNvSpPr>
            <p:nvPr userDrawn="1"/>
          </p:nvSpPr>
          <p:spPr bwMode="auto">
            <a:xfrm>
              <a:off x="3986" y="3034"/>
              <a:ext cx="18" cy="1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4" y="0"/>
                </a:cxn>
                <a:cxn ang="0">
                  <a:pos x="0" y="10"/>
                </a:cxn>
                <a:cxn ang="0">
                  <a:pos x="18" y="10"/>
                </a:cxn>
              </a:cxnLst>
              <a:rect l="0" t="0" r="r" b="b"/>
              <a:pathLst>
                <a:path w="18" h="10">
                  <a:moveTo>
                    <a:pt x="18" y="10"/>
                  </a:moveTo>
                  <a:lnTo>
                    <a:pt x="18" y="10"/>
                  </a:lnTo>
                  <a:lnTo>
                    <a:pt x="14" y="0"/>
                  </a:lnTo>
                  <a:lnTo>
                    <a:pt x="0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Freeform 422"/>
            <p:cNvSpPr>
              <a:spLocks/>
            </p:cNvSpPr>
            <p:nvPr userDrawn="1"/>
          </p:nvSpPr>
          <p:spPr bwMode="auto">
            <a:xfrm>
              <a:off x="3970" y="3034"/>
              <a:ext cx="16" cy="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16" y="10"/>
                </a:cxn>
                <a:cxn ang="0">
                  <a:pos x="2" y="0"/>
                </a:cxn>
              </a:cxnLst>
              <a:rect l="0" t="0" r="r" b="b"/>
              <a:pathLst>
                <a:path w="16" h="10">
                  <a:moveTo>
                    <a:pt x="2" y="0"/>
                  </a:moveTo>
                  <a:lnTo>
                    <a:pt x="2" y="0"/>
                  </a:lnTo>
                  <a:lnTo>
                    <a:pt x="0" y="10"/>
                  </a:lnTo>
                  <a:lnTo>
                    <a:pt x="16" y="1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Freeform 423"/>
            <p:cNvSpPr>
              <a:spLocks/>
            </p:cNvSpPr>
            <p:nvPr userDrawn="1"/>
          </p:nvSpPr>
          <p:spPr bwMode="auto">
            <a:xfrm>
              <a:off x="3982" y="3040"/>
              <a:ext cx="8" cy="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6" y="8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0" y="4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8" y="2"/>
                </a:cxn>
              </a:cxnLst>
              <a:rect l="0" t="0" r="r" b="b"/>
              <a:pathLst>
                <a:path w="8" h="8">
                  <a:moveTo>
                    <a:pt x="8" y="2"/>
                  </a:moveTo>
                  <a:lnTo>
                    <a:pt x="8" y="4"/>
                  </a:lnTo>
                  <a:lnTo>
                    <a:pt x="8" y="6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Freeform 424"/>
            <p:cNvSpPr>
              <a:spLocks/>
            </p:cNvSpPr>
            <p:nvPr userDrawn="1"/>
          </p:nvSpPr>
          <p:spPr bwMode="auto">
            <a:xfrm>
              <a:off x="3957" y="3038"/>
              <a:ext cx="13" cy="6"/>
            </a:xfrm>
            <a:custGeom>
              <a:avLst/>
              <a:gdLst/>
              <a:ahLst/>
              <a:cxnLst>
                <a:cxn ang="0">
                  <a:pos x="13" y="6"/>
                </a:cxn>
                <a:cxn ang="0">
                  <a:pos x="13" y="2"/>
                </a:cxn>
                <a:cxn ang="0">
                  <a:pos x="2" y="0"/>
                </a:cxn>
                <a:cxn ang="0">
                  <a:pos x="0" y="6"/>
                </a:cxn>
                <a:cxn ang="0">
                  <a:pos x="13" y="6"/>
                </a:cxn>
              </a:cxnLst>
              <a:rect l="0" t="0" r="r" b="b"/>
              <a:pathLst>
                <a:path w="13" h="6">
                  <a:moveTo>
                    <a:pt x="13" y="6"/>
                  </a:moveTo>
                  <a:lnTo>
                    <a:pt x="13" y="2"/>
                  </a:lnTo>
                  <a:lnTo>
                    <a:pt x="2" y="0"/>
                  </a:lnTo>
                  <a:lnTo>
                    <a:pt x="0" y="6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Freeform 425"/>
            <p:cNvSpPr>
              <a:spLocks/>
            </p:cNvSpPr>
            <p:nvPr userDrawn="1"/>
          </p:nvSpPr>
          <p:spPr bwMode="auto">
            <a:xfrm>
              <a:off x="1094" y="3044"/>
              <a:ext cx="54" cy="64"/>
            </a:xfrm>
            <a:custGeom>
              <a:avLst/>
              <a:gdLst/>
              <a:ahLst/>
              <a:cxnLst>
                <a:cxn ang="0">
                  <a:pos x="34" y="64"/>
                </a:cxn>
                <a:cxn ang="0">
                  <a:pos x="54" y="0"/>
                </a:cxn>
                <a:cxn ang="0">
                  <a:pos x="0" y="40"/>
                </a:cxn>
                <a:cxn ang="0">
                  <a:pos x="34" y="64"/>
                </a:cxn>
              </a:cxnLst>
              <a:rect l="0" t="0" r="r" b="b"/>
              <a:pathLst>
                <a:path w="54" h="64">
                  <a:moveTo>
                    <a:pt x="34" y="64"/>
                  </a:moveTo>
                  <a:lnTo>
                    <a:pt x="54" y="0"/>
                  </a:lnTo>
                  <a:lnTo>
                    <a:pt x="0" y="40"/>
                  </a:lnTo>
                  <a:lnTo>
                    <a:pt x="34" y="64"/>
                  </a:lnTo>
                  <a:close/>
                </a:path>
              </a:pathLst>
            </a:custGeom>
            <a:solidFill>
              <a:srgbClr val="D1D1D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Freeform 426"/>
            <p:cNvSpPr>
              <a:spLocks/>
            </p:cNvSpPr>
            <p:nvPr userDrawn="1"/>
          </p:nvSpPr>
          <p:spPr bwMode="auto">
            <a:xfrm>
              <a:off x="1128" y="3044"/>
              <a:ext cx="42" cy="6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64"/>
                </a:cxn>
                <a:cxn ang="0">
                  <a:pos x="42" y="64"/>
                </a:cxn>
                <a:cxn ang="0">
                  <a:pos x="20" y="0"/>
                </a:cxn>
              </a:cxnLst>
              <a:rect l="0" t="0" r="r" b="b"/>
              <a:pathLst>
                <a:path w="42" h="64">
                  <a:moveTo>
                    <a:pt x="20" y="0"/>
                  </a:moveTo>
                  <a:lnTo>
                    <a:pt x="0" y="64"/>
                  </a:lnTo>
                  <a:lnTo>
                    <a:pt x="42" y="6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Freeform 427"/>
            <p:cNvSpPr>
              <a:spLocks/>
            </p:cNvSpPr>
            <p:nvPr userDrawn="1"/>
          </p:nvSpPr>
          <p:spPr bwMode="auto">
            <a:xfrm>
              <a:off x="1148" y="3044"/>
              <a:ext cx="56" cy="64"/>
            </a:xfrm>
            <a:custGeom>
              <a:avLst/>
              <a:gdLst/>
              <a:ahLst/>
              <a:cxnLst>
                <a:cxn ang="0">
                  <a:pos x="56" y="40"/>
                </a:cxn>
                <a:cxn ang="0">
                  <a:pos x="0" y="0"/>
                </a:cxn>
                <a:cxn ang="0">
                  <a:pos x="22" y="64"/>
                </a:cxn>
                <a:cxn ang="0">
                  <a:pos x="56" y="40"/>
                </a:cxn>
              </a:cxnLst>
              <a:rect l="0" t="0" r="r" b="b"/>
              <a:pathLst>
                <a:path w="56" h="64">
                  <a:moveTo>
                    <a:pt x="56" y="40"/>
                  </a:moveTo>
                  <a:lnTo>
                    <a:pt x="0" y="0"/>
                  </a:lnTo>
                  <a:lnTo>
                    <a:pt x="22" y="64"/>
                  </a:lnTo>
                  <a:lnTo>
                    <a:pt x="56" y="40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Freeform 428"/>
            <p:cNvSpPr>
              <a:spLocks/>
            </p:cNvSpPr>
            <p:nvPr userDrawn="1"/>
          </p:nvSpPr>
          <p:spPr bwMode="auto">
            <a:xfrm>
              <a:off x="1148" y="3044"/>
              <a:ext cx="68" cy="40"/>
            </a:xfrm>
            <a:custGeom>
              <a:avLst/>
              <a:gdLst/>
              <a:ahLst/>
              <a:cxnLst>
                <a:cxn ang="0">
                  <a:pos x="56" y="40"/>
                </a:cxn>
                <a:cxn ang="0">
                  <a:pos x="56" y="40"/>
                </a:cxn>
                <a:cxn ang="0">
                  <a:pos x="68" y="0"/>
                </a:cxn>
                <a:cxn ang="0">
                  <a:pos x="0" y="0"/>
                </a:cxn>
                <a:cxn ang="0">
                  <a:pos x="56" y="40"/>
                </a:cxn>
              </a:cxnLst>
              <a:rect l="0" t="0" r="r" b="b"/>
              <a:pathLst>
                <a:path w="68" h="40">
                  <a:moveTo>
                    <a:pt x="56" y="40"/>
                  </a:moveTo>
                  <a:lnTo>
                    <a:pt x="56" y="40"/>
                  </a:lnTo>
                  <a:lnTo>
                    <a:pt x="68" y="0"/>
                  </a:lnTo>
                  <a:lnTo>
                    <a:pt x="0" y="0"/>
                  </a:lnTo>
                  <a:lnTo>
                    <a:pt x="56" y="40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429"/>
            <p:cNvSpPr>
              <a:spLocks/>
            </p:cNvSpPr>
            <p:nvPr userDrawn="1"/>
          </p:nvSpPr>
          <p:spPr bwMode="auto">
            <a:xfrm>
              <a:off x="1148" y="3004"/>
              <a:ext cx="68" cy="40"/>
            </a:xfrm>
            <a:custGeom>
              <a:avLst/>
              <a:gdLst/>
              <a:ahLst/>
              <a:cxnLst>
                <a:cxn ang="0">
                  <a:pos x="68" y="40"/>
                </a:cxn>
                <a:cxn ang="0">
                  <a:pos x="68" y="40"/>
                </a:cxn>
                <a:cxn ang="0">
                  <a:pos x="54" y="0"/>
                </a:cxn>
                <a:cxn ang="0">
                  <a:pos x="0" y="40"/>
                </a:cxn>
                <a:cxn ang="0">
                  <a:pos x="68" y="40"/>
                </a:cxn>
              </a:cxnLst>
              <a:rect l="0" t="0" r="r" b="b"/>
              <a:pathLst>
                <a:path w="68" h="40">
                  <a:moveTo>
                    <a:pt x="68" y="40"/>
                  </a:moveTo>
                  <a:lnTo>
                    <a:pt x="68" y="40"/>
                  </a:lnTo>
                  <a:lnTo>
                    <a:pt x="54" y="0"/>
                  </a:lnTo>
                  <a:lnTo>
                    <a:pt x="0" y="40"/>
                  </a:lnTo>
                  <a:lnTo>
                    <a:pt x="68" y="40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Freeform 430"/>
            <p:cNvSpPr>
              <a:spLocks/>
            </p:cNvSpPr>
            <p:nvPr userDrawn="1"/>
          </p:nvSpPr>
          <p:spPr bwMode="auto">
            <a:xfrm>
              <a:off x="1148" y="2980"/>
              <a:ext cx="54" cy="6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64"/>
                </a:cxn>
                <a:cxn ang="0">
                  <a:pos x="54" y="24"/>
                </a:cxn>
                <a:cxn ang="0">
                  <a:pos x="20" y="0"/>
                </a:cxn>
              </a:cxnLst>
              <a:rect l="0" t="0" r="r" b="b"/>
              <a:pathLst>
                <a:path w="54" h="64">
                  <a:moveTo>
                    <a:pt x="20" y="0"/>
                  </a:moveTo>
                  <a:lnTo>
                    <a:pt x="0" y="64"/>
                  </a:lnTo>
                  <a:lnTo>
                    <a:pt x="54" y="2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Freeform 431"/>
            <p:cNvSpPr>
              <a:spLocks/>
            </p:cNvSpPr>
            <p:nvPr userDrawn="1"/>
          </p:nvSpPr>
          <p:spPr bwMode="auto">
            <a:xfrm>
              <a:off x="1128" y="2980"/>
              <a:ext cx="40" cy="64"/>
            </a:xfrm>
            <a:custGeom>
              <a:avLst/>
              <a:gdLst/>
              <a:ahLst/>
              <a:cxnLst>
                <a:cxn ang="0">
                  <a:pos x="20" y="64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20" y="64"/>
                </a:cxn>
              </a:cxnLst>
              <a:rect l="0" t="0" r="r" b="b"/>
              <a:pathLst>
                <a:path w="40" h="64">
                  <a:moveTo>
                    <a:pt x="20" y="64"/>
                  </a:moveTo>
                  <a:lnTo>
                    <a:pt x="40" y="0"/>
                  </a:lnTo>
                  <a:lnTo>
                    <a:pt x="0" y="0"/>
                  </a:lnTo>
                  <a:lnTo>
                    <a:pt x="20" y="64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Freeform 432"/>
            <p:cNvSpPr>
              <a:spLocks/>
            </p:cNvSpPr>
            <p:nvPr userDrawn="1"/>
          </p:nvSpPr>
          <p:spPr bwMode="auto">
            <a:xfrm>
              <a:off x="1094" y="2980"/>
              <a:ext cx="54" cy="64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0" y="26"/>
                </a:cxn>
                <a:cxn ang="0">
                  <a:pos x="54" y="64"/>
                </a:cxn>
                <a:cxn ang="0">
                  <a:pos x="34" y="0"/>
                </a:cxn>
              </a:cxnLst>
              <a:rect l="0" t="0" r="r" b="b"/>
              <a:pathLst>
                <a:path w="54" h="64">
                  <a:moveTo>
                    <a:pt x="34" y="0"/>
                  </a:moveTo>
                  <a:lnTo>
                    <a:pt x="0" y="26"/>
                  </a:lnTo>
                  <a:lnTo>
                    <a:pt x="54" y="6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Freeform 433"/>
            <p:cNvSpPr>
              <a:spLocks/>
            </p:cNvSpPr>
            <p:nvPr userDrawn="1"/>
          </p:nvSpPr>
          <p:spPr bwMode="auto">
            <a:xfrm>
              <a:off x="1082" y="3006"/>
              <a:ext cx="66" cy="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38"/>
                </a:cxn>
                <a:cxn ang="0">
                  <a:pos x="66" y="38"/>
                </a:cxn>
                <a:cxn ang="0">
                  <a:pos x="12" y="0"/>
                </a:cxn>
              </a:cxnLst>
              <a:rect l="0" t="0" r="r" b="b"/>
              <a:pathLst>
                <a:path w="66" h="38">
                  <a:moveTo>
                    <a:pt x="12" y="0"/>
                  </a:moveTo>
                  <a:lnTo>
                    <a:pt x="12" y="0"/>
                  </a:lnTo>
                  <a:lnTo>
                    <a:pt x="0" y="38"/>
                  </a:lnTo>
                  <a:lnTo>
                    <a:pt x="66" y="3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7F8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Freeform 434"/>
            <p:cNvSpPr>
              <a:spLocks/>
            </p:cNvSpPr>
            <p:nvPr userDrawn="1"/>
          </p:nvSpPr>
          <p:spPr bwMode="auto">
            <a:xfrm>
              <a:off x="1082" y="3044"/>
              <a:ext cx="66" cy="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2" y="40"/>
                </a:cxn>
                <a:cxn ang="0">
                  <a:pos x="66" y="0"/>
                </a:cxn>
                <a:cxn ang="0">
                  <a:pos x="0" y="0"/>
                </a:cxn>
              </a:cxnLst>
              <a:rect l="0" t="0" r="r" b="b"/>
              <a:pathLst>
                <a:path w="66" h="40">
                  <a:moveTo>
                    <a:pt x="0" y="0"/>
                  </a:moveTo>
                  <a:lnTo>
                    <a:pt x="0" y="0"/>
                  </a:lnTo>
                  <a:lnTo>
                    <a:pt x="12" y="40"/>
                  </a:lnTo>
                  <a:lnTo>
                    <a:pt x="6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Freeform 435"/>
            <p:cNvSpPr>
              <a:spLocks/>
            </p:cNvSpPr>
            <p:nvPr userDrawn="1"/>
          </p:nvSpPr>
          <p:spPr bwMode="auto">
            <a:xfrm>
              <a:off x="1116" y="3044"/>
              <a:ext cx="32" cy="38"/>
            </a:xfrm>
            <a:custGeom>
              <a:avLst/>
              <a:gdLst/>
              <a:ahLst/>
              <a:cxnLst>
                <a:cxn ang="0">
                  <a:pos x="20" y="38"/>
                </a:cxn>
                <a:cxn ang="0">
                  <a:pos x="32" y="0"/>
                </a:cxn>
                <a:cxn ang="0">
                  <a:pos x="0" y="24"/>
                </a:cxn>
                <a:cxn ang="0">
                  <a:pos x="20" y="38"/>
                </a:cxn>
              </a:cxnLst>
              <a:rect l="0" t="0" r="r" b="b"/>
              <a:pathLst>
                <a:path w="32" h="38">
                  <a:moveTo>
                    <a:pt x="20" y="38"/>
                  </a:moveTo>
                  <a:lnTo>
                    <a:pt x="32" y="0"/>
                  </a:lnTo>
                  <a:lnTo>
                    <a:pt x="0" y="24"/>
                  </a:lnTo>
                  <a:lnTo>
                    <a:pt x="20" y="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Freeform 436"/>
            <p:cNvSpPr>
              <a:spLocks/>
            </p:cNvSpPr>
            <p:nvPr userDrawn="1"/>
          </p:nvSpPr>
          <p:spPr bwMode="auto">
            <a:xfrm>
              <a:off x="1136" y="3044"/>
              <a:ext cx="26" cy="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38"/>
                </a:cxn>
                <a:cxn ang="0">
                  <a:pos x="26" y="38"/>
                </a:cxn>
                <a:cxn ang="0">
                  <a:pos x="12" y="0"/>
                </a:cxn>
              </a:cxnLst>
              <a:rect l="0" t="0" r="r" b="b"/>
              <a:pathLst>
                <a:path w="26" h="38">
                  <a:moveTo>
                    <a:pt x="12" y="0"/>
                  </a:moveTo>
                  <a:lnTo>
                    <a:pt x="0" y="38"/>
                  </a:lnTo>
                  <a:lnTo>
                    <a:pt x="26" y="3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Freeform 437"/>
            <p:cNvSpPr>
              <a:spLocks/>
            </p:cNvSpPr>
            <p:nvPr userDrawn="1"/>
          </p:nvSpPr>
          <p:spPr bwMode="auto">
            <a:xfrm>
              <a:off x="1148" y="3044"/>
              <a:ext cx="34" cy="38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0" y="0"/>
                </a:cxn>
                <a:cxn ang="0">
                  <a:pos x="14" y="38"/>
                </a:cxn>
                <a:cxn ang="0">
                  <a:pos x="34" y="24"/>
                </a:cxn>
              </a:cxnLst>
              <a:rect l="0" t="0" r="r" b="b"/>
              <a:pathLst>
                <a:path w="34" h="38">
                  <a:moveTo>
                    <a:pt x="34" y="24"/>
                  </a:moveTo>
                  <a:lnTo>
                    <a:pt x="0" y="0"/>
                  </a:lnTo>
                  <a:lnTo>
                    <a:pt x="14" y="38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Freeform 438"/>
            <p:cNvSpPr>
              <a:spLocks/>
            </p:cNvSpPr>
            <p:nvPr userDrawn="1"/>
          </p:nvSpPr>
          <p:spPr bwMode="auto">
            <a:xfrm>
              <a:off x="1148" y="3020"/>
              <a:ext cx="40" cy="24"/>
            </a:xfrm>
            <a:custGeom>
              <a:avLst/>
              <a:gdLst/>
              <a:ahLst/>
              <a:cxnLst>
                <a:cxn ang="0">
                  <a:pos x="40" y="24"/>
                </a:cxn>
                <a:cxn ang="0">
                  <a:pos x="40" y="24"/>
                </a:cxn>
                <a:cxn ang="0">
                  <a:pos x="32" y="0"/>
                </a:cxn>
                <a:cxn ang="0">
                  <a:pos x="0" y="24"/>
                </a:cxn>
                <a:cxn ang="0">
                  <a:pos x="40" y="24"/>
                </a:cxn>
              </a:cxnLst>
              <a:rect l="0" t="0" r="r" b="b"/>
              <a:pathLst>
                <a:path w="40" h="24">
                  <a:moveTo>
                    <a:pt x="40" y="24"/>
                  </a:moveTo>
                  <a:lnTo>
                    <a:pt x="40" y="24"/>
                  </a:lnTo>
                  <a:lnTo>
                    <a:pt x="32" y="0"/>
                  </a:lnTo>
                  <a:lnTo>
                    <a:pt x="0" y="24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Freeform 439"/>
            <p:cNvSpPr>
              <a:spLocks/>
            </p:cNvSpPr>
            <p:nvPr userDrawn="1"/>
          </p:nvSpPr>
          <p:spPr bwMode="auto">
            <a:xfrm>
              <a:off x="1148" y="3006"/>
              <a:ext cx="32" cy="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38"/>
                </a:cxn>
                <a:cxn ang="0">
                  <a:pos x="32" y="14"/>
                </a:cxn>
                <a:cxn ang="0">
                  <a:pos x="12" y="0"/>
                </a:cxn>
              </a:cxnLst>
              <a:rect l="0" t="0" r="r" b="b"/>
              <a:pathLst>
                <a:path w="32" h="38">
                  <a:moveTo>
                    <a:pt x="12" y="0"/>
                  </a:moveTo>
                  <a:lnTo>
                    <a:pt x="0" y="38"/>
                  </a:lnTo>
                  <a:lnTo>
                    <a:pt x="32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Freeform 440"/>
            <p:cNvSpPr>
              <a:spLocks/>
            </p:cNvSpPr>
            <p:nvPr userDrawn="1"/>
          </p:nvSpPr>
          <p:spPr bwMode="auto">
            <a:xfrm>
              <a:off x="1136" y="3006"/>
              <a:ext cx="24" cy="38"/>
            </a:xfrm>
            <a:custGeom>
              <a:avLst/>
              <a:gdLst/>
              <a:ahLst/>
              <a:cxnLst>
                <a:cxn ang="0">
                  <a:pos x="12" y="3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12" y="38"/>
                </a:cxn>
              </a:cxnLst>
              <a:rect l="0" t="0" r="r" b="b"/>
              <a:pathLst>
                <a:path w="24" h="38">
                  <a:moveTo>
                    <a:pt x="12" y="38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12" y="38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Freeform 441"/>
            <p:cNvSpPr>
              <a:spLocks/>
            </p:cNvSpPr>
            <p:nvPr userDrawn="1"/>
          </p:nvSpPr>
          <p:spPr bwMode="auto">
            <a:xfrm>
              <a:off x="1116" y="3006"/>
              <a:ext cx="32" cy="38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16"/>
                </a:cxn>
                <a:cxn ang="0">
                  <a:pos x="32" y="38"/>
                </a:cxn>
                <a:cxn ang="0">
                  <a:pos x="20" y="0"/>
                </a:cxn>
              </a:cxnLst>
              <a:rect l="0" t="0" r="r" b="b"/>
              <a:pathLst>
                <a:path w="32" h="38">
                  <a:moveTo>
                    <a:pt x="20" y="0"/>
                  </a:moveTo>
                  <a:lnTo>
                    <a:pt x="0" y="16"/>
                  </a:lnTo>
                  <a:lnTo>
                    <a:pt x="32" y="3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Freeform 442"/>
            <p:cNvSpPr>
              <a:spLocks/>
            </p:cNvSpPr>
            <p:nvPr userDrawn="1"/>
          </p:nvSpPr>
          <p:spPr bwMode="auto">
            <a:xfrm>
              <a:off x="1110" y="3022"/>
              <a:ext cx="38" cy="22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0" y="22"/>
                </a:cxn>
                <a:cxn ang="0">
                  <a:pos x="38" y="22"/>
                </a:cxn>
                <a:cxn ang="0">
                  <a:pos x="6" y="0"/>
                </a:cxn>
              </a:cxnLst>
              <a:rect l="0" t="0" r="r" b="b"/>
              <a:pathLst>
                <a:path w="38" h="22">
                  <a:moveTo>
                    <a:pt x="6" y="0"/>
                  </a:moveTo>
                  <a:lnTo>
                    <a:pt x="6" y="0"/>
                  </a:lnTo>
                  <a:lnTo>
                    <a:pt x="0" y="22"/>
                  </a:lnTo>
                  <a:lnTo>
                    <a:pt x="38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Freeform 443"/>
            <p:cNvSpPr>
              <a:spLocks/>
            </p:cNvSpPr>
            <p:nvPr userDrawn="1"/>
          </p:nvSpPr>
          <p:spPr bwMode="auto">
            <a:xfrm>
              <a:off x="1110" y="3044"/>
              <a:ext cx="38" cy="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24"/>
                </a:cxn>
                <a:cxn ang="0">
                  <a:pos x="38" y="0"/>
                </a:cxn>
                <a:cxn ang="0">
                  <a:pos x="0" y="0"/>
                </a:cxn>
              </a:cxnLst>
              <a:rect l="0" t="0" r="r" b="b"/>
              <a:pathLst>
                <a:path w="38" h="24">
                  <a:moveTo>
                    <a:pt x="0" y="0"/>
                  </a:moveTo>
                  <a:lnTo>
                    <a:pt x="0" y="0"/>
                  </a:lnTo>
                  <a:lnTo>
                    <a:pt x="6" y="24"/>
                  </a:lnTo>
                  <a:lnTo>
                    <a:pt x="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Freeform 444"/>
            <p:cNvSpPr>
              <a:spLocks/>
            </p:cNvSpPr>
            <p:nvPr userDrawn="1"/>
          </p:nvSpPr>
          <p:spPr bwMode="auto">
            <a:xfrm>
              <a:off x="1148" y="3044"/>
              <a:ext cx="40" cy="24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34" y="24"/>
                </a:cxn>
                <a:cxn ang="0">
                  <a:pos x="40" y="0"/>
                </a:cxn>
                <a:cxn ang="0">
                  <a:pos x="0" y="0"/>
                </a:cxn>
                <a:cxn ang="0">
                  <a:pos x="34" y="24"/>
                </a:cxn>
              </a:cxnLst>
              <a:rect l="0" t="0" r="r" b="b"/>
              <a:pathLst>
                <a:path w="40" h="24">
                  <a:moveTo>
                    <a:pt x="34" y="24"/>
                  </a:moveTo>
                  <a:lnTo>
                    <a:pt x="34" y="24"/>
                  </a:lnTo>
                  <a:lnTo>
                    <a:pt x="40" y="0"/>
                  </a:lnTo>
                  <a:lnTo>
                    <a:pt x="0" y="0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Freeform 445"/>
            <p:cNvSpPr>
              <a:spLocks/>
            </p:cNvSpPr>
            <p:nvPr userDrawn="1"/>
          </p:nvSpPr>
          <p:spPr bwMode="auto">
            <a:xfrm>
              <a:off x="1138" y="3034"/>
              <a:ext cx="22" cy="20"/>
            </a:xfrm>
            <a:custGeom>
              <a:avLst/>
              <a:gdLst/>
              <a:ahLst/>
              <a:cxnLst>
                <a:cxn ang="0">
                  <a:pos x="2" y="16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0"/>
                </a:cxn>
                <a:cxn ang="0">
                  <a:pos x="20" y="4"/>
                </a:cxn>
                <a:cxn ang="0">
                  <a:pos x="22" y="10"/>
                </a:cxn>
                <a:cxn ang="0">
                  <a:pos x="20" y="16"/>
                </a:cxn>
                <a:cxn ang="0">
                  <a:pos x="14" y="20"/>
                </a:cxn>
                <a:cxn ang="0">
                  <a:pos x="8" y="20"/>
                </a:cxn>
                <a:cxn ang="0">
                  <a:pos x="2" y="16"/>
                </a:cxn>
              </a:cxnLst>
              <a:rect l="0" t="0" r="r" b="b"/>
              <a:pathLst>
                <a:path w="22" h="20">
                  <a:moveTo>
                    <a:pt x="2" y="16"/>
                  </a:moveTo>
                  <a:lnTo>
                    <a:pt x="0" y="10"/>
                  </a:lnTo>
                  <a:lnTo>
                    <a:pt x="2" y="4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0" y="16"/>
                  </a:lnTo>
                  <a:lnTo>
                    <a:pt x="14" y="20"/>
                  </a:lnTo>
                  <a:lnTo>
                    <a:pt x="8" y="2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Freeform 446"/>
            <p:cNvSpPr>
              <a:spLocks/>
            </p:cNvSpPr>
            <p:nvPr userDrawn="1"/>
          </p:nvSpPr>
          <p:spPr bwMode="auto">
            <a:xfrm>
              <a:off x="1186" y="3044"/>
              <a:ext cx="30" cy="1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8"/>
                </a:cxn>
                <a:cxn ang="0">
                  <a:pos x="26" y="14"/>
                </a:cxn>
                <a:cxn ang="0">
                  <a:pos x="30" y="0"/>
                </a:cxn>
                <a:cxn ang="0">
                  <a:pos x="2" y="0"/>
                </a:cxn>
              </a:cxnLst>
              <a:rect l="0" t="0" r="r" b="b"/>
              <a:pathLst>
                <a:path w="30" h="14">
                  <a:moveTo>
                    <a:pt x="2" y="0"/>
                  </a:moveTo>
                  <a:lnTo>
                    <a:pt x="0" y="8"/>
                  </a:lnTo>
                  <a:lnTo>
                    <a:pt x="26" y="14"/>
                  </a:lnTo>
                  <a:lnTo>
                    <a:pt x="3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Freeform 447"/>
            <p:cNvSpPr>
              <a:spLocks/>
            </p:cNvSpPr>
            <p:nvPr userDrawn="1"/>
          </p:nvSpPr>
          <p:spPr bwMode="auto">
            <a:xfrm>
              <a:off x="983" y="3044"/>
              <a:ext cx="36" cy="42"/>
            </a:xfrm>
            <a:custGeom>
              <a:avLst/>
              <a:gdLst/>
              <a:ahLst/>
              <a:cxnLst>
                <a:cxn ang="0">
                  <a:pos x="24" y="42"/>
                </a:cxn>
                <a:cxn ang="0">
                  <a:pos x="36" y="0"/>
                </a:cxn>
                <a:cxn ang="0">
                  <a:pos x="0" y="26"/>
                </a:cxn>
                <a:cxn ang="0">
                  <a:pos x="24" y="42"/>
                </a:cxn>
              </a:cxnLst>
              <a:rect l="0" t="0" r="r" b="b"/>
              <a:pathLst>
                <a:path w="36" h="42">
                  <a:moveTo>
                    <a:pt x="24" y="42"/>
                  </a:moveTo>
                  <a:lnTo>
                    <a:pt x="36" y="0"/>
                  </a:lnTo>
                  <a:lnTo>
                    <a:pt x="0" y="26"/>
                  </a:lnTo>
                  <a:lnTo>
                    <a:pt x="24" y="42"/>
                  </a:lnTo>
                  <a:close/>
                </a:path>
              </a:pathLst>
            </a:custGeom>
            <a:solidFill>
              <a:srgbClr val="D1D1D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Freeform 448"/>
            <p:cNvSpPr>
              <a:spLocks/>
            </p:cNvSpPr>
            <p:nvPr userDrawn="1"/>
          </p:nvSpPr>
          <p:spPr bwMode="auto">
            <a:xfrm>
              <a:off x="1007" y="3044"/>
              <a:ext cx="26" cy="4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42"/>
                </a:cxn>
                <a:cxn ang="0">
                  <a:pos x="26" y="42"/>
                </a:cxn>
                <a:cxn ang="0">
                  <a:pos x="12" y="0"/>
                </a:cxn>
              </a:cxnLst>
              <a:rect l="0" t="0" r="r" b="b"/>
              <a:pathLst>
                <a:path w="26" h="42">
                  <a:moveTo>
                    <a:pt x="12" y="0"/>
                  </a:moveTo>
                  <a:lnTo>
                    <a:pt x="0" y="42"/>
                  </a:lnTo>
                  <a:lnTo>
                    <a:pt x="26" y="4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Freeform 449"/>
            <p:cNvSpPr>
              <a:spLocks/>
            </p:cNvSpPr>
            <p:nvPr userDrawn="1"/>
          </p:nvSpPr>
          <p:spPr bwMode="auto">
            <a:xfrm>
              <a:off x="1019" y="3044"/>
              <a:ext cx="38" cy="42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0" y="0"/>
                </a:cxn>
                <a:cxn ang="0">
                  <a:pos x="14" y="42"/>
                </a:cxn>
                <a:cxn ang="0">
                  <a:pos x="38" y="26"/>
                </a:cxn>
              </a:cxnLst>
              <a:rect l="0" t="0" r="r" b="b"/>
              <a:pathLst>
                <a:path w="38" h="42">
                  <a:moveTo>
                    <a:pt x="38" y="26"/>
                  </a:moveTo>
                  <a:lnTo>
                    <a:pt x="0" y="0"/>
                  </a:lnTo>
                  <a:lnTo>
                    <a:pt x="14" y="42"/>
                  </a:lnTo>
                  <a:lnTo>
                    <a:pt x="38" y="26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Freeform 450"/>
            <p:cNvSpPr>
              <a:spLocks/>
            </p:cNvSpPr>
            <p:nvPr userDrawn="1"/>
          </p:nvSpPr>
          <p:spPr bwMode="auto">
            <a:xfrm>
              <a:off x="1019" y="3044"/>
              <a:ext cx="46" cy="26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38" y="26"/>
                </a:cxn>
                <a:cxn ang="0">
                  <a:pos x="46" y="0"/>
                </a:cxn>
                <a:cxn ang="0">
                  <a:pos x="0" y="0"/>
                </a:cxn>
                <a:cxn ang="0">
                  <a:pos x="38" y="26"/>
                </a:cxn>
              </a:cxnLst>
              <a:rect l="0" t="0" r="r" b="b"/>
              <a:pathLst>
                <a:path w="46" h="26">
                  <a:moveTo>
                    <a:pt x="38" y="26"/>
                  </a:moveTo>
                  <a:lnTo>
                    <a:pt x="38" y="26"/>
                  </a:lnTo>
                  <a:lnTo>
                    <a:pt x="46" y="0"/>
                  </a:lnTo>
                  <a:lnTo>
                    <a:pt x="0" y="0"/>
                  </a:lnTo>
                  <a:lnTo>
                    <a:pt x="38" y="26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Freeform 451"/>
            <p:cNvSpPr>
              <a:spLocks/>
            </p:cNvSpPr>
            <p:nvPr userDrawn="1"/>
          </p:nvSpPr>
          <p:spPr bwMode="auto">
            <a:xfrm>
              <a:off x="1019" y="3018"/>
              <a:ext cx="46" cy="26"/>
            </a:xfrm>
            <a:custGeom>
              <a:avLst/>
              <a:gdLst/>
              <a:ahLst/>
              <a:cxnLst>
                <a:cxn ang="0">
                  <a:pos x="46" y="26"/>
                </a:cxn>
                <a:cxn ang="0">
                  <a:pos x="46" y="26"/>
                </a:cxn>
                <a:cxn ang="0">
                  <a:pos x="36" y="0"/>
                </a:cxn>
                <a:cxn ang="0">
                  <a:pos x="0" y="26"/>
                </a:cxn>
                <a:cxn ang="0">
                  <a:pos x="46" y="26"/>
                </a:cxn>
              </a:cxnLst>
              <a:rect l="0" t="0" r="r" b="b"/>
              <a:pathLst>
                <a:path w="46" h="26">
                  <a:moveTo>
                    <a:pt x="46" y="26"/>
                  </a:moveTo>
                  <a:lnTo>
                    <a:pt x="46" y="26"/>
                  </a:lnTo>
                  <a:lnTo>
                    <a:pt x="36" y="0"/>
                  </a:lnTo>
                  <a:lnTo>
                    <a:pt x="0" y="26"/>
                  </a:lnTo>
                  <a:lnTo>
                    <a:pt x="46" y="26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Freeform 452"/>
            <p:cNvSpPr>
              <a:spLocks/>
            </p:cNvSpPr>
            <p:nvPr userDrawn="1"/>
          </p:nvSpPr>
          <p:spPr bwMode="auto">
            <a:xfrm>
              <a:off x="1019" y="3002"/>
              <a:ext cx="36" cy="4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42"/>
                </a:cxn>
                <a:cxn ang="0">
                  <a:pos x="36" y="16"/>
                </a:cxn>
                <a:cxn ang="0">
                  <a:pos x="14" y="0"/>
                </a:cxn>
              </a:cxnLst>
              <a:rect l="0" t="0" r="r" b="b"/>
              <a:pathLst>
                <a:path w="36" h="42">
                  <a:moveTo>
                    <a:pt x="14" y="0"/>
                  </a:moveTo>
                  <a:lnTo>
                    <a:pt x="0" y="42"/>
                  </a:lnTo>
                  <a:lnTo>
                    <a:pt x="36" y="1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Freeform 453"/>
            <p:cNvSpPr>
              <a:spLocks/>
            </p:cNvSpPr>
            <p:nvPr userDrawn="1"/>
          </p:nvSpPr>
          <p:spPr bwMode="auto">
            <a:xfrm>
              <a:off x="1005" y="3002"/>
              <a:ext cx="28" cy="42"/>
            </a:xfrm>
            <a:custGeom>
              <a:avLst/>
              <a:gdLst/>
              <a:ahLst/>
              <a:cxnLst>
                <a:cxn ang="0">
                  <a:pos x="14" y="42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14" y="42"/>
                </a:cxn>
              </a:cxnLst>
              <a:rect l="0" t="0" r="r" b="b"/>
              <a:pathLst>
                <a:path w="28" h="42">
                  <a:moveTo>
                    <a:pt x="14" y="42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14" y="42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Freeform 454"/>
            <p:cNvSpPr>
              <a:spLocks/>
            </p:cNvSpPr>
            <p:nvPr userDrawn="1"/>
          </p:nvSpPr>
          <p:spPr bwMode="auto">
            <a:xfrm>
              <a:off x="983" y="3002"/>
              <a:ext cx="36" cy="42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16"/>
                </a:cxn>
                <a:cxn ang="0">
                  <a:pos x="36" y="42"/>
                </a:cxn>
                <a:cxn ang="0">
                  <a:pos x="22" y="0"/>
                </a:cxn>
              </a:cxnLst>
              <a:rect l="0" t="0" r="r" b="b"/>
              <a:pathLst>
                <a:path w="36" h="42">
                  <a:moveTo>
                    <a:pt x="22" y="0"/>
                  </a:moveTo>
                  <a:lnTo>
                    <a:pt x="0" y="16"/>
                  </a:lnTo>
                  <a:lnTo>
                    <a:pt x="36" y="4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Freeform 455"/>
            <p:cNvSpPr>
              <a:spLocks/>
            </p:cNvSpPr>
            <p:nvPr userDrawn="1"/>
          </p:nvSpPr>
          <p:spPr bwMode="auto">
            <a:xfrm>
              <a:off x="975" y="3018"/>
              <a:ext cx="44" cy="2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0" y="26"/>
                </a:cxn>
                <a:cxn ang="0">
                  <a:pos x="44" y="26"/>
                </a:cxn>
                <a:cxn ang="0">
                  <a:pos x="8" y="0"/>
                </a:cxn>
              </a:cxnLst>
              <a:rect l="0" t="0" r="r" b="b"/>
              <a:pathLst>
                <a:path w="44" h="26">
                  <a:moveTo>
                    <a:pt x="8" y="0"/>
                  </a:moveTo>
                  <a:lnTo>
                    <a:pt x="8" y="0"/>
                  </a:lnTo>
                  <a:lnTo>
                    <a:pt x="0" y="26"/>
                  </a:lnTo>
                  <a:lnTo>
                    <a:pt x="44" y="2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7F8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Freeform 456"/>
            <p:cNvSpPr>
              <a:spLocks/>
            </p:cNvSpPr>
            <p:nvPr userDrawn="1"/>
          </p:nvSpPr>
          <p:spPr bwMode="auto">
            <a:xfrm>
              <a:off x="975" y="3044"/>
              <a:ext cx="44" cy="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26"/>
                </a:cxn>
                <a:cxn ang="0">
                  <a:pos x="44" y="0"/>
                </a:cxn>
                <a:cxn ang="0">
                  <a:pos x="0" y="0"/>
                </a:cxn>
              </a:cxnLst>
              <a:rect l="0" t="0" r="r" b="b"/>
              <a:pathLst>
                <a:path w="44" h="26">
                  <a:moveTo>
                    <a:pt x="0" y="0"/>
                  </a:moveTo>
                  <a:lnTo>
                    <a:pt x="0" y="0"/>
                  </a:lnTo>
                  <a:lnTo>
                    <a:pt x="8" y="26"/>
                  </a:lnTo>
                  <a:lnTo>
                    <a:pt x="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Freeform 457"/>
            <p:cNvSpPr>
              <a:spLocks/>
            </p:cNvSpPr>
            <p:nvPr userDrawn="1"/>
          </p:nvSpPr>
          <p:spPr bwMode="auto">
            <a:xfrm>
              <a:off x="999" y="3044"/>
              <a:ext cx="20" cy="26"/>
            </a:xfrm>
            <a:custGeom>
              <a:avLst/>
              <a:gdLst/>
              <a:ahLst/>
              <a:cxnLst>
                <a:cxn ang="0">
                  <a:pos x="12" y="26"/>
                </a:cxn>
                <a:cxn ang="0">
                  <a:pos x="20" y="0"/>
                </a:cxn>
                <a:cxn ang="0">
                  <a:pos x="0" y="16"/>
                </a:cxn>
                <a:cxn ang="0">
                  <a:pos x="12" y="26"/>
                </a:cxn>
              </a:cxnLst>
              <a:rect l="0" t="0" r="r" b="b"/>
              <a:pathLst>
                <a:path w="20" h="26">
                  <a:moveTo>
                    <a:pt x="12" y="26"/>
                  </a:moveTo>
                  <a:lnTo>
                    <a:pt x="20" y="0"/>
                  </a:lnTo>
                  <a:lnTo>
                    <a:pt x="0" y="16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Freeform 458"/>
            <p:cNvSpPr>
              <a:spLocks/>
            </p:cNvSpPr>
            <p:nvPr userDrawn="1"/>
          </p:nvSpPr>
          <p:spPr bwMode="auto">
            <a:xfrm>
              <a:off x="1011" y="3044"/>
              <a:ext cx="18" cy="2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26"/>
                </a:cxn>
                <a:cxn ang="0">
                  <a:pos x="18" y="26"/>
                </a:cxn>
                <a:cxn ang="0">
                  <a:pos x="8" y="0"/>
                </a:cxn>
              </a:cxnLst>
              <a:rect l="0" t="0" r="r" b="b"/>
              <a:pathLst>
                <a:path w="18" h="26">
                  <a:moveTo>
                    <a:pt x="8" y="0"/>
                  </a:moveTo>
                  <a:lnTo>
                    <a:pt x="0" y="26"/>
                  </a:lnTo>
                  <a:lnTo>
                    <a:pt x="18" y="2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Freeform 459"/>
            <p:cNvSpPr>
              <a:spLocks/>
            </p:cNvSpPr>
            <p:nvPr userDrawn="1"/>
          </p:nvSpPr>
          <p:spPr bwMode="auto">
            <a:xfrm>
              <a:off x="1019" y="3044"/>
              <a:ext cx="22" cy="26"/>
            </a:xfrm>
            <a:custGeom>
              <a:avLst/>
              <a:gdLst/>
              <a:ahLst/>
              <a:cxnLst>
                <a:cxn ang="0">
                  <a:pos x="22" y="16"/>
                </a:cxn>
                <a:cxn ang="0">
                  <a:pos x="0" y="0"/>
                </a:cxn>
                <a:cxn ang="0">
                  <a:pos x="10" y="26"/>
                </a:cxn>
                <a:cxn ang="0">
                  <a:pos x="22" y="16"/>
                </a:cxn>
              </a:cxnLst>
              <a:rect l="0" t="0" r="r" b="b"/>
              <a:pathLst>
                <a:path w="22" h="26">
                  <a:moveTo>
                    <a:pt x="22" y="16"/>
                  </a:moveTo>
                  <a:lnTo>
                    <a:pt x="0" y="0"/>
                  </a:lnTo>
                  <a:lnTo>
                    <a:pt x="10" y="26"/>
                  </a:lnTo>
                  <a:lnTo>
                    <a:pt x="22" y="16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Freeform 460"/>
            <p:cNvSpPr>
              <a:spLocks/>
            </p:cNvSpPr>
            <p:nvPr userDrawn="1"/>
          </p:nvSpPr>
          <p:spPr bwMode="auto">
            <a:xfrm>
              <a:off x="1019" y="3028"/>
              <a:ext cx="28" cy="16"/>
            </a:xfrm>
            <a:custGeom>
              <a:avLst/>
              <a:gdLst/>
              <a:ahLst/>
              <a:cxnLst>
                <a:cxn ang="0">
                  <a:pos x="28" y="16"/>
                </a:cxn>
                <a:cxn ang="0">
                  <a:pos x="28" y="16"/>
                </a:cxn>
                <a:cxn ang="0">
                  <a:pos x="22" y="0"/>
                </a:cxn>
                <a:cxn ang="0">
                  <a:pos x="0" y="16"/>
                </a:cxn>
                <a:cxn ang="0">
                  <a:pos x="28" y="16"/>
                </a:cxn>
              </a:cxnLst>
              <a:rect l="0" t="0" r="r" b="b"/>
              <a:pathLst>
                <a:path w="28" h="16">
                  <a:moveTo>
                    <a:pt x="28" y="16"/>
                  </a:moveTo>
                  <a:lnTo>
                    <a:pt x="28" y="16"/>
                  </a:lnTo>
                  <a:lnTo>
                    <a:pt x="22" y="0"/>
                  </a:lnTo>
                  <a:lnTo>
                    <a:pt x="0" y="16"/>
                  </a:lnTo>
                  <a:lnTo>
                    <a:pt x="28" y="16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Freeform 461"/>
            <p:cNvSpPr>
              <a:spLocks/>
            </p:cNvSpPr>
            <p:nvPr userDrawn="1"/>
          </p:nvSpPr>
          <p:spPr bwMode="auto">
            <a:xfrm>
              <a:off x="1019" y="3018"/>
              <a:ext cx="22" cy="2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26"/>
                </a:cxn>
                <a:cxn ang="0">
                  <a:pos x="22" y="10"/>
                </a:cxn>
                <a:cxn ang="0">
                  <a:pos x="8" y="0"/>
                </a:cxn>
              </a:cxnLst>
              <a:rect l="0" t="0" r="r" b="b"/>
              <a:pathLst>
                <a:path w="22" h="26">
                  <a:moveTo>
                    <a:pt x="8" y="0"/>
                  </a:moveTo>
                  <a:lnTo>
                    <a:pt x="0" y="26"/>
                  </a:lnTo>
                  <a:lnTo>
                    <a:pt x="22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Freeform 462"/>
            <p:cNvSpPr>
              <a:spLocks/>
            </p:cNvSpPr>
            <p:nvPr userDrawn="1"/>
          </p:nvSpPr>
          <p:spPr bwMode="auto">
            <a:xfrm>
              <a:off x="1011" y="3018"/>
              <a:ext cx="16" cy="26"/>
            </a:xfrm>
            <a:custGeom>
              <a:avLst/>
              <a:gdLst/>
              <a:ahLst/>
              <a:cxnLst>
                <a:cxn ang="0">
                  <a:pos x="8" y="26"/>
                </a:cxn>
                <a:cxn ang="0">
                  <a:pos x="16" y="0"/>
                </a:cxn>
                <a:cxn ang="0">
                  <a:pos x="0" y="2"/>
                </a:cxn>
                <a:cxn ang="0">
                  <a:pos x="8" y="26"/>
                </a:cxn>
              </a:cxnLst>
              <a:rect l="0" t="0" r="r" b="b"/>
              <a:pathLst>
                <a:path w="16" h="26">
                  <a:moveTo>
                    <a:pt x="8" y="26"/>
                  </a:moveTo>
                  <a:lnTo>
                    <a:pt x="16" y="0"/>
                  </a:lnTo>
                  <a:lnTo>
                    <a:pt x="0" y="2"/>
                  </a:lnTo>
                  <a:lnTo>
                    <a:pt x="8" y="26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Freeform 463"/>
            <p:cNvSpPr>
              <a:spLocks/>
            </p:cNvSpPr>
            <p:nvPr userDrawn="1"/>
          </p:nvSpPr>
          <p:spPr bwMode="auto">
            <a:xfrm>
              <a:off x="997" y="3020"/>
              <a:ext cx="22" cy="24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8"/>
                </a:cxn>
                <a:cxn ang="0">
                  <a:pos x="22" y="24"/>
                </a:cxn>
                <a:cxn ang="0">
                  <a:pos x="14" y="0"/>
                </a:cxn>
              </a:cxnLst>
              <a:rect l="0" t="0" r="r" b="b"/>
              <a:pathLst>
                <a:path w="22" h="24">
                  <a:moveTo>
                    <a:pt x="14" y="0"/>
                  </a:moveTo>
                  <a:lnTo>
                    <a:pt x="0" y="8"/>
                  </a:lnTo>
                  <a:lnTo>
                    <a:pt x="22" y="2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Freeform 464"/>
            <p:cNvSpPr>
              <a:spLocks/>
            </p:cNvSpPr>
            <p:nvPr userDrawn="1"/>
          </p:nvSpPr>
          <p:spPr bwMode="auto">
            <a:xfrm>
              <a:off x="993" y="3028"/>
              <a:ext cx="26" cy="1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6"/>
                </a:cxn>
                <a:cxn ang="0">
                  <a:pos x="26" y="16"/>
                </a:cxn>
                <a:cxn ang="0">
                  <a:pos x="4" y="0"/>
                </a:cxn>
              </a:cxnLst>
              <a:rect l="0" t="0" r="r" b="b"/>
              <a:pathLst>
                <a:path w="26" h="16">
                  <a:moveTo>
                    <a:pt x="4" y="0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26" y="1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Freeform 465"/>
            <p:cNvSpPr>
              <a:spLocks/>
            </p:cNvSpPr>
            <p:nvPr userDrawn="1"/>
          </p:nvSpPr>
          <p:spPr bwMode="auto">
            <a:xfrm>
              <a:off x="993" y="3044"/>
              <a:ext cx="26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6"/>
                </a:cxn>
                <a:cxn ang="0">
                  <a:pos x="26" y="0"/>
                </a:cxn>
                <a:cxn ang="0">
                  <a:pos x="0" y="0"/>
                </a:cxn>
              </a:cxnLst>
              <a:rect l="0" t="0" r="r" b="b"/>
              <a:pathLst>
                <a:path w="26" h="16">
                  <a:moveTo>
                    <a:pt x="0" y="0"/>
                  </a:moveTo>
                  <a:lnTo>
                    <a:pt x="0" y="0"/>
                  </a:lnTo>
                  <a:lnTo>
                    <a:pt x="6" y="16"/>
                  </a:lnTo>
                  <a:lnTo>
                    <a:pt x="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Freeform 466"/>
            <p:cNvSpPr>
              <a:spLocks/>
            </p:cNvSpPr>
            <p:nvPr userDrawn="1"/>
          </p:nvSpPr>
          <p:spPr bwMode="auto">
            <a:xfrm>
              <a:off x="1019" y="3044"/>
              <a:ext cx="28" cy="16"/>
            </a:xfrm>
            <a:custGeom>
              <a:avLst/>
              <a:gdLst/>
              <a:ahLst/>
              <a:cxnLst>
                <a:cxn ang="0">
                  <a:pos x="22" y="16"/>
                </a:cxn>
                <a:cxn ang="0">
                  <a:pos x="22" y="16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22" y="16"/>
                </a:cxn>
              </a:cxnLst>
              <a:rect l="0" t="0" r="r" b="b"/>
              <a:pathLst>
                <a:path w="28" h="16">
                  <a:moveTo>
                    <a:pt x="22" y="16"/>
                  </a:moveTo>
                  <a:lnTo>
                    <a:pt x="22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22" y="16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Freeform 467"/>
            <p:cNvSpPr>
              <a:spLocks/>
            </p:cNvSpPr>
            <p:nvPr userDrawn="1"/>
          </p:nvSpPr>
          <p:spPr bwMode="auto">
            <a:xfrm>
              <a:off x="1013" y="3038"/>
              <a:ext cx="14" cy="14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6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2" y="2"/>
                </a:cxn>
                <a:cxn ang="0">
                  <a:pos x="14" y="6"/>
                </a:cxn>
                <a:cxn ang="0">
                  <a:pos x="12" y="10"/>
                </a:cxn>
                <a:cxn ang="0">
                  <a:pos x="8" y="14"/>
                </a:cxn>
                <a:cxn ang="0">
                  <a:pos x="4" y="14"/>
                </a:cxn>
                <a:cxn ang="0">
                  <a:pos x="0" y="10"/>
                </a:cxn>
              </a:cxnLst>
              <a:rect l="0" t="0" r="r" b="b"/>
              <a:pathLst>
                <a:path w="14" h="14">
                  <a:moveTo>
                    <a:pt x="0" y="10"/>
                  </a:moveTo>
                  <a:lnTo>
                    <a:pt x="0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Freeform 468"/>
            <p:cNvSpPr>
              <a:spLocks/>
            </p:cNvSpPr>
            <p:nvPr userDrawn="1"/>
          </p:nvSpPr>
          <p:spPr bwMode="auto">
            <a:xfrm>
              <a:off x="1045" y="3044"/>
              <a:ext cx="20" cy="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6"/>
                </a:cxn>
                <a:cxn ang="0">
                  <a:pos x="16" y="10"/>
                </a:cxn>
                <a:cxn ang="0">
                  <a:pos x="20" y="0"/>
                </a:cxn>
                <a:cxn ang="0">
                  <a:pos x="2" y="0"/>
                </a:cxn>
              </a:cxnLst>
              <a:rect l="0" t="0" r="r" b="b"/>
              <a:pathLst>
                <a:path w="20" h="10">
                  <a:moveTo>
                    <a:pt x="2" y="0"/>
                  </a:moveTo>
                  <a:lnTo>
                    <a:pt x="0" y="6"/>
                  </a:lnTo>
                  <a:lnTo>
                    <a:pt x="16" y="10"/>
                  </a:lnTo>
                  <a:lnTo>
                    <a:pt x="2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Freeform 469"/>
            <p:cNvSpPr>
              <a:spLocks/>
            </p:cNvSpPr>
            <p:nvPr userDrawn="1"/>
          </p:nvSpPr>
          <p:spPr bwMode="auto">
            <a:xfrm>
              <a:off x="889" y="3044"/>
              <a:ext cx="22" cy="28"/>
            </a:xfrm>
            <a:custGeom>
              <a:avLst/>
              <a:gdLst/>
              <a:ahLst/>
              <a:cxnLst>
                <a:cxn ang="0">
                  <a:pos x="14" y="28"/>
                </a:cxn>
                <a:cxn ang="0">
                  <a:pos x="22" y="0"/>
                </a:cxn>
                <a:cxn ang="0">
                  <a:pos x="0" y="18"/>
                </a:cxn>
                <a:cxn ang="0">
                  <a:pos x="14" y="28"/>
                </a:cxn>
              </a:cxnLst>
              <a:rect l="0" t="0" r="r" b="b"/>
              <a:pathLst>
                <a:path w="22" h="28">
                  <a:moveTo>
                    <a:pt x="14" y="28"/>
                  </a:moveTo>
                  <a:lnTo>
                    <a:pt x="22" y="0"/>
                  </a:lnTo>
                  <a:lnTo>
                    <a:pt x="0" y="18"/>
                  </a:lnTo>
                  <a:lnTo>
                    <a:pt x="14" y="28"/>
                  </a:lnTo>
                  <a:close/>
                </a:path>
              </a:pathLst>
            </a:custGeom>
            <a:solidFill>
              <a:srgbClr val="D1D1D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Freeform 470"/>
            <p:cNvSpPr>
              <a:spLocks/>
            </p:cNvSpPr>
            <p:nvPr userDrawn="1"/>
          </p:nvSpPr>
          <p:spPr bwMode="auto">
            <a:xfrm>
              <a:off x="903" y="3044"/>
              <a:ext cx="18" cy="2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28"/>
                </a:cxn>
                <a:cxn ang="0">
                  <a:pos x="18" y="28"/>
                </a:cxn>
                <a:cxn ang="0">
                  <a:pos x="8" y="0"/>
                </a:cxn>
              </a:cxnLst>
              <a:rect l="0" t="0" r="r" b="b"/>
              <a:pathLst>
                <a:path w="18" h="28">
                  <a:moveTo>
                    <a:pt x="8" y="0"/>
                  </a:moveTo>
                  <a:lnTo>
                    <a:pt x="0" y="28"/>
                  </a:lnTo>
                  <a:lnTo>
                    <a:pt x="18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Freeform 471"/>
            <p:cNvSpPr>
              <a:spLocks/>
            </p:cNvSpPr>
            <p:nvPr userDrawn="1"/>
          </p:nvSpPr>
          <p:spPr bwMode="auto">
            <a:xfrm>
              <a:off x="911" y="3044"/>
              <a:ext cx="24" cy="28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0" y="0"/>
                </a:cxn>
                <a:cxn ang="0">
                  <a:pos x="10" y="28"/>
                </a:cxn>
                <a:cxn ang="0">
                  <a:pos x="24" y="16"/>
                </a:cxn>
              </a:cxnLst>
              <a:rect l="0" t="0" r="r" b="b"/>
              <a:pathLst>
                <a:path w="24" h="28">
                  <a:moveTo>
                    <a:pt x="24" y="16"/>
                  </a:moveTo>
                  <a:lnTo>
                    <a:pt x="0" y="0"/>
                  </a:lnTo>
                  <a:lnTo>
                    <a:pt x="10" y="28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Freeform 472"/>
            <p:cNvSpPr>
              <a:spLocks/>
            </p:cNvSpPr>
            <p:nvPr userDrawn="1"/>
          </p:nvSpPr>
          <p:spPr bwMode="auto">
            <a:xfrm>
              <a:off x="911" y="3044"/>
              <a:ext cx="30" cy="16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16"/>
                </a:cxn>
                <a:cxn ang="0">
                  <a:pos x="30" y="0"/>
                </a:cxn>
                <a:cxn ang="0">
                  <a:pos x="0" y="0"/>
                </a:cxn>
                <a:cxn ang="0">
                  <a:pos x="24" y="16"/>
                </a:cxn>
              </a:cxnLst>
              <a:rect l="0" t="0" r="r" b="b"/>
              <a:pathLst>
                <a:path w="30" h="16">
                  <a:moveTo>
                    <a:pt x="24" y="16"/>
                  </a:moveTo>
                  <a:lnTo>
                    <a:pt x="24" y="1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Freeform 473"/>
            <p:cNvSpPr>
              <a:spLocks/>
            </p:cNvSpPr>
            <p:nvPr userDrawn="1"/>
          </p:nvSpPr>
          <p:spPr bwMode="auto">
            <a:xfrm>
              <a:off x="911" y="3026"/>
              <a:ext cx="30" cy="18"/>
            </a:xfrm>
            <a:custGeom>
              <a:avLst/>
              <a:gdLst/>
              <a:ahLst/>
              <a:cxnLst>
                <a:cxn ang="0">
                  <a:pos x="30" y="18"/>
                </a:cxn>
                <a:cxn ang="0">
                  <a:pos x="30" y="18"/>
                </a:cxn>
                <a:cxn ang="0">
                  <a:pos x="24" y="0"/>
                </a:cxn>
                <a:cxn ang="0">
                  <a:pos x="0" y="18"/>
                </a:cxn>
                <a:cxn ang="0">
                  <a:pos x="30" y="18"/>
                </a:cxn>
              </a:cxnLst>
              <a:rect l="0" t="0" r="r" b="b"/>
              <a:pathLst>
                <a:path w="30" h="18">
                  <a:moveTo>
                    <a:pt x="30" y="18"/>
                  </a:moveTo>
                  <a:lnTo>
                    <a:pt x="30" y="18"/>
                  </a:lnTo>
                  <a:lnTo>
                    <a:pt x="24" y="0"/>
                  </a:lnTo>
                  <a:lnTo>
                    <a:pt x="0" y="18"/>
                  </a:lnTo>
                  <a:lnTo>
                    <a:pt x="30" y="18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Freeform 474"/>
            <p:cNvSpPr>
              <a:spLocks/>
            </p:cNvSpPr>
            <p:nvPr userDrawn="1"/>
          </p:nvSpPr>
          <p:spPr bwMode="auto">
            <a:xfrm>
              <a:off x="911" y="3016"/>
              <a:ext cx="24" cy="2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28"/>
                </a:cxn>
                <a:cxn ang="0">
                  <a:pos x="24" y="10"/>
                </a:cxn>
                <a:cxn ang="0">
                  <a:pos x="8" y="0"/>
                </a:cxn>
              </a:cxnLst>
              <a:rect l="0" t="0" r="r" b="b"/>
              <a:pathLst>
                <a:path w="24" h="28">
                  <a:moveTo>
                    <a:pt x="8" y="0"/>
                  </a:moveTo>
                  <a:lnTo>
                    <a:pt x="0" y="28"/>
                  </a:lnTo>
                  <a:lnTo>
                    <a:pt x="24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Freeform 475"/>
            <p:cNvSpPr>
              <a:spLocks/>
            </p:cNvSpPr>
            <p:nvPr userDrawn="1"/>
          </p:nvSpPr>
          <p:spPr bwMode="auto">
            <a:xfrm>
              <a:off x="903" y="3016"/>
              <a:ext cx="16" cy="28"/>
            </a:xfrm>
            <a:custGeom>
              <a:avLst/>
              <a:gdLst/>
              <a:ahLst/>
              <a:cxnLst>
                <a:cxn ang="0">
                  <a:pos x="8" y="28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8" y="28"/>
                </a:cxn>
              </a:cxnLst>
              <a:rect l="0" t="0" r="r" b="b"/>
              <a:pathLst>
                <a:path w="16" h="28">
                  <a:moveTo>
                    <a:pt x="8" y="28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8" y="28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Freeform 476"/>
            <p:cNvSpPr>
              <a:spLocks/>
            </p:cNvSpPr>
            <p:nvPr userDrawn="1"/>
          </p:nvSpPr>
          <p:spPr bwMode="auto">
            <a:xfrm>
              <a:off x="887" y="3016"/>
              <a:ext cx="24" cy="2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2"/>
                </a:cxn>
                <a:cxn ang="0">
                  <a:pos x="24" y="28"/>
                </a:cxn>
                <a:cxn ang="0">
                  <a:pos x="16" y="0"/>
                </a:cxn>
              </a:cxnLst>
              <a:rect l="0" t="0" r="r" b="b"/>
              <a:pathLst>
                <a:path w="24" h="28">
                  <a:moveTo>
                    <a:pt x="16" y="0"/>
                  </a:moveTo>
                  <a:lnTo>
                    <a:pt x="0" y="12"/>
                  </a:lnTo>
                  <a:lnTo>
                    <a:pt x="24" y="28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Freeform 477"/>
            <p:cNvSpPr>
              <a:spLocks/>
            </p:cNvSpPr>
            <p:nvPr userDrawn="1"/>
          </p:nvSpPr>
          <p:spPr bwMode="auto">
            <a:xfrm>
              <a:off x="883" y="3028"/>
              <a:ext cx="28" cy="1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16"/>
                </a:cxn>
                <a:cxn ang="0">
                  <a:pos x="28" y="16"/>
                </a:cxn>
                <a:cxn ang="0">
                  <a:pos x="4" y="0"/>
                </a:cxn>
              </a:cxnLst>
              <a:rect l="0" t="0" r="r" b="b"/>
              <a:pathLst>
                <a:path w="28" h="16">
                  <a:moveTo>
                    <a:pt x="4" y="0"/>
                  </a:moveTo>
                  <a:lnTo>
                    <a:pt x="4" y="0"/>
                  </a:lnTo>
                  <a:lnTo>
                    <a:pt x="0" y="16"/>
                  </a:lnTo>
                  <a:lnTo>
                    <a:pt x="28" y="1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7F8F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Freeform 478"/>
            <p:cNvSpPr>
              <a:spLocks/>
            </p:cNvSpPr>
            <p:nvPr userDrawn="1"/>
          </p:nvSpPr>
          <p:spPr bwMode="auto">
            <a:xfrm>
              <a:off x="883" y="3044"/>
              <a:ext cx="28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6" y="18"/>
                </a:cxn>
                <a:cxn ang="0">
                  <a:pos x="28" y="0"/>
                </a:cxn>
                <a:cxn ang="0">
                  <a:pos x="0" y="0"/>
                </a:cxn>
              </a:cxnLst>
              <a:rect l="0" t="0" r="r" b="b"/>
              <a:pathLst>
                <a:path w="28" h="18">
                  <a:moveTo>
                    <a:pt x="0" y="0"/>
                  </a:moveTo>
                  <a:lnTo>
                    <a:pt x="0" y="0"/>
                  </a:lnTo>
                  <a:lnTo>
                    <a:pt x="6" y="1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Freeform 479"/>
            <p:cNvSpPr>
              <a:spLocks/>
            </p:cNvSpPr>
            <p:nvPr userDrawn="1"/>
          </p:nvSpPr>
          <p:spPr bwMode="auto">
            <a:xfrm>
              <a:off x="897" y="3044"/>
              <a:ext cx="14" cy="16"/>
            </a:xfrm>
            <a:custGeom>
              <a:avLst/>
              <a:gdLst/>
              <a:ahLst/>
              <a:cxnLst>
                <a:cxn ang="0">
                  <a:pos x="10" y="16"/>
                </a:cxn>
                <a:cxn ang="0">
                  <a:pos x="14" y="0"/>
                </a:cxn>
                <a:cxn ang="0">
                  <a:pos x="0" y="10"/>
                </a:cxn>
                <a:cxn ang="0">
                  <a:pos x="10" y="16"/>
                </a:cxn>
              </a:cxnLst>
              <a:rect l="0" t="0" r="r" b="b"/>
              <a:pathLst>
                <a:path w="14" h="16">
                  <a:moveTo>
                    <a:pt x="10" y="16"/>
                  </a:moveTo>
                  <a:lnTo>
                    <a:pt x="14" y="0"/>
                  </a:lnTo>
                  <a:lnTo>
                    <a:pt x="0" y="10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Freeform 480"/>
            <p:cNvSpPr>
              <a:spLocks/>
            </p:cNvSpPr>
            <p:nvPr userDrawn="1"/>
          </p:nvSpPr>
          <p:spPr bwMode="auto">
            <a:xfrm>
              <a:off x="907" y="3044"/>
              <a:ext cx="10" cy="1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6"/>
                </a:cxn>
                <a:cxn ang="0">
                  <a:pos x="10" y="16"/>
                </a:cxn>
                <a:cxn ang="0">
                  <a:pos x="4" y="0"/>
                </a:cxn>
              </a:cxnLst>
              <a:rect l="0" t="0" r="r" b="b"/>
              <a:pathLst>
                <a:path w="10" h="16">
                  <a:moveTo>
                    <a:pt x="4" y="0"/>
                  </a:moveTo>
                  <a:lnTo>
                    <a:pt x="0" y="16"/>
                  </a:lnTo>
                  <a:lnTo>
                    <a:pt x="10" y="1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Freeform 481"/>
            <p:cNvSpPr>
              <a:spLocks/>
            </p:cNvSpPr>
            <p:nvPr userDrawn="1"/>
          </p:nvSpPr>
          <p:spPr bwMode="auto">
            <a:xfrm>
              <a:off x="911" y="3044"/>
              <a:ext cx="14" cy="16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0" y="0"/>
                </a:cxn>
                <a:cxn ang="0">
                  <a:pos x="6" y="16"/>
                </a:cxn>
                <a:cxn ang="0">
                  <a:pos x="14" y="10"/>
                </a:cxn>
              </a:cxnLst>
              <a:rect l="0" t="0" r="r" b="b"/>
              <a:pathLst>
                <a:path w="14" h="16">
                  <a:moveTo>
                    <a:pt x="14" y="10"/>
                  </a:moveTo>
                  <a:lnTo>
                    <a:pt x="0" y="0"/>
                  </a:lnTo>
                  <a:lnTo>
                    <a:pt x="6" y="16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F1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Freeform 482"/>
            <p:cNvSpPr>
              <a:spLocks/>
            </p:cNvSpPr>
            <p:nvPr userDrawn="1"/>
          </p:nvSpPr>
          <p:spPr bwMode="auto">
            <a:xfrm>
              <a:off x="911" y="3034"/>
              <a:ext cx="18" cy="1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4" y="0"/>
                </a:cxn>
                <a:cxn ang="0">
                  <a:pos x="0" y="10"/>
                </a:cxn>
                <a:cxn ang="0">
                  <a:pos x="18" y="10"/>
                </a:cxn>
              </a:cxnLst>
              <a:rect l="0" t="0" r="r" b="b"/>
              <a:pathLst>
                <a:path w="18" h="10">
                  <a:moveTo>
                    <a:pt x="18" y="10"/>
                  </a:moveTo>
                  <a:lnTo>
                    <a:pt x="18" y="10"/>
                  </a:lnTo>
                  <a:lnTo>
                    <a:pt x="14" y="0"/>
                  </a:lnTo>
                  <a:lnTo>
                    <a:pt x="0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Freeform 483"/>
            <p:cNvSpPr>
              <a:spLocks/>
            </p:cNvSpPr>
            <p:nvPr userDrawn="1"/>
          </p:nvSpPr>
          <p:spPr bwMode="auto">
            <a:xfrm>
              <a:off x="911" y="3028"/>
              <a:ext cx="14" cy="1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6"/>
                </a:cxn>
                <a:cxn ang="0">
                  <a:pos x="14" y="6"/>
                </a:cxn>
                <a:cxn ang="0">
                  <a:pos x="6" y="0"/>
                </a:cxn>
              </a:cxnLst>
              <a:rect l="0" t="0" r="r" b="b"/>
              <a:pathLst>
                <a:path w="14" h="16">
                  <a:moveTo>
                    <a:pt x="6" y="0"/>
                  </a:moveTo>
                  <a:lnTo>
                    <a:pt x="0" y="16"/>
                  </a:lnTo>
                  <a:lnTo>
                    <a:pt x="14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Freeform 484"/>
            <p:cNvSpPr>
              <a:spLocks/>
            </p:cNvSpPr>
            <p:nvPr userDrawn="1"/>
          </p:nvSpPr>
          <p:spPr bwMode="auto">
            <a:xfrm>
              <a:off x="905" y="3028"/>
              <a:ext cx="12" cy="16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6" y="16"/>
                </a:cxn>
              </a:cxnLst>
              <a:rect l="0" t="0" r="r" b="b"/>
              <a:pathLst>
                <a:path w="12" h="16">
                  <a:moveTo>
                    <a:pt x="6" y="16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Freeform 485"/>
            <p:cNvSpPr>
              <a:spLocks/>
            </p:cNvSpPr>
            <p:nvPr userDrawn="1"/>
          </p:nvSpPr>
          <p:spPr bwMode="auto">
            <a:xfrm>
              <a:off x="897" y="3028"/>
              <a:ext cx="14" cy="1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6"/>
                </a:cxn>
                <a:cxn ang="0">
                  <a:pos x="14" y="16"/>
                </a:cxn>
                <a:cxn ang="0">
                  <a:pos x="8" y="0"/>
                </a:cxn>
              </a:cxnLst>
              <a:rect l="0" t="0" r="r" b="b"/>
              <a:pathLst>
                <a:path w="14" h="16">
                  <a:moveTo>
                    <a:pt x="8" y="0"/>
                  </a:moveTo>
                  <a:lnTo>
                    <a:pt x="0" y="6"/>
                  </a:lnTo>
                  <a:lnTo>
                    <a:pt x="14" y="1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Freeform 486"/>
            <p:cNvSpPr>
              <a:spLocks/>
            </p:cNvSpPr>
            <p:nvPr userDrawn="1"/>
          </p:nvSpPr>
          <p:spPr bwMode="auto">
            <a:xfrm>
              <a:off x="895" y="3034"/>
              <a:ext cx="16" cy="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16" y="10"/>
                </a:cxn>
                <a:cxn ang="0">
                  <a:pos x="2" y="0"/>
                </a:cxn>
              </a:cxnLst>
              <a:rect l="0" t="0" r="r" b="b"/>
              <a:pathLst>
                <a:path w="16" h="10">
                  <a:moveTo>
                    <a:pt x="2" y="0"/>
                  </a:moveTo>
                  <a:lnTo>
                    <a:pt x="2" y="0"/>
                  </a:lnTo>
                  <a:lnTo>
                    <a:pt x="0" y="10"/>
                  </a:lnTo>
                  <a:lnTo>
                    <a:pt x="16" y="1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4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Freeform 487"/>
            <p:cNvSpPr>
              <a:spLocks/>
            </p:cNvSpPr>
            <p:nvPr userDrawn="1"/>
          </p:nvSpPr>
          <p:spPr bwMode="auto">
            <a:xfrm>
              <a:off x="895" y="3044"/>
              <a:ext cx="16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10"/>
                </a:cxn>
                <a:cxn ang="0">
                  <a:pos x="16" y="0"/>
                </a:cxn>
                <a:cxn ang="0">
                  <a:pos x="0" y="0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0" y="0"/>
                  </a:lnTo>
                  <a:lnTo>
                    <a:pt x="2" y="10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B6D4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Freeform 488"/>
            <p:cNvSpPr>
              <a:spLocks/>
            </p:cNvSpPr>
            <p:nvPr userDrawn="1"/>
          </p:nvSpPr>
          <p:spPr bwMode="auto">
            <a:xfrm>
              <a:off x="911" y="3044"/>
              <a:ext cx="18" cy="10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14" y="10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14" y="10"/>
                </a:cxn>
              </a:cxnLst>
              <a:rect l="0" t="0" r="r" b="b"/>
              <a:pathLst>
                <a:path w="18" h="10">
                  <a:moveTo>
                    <a:pt x="14" y="10"/>
                  </a:moveTo>
                  <a:lnTo>
                    <a:pt x="14" y="1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C1C2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Freeform 489"/>
            <p:cNvSpPr>
              <a:spLocks/>
            </p:cNvSpPr>
            <p:nvPr userDrawn="1"/>
          </p:nvSpPr>
          <p:spPr bwMode="auto">
            <a:xfrm>
              <a:off x="907" y="3040"/>
              <a:ext cx="8" cy="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4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8" y="2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6" y="8"/>
                </a:cxn>
                <a:cxn ang="0">
                  <a:pos x="2" y="8"/>
                </a:cxn>
                <a:cxn ang="0">
                  <a:pos x="0" y="6"/>
                </a:cxn>
              </a:cxnLst>
              <a:rect l="0" t="0" r="r" b="b"/>
              <a:pathLst>
                <a:path w="8" h="8">
                  <a:moveTo>
                    <a:pt x="0" y="6"/>
                  </a:move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6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Freeform 490"/>
            <p:cNvSpPr>
              <a:spLocks/>
            </p:cNvSpPr>
            <p:nvPr userDrawn="1"/>
          </p:nvSpPr>
          <p:spPr bwMode="auto">
            <a:xfrm>
              <a:off x="927" y="3044"/>
              <a:ext cx="14" cy="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"/>
                </a:cxn>
                <a:cxn ang="0">
                  <a:pos x="12" y="6"/>
                </a:cxn>
                <a:cxn ang="0">
                  <a:pos x="14" y="0"/>
                </a:cxn>
                <a:cxn ang="0">
                  <a:pos x="2" y="0"/>
                </a:cxn>
              </a:cxnLst>
              <a:rect l="0" t="0" r="r" b="b"/>
              <a:pathLst>
                <a:path w="14" h="6">
                  <a:moveTo>
                    <a:pt x="2" y="0"/>
                  </a:moveTo>
                  <a:lnTo>
                    <a:pt x="0" y="4"/>
                  </a:lnTo>
                  <a:lnTo>
                    <a:pt x="12" y="6"/>
                  </a:lnTo>
                  <a:lnTo>
                    <a:pt x="1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Rectangle 491"/>
            <p:cNvSpPr>
              <a:spLocks noChangeArrowheads="1"/>
            </p:cNvSpPr>
            <p:nvPr userDrawn="1"/>
          </p:nvSpPr>
          <p:spPr bwMode="auto">
            <a:xfrm>
              <a:off x="-7" y="5707"/>
              <a:ext cx="4911" cy="1368"/>
            </a:xfrm>
            <a:prstGeom prst="rect">
              <a:avLst/>
            </a:prstGeom>
            <a:solidFill>
              <a:srgbClr val="8B6D4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140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emf"/><Relationship Id="rId3" Type="http://schemas.openxmlformats.org/officeDocument/2006/relationships/image" Target="../media/image335.emf"/><Relationship Id="rId7" Type="http://schemas.openxmlformats.org/officeDocument/2006/relationships/image" Target="../media/image339.png"/><Relationship Id="rId2" Type="http://schemas.openxmlformats.org/officeDocument/2006/relationships/image" Target="../media/image33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8.png"/><Relationship Id="rId5" Type="http://schemas.openxmlformats.org/officeDocument/2006/relationships/image" Target="../media/image337.emf"/><Relationship Id="rId4" Type="http://schemas.openxmlformats.org/officeDocument/2006/relationships/image" Target="../media/image336.emf"/><Relationship Id="rId9" Type="http://schemas.openxmlformats.org/officeDocument/2006/relationships/image" Target="../media/image34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23152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9859" y="1909373"/>
            <a:ext cx="2308972" cy="90351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45635" y="4035287"/>
            <a:ext cx="3258048" cy="922278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1457507" y="3024275"/>
            <a:ext cx="4853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アスクル駅から徒歩5分のスタイリッシュなCafe&amp;Bar</a:t>
            </a:r>
          </a:p>
        </p:txBody>
      </p:sp>
      <p:sp>
        <p:nvSpPr>
          <p:cNvPr id="9188" name="正方形/長方形 9187"/>
          <p:cNvSpPr/>
          <p:nvPr/>
        </p:nvSpPr>
        <p:spPr>
          <a:xfrm>
            <a:off x="695739" y="5136467"/>
            <a:ext cx="6380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dirty="0">
                <a:solidFill>
                  <a:srgbClr val="A78437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パーティーや結婚式の二次会に！大切なご友人や仲間と素敵な時間をお過ごし下さい。</a:t>
            </a:r>
          </a:p>
          <a:p>
            <a:pPr algn="ctr">
              <a:lnSpc>
                <a:spcPct val="150000"/>
              </a:lnSpc>
            </a:pPr>
            <a:r>
              <a:rPr lang="ja-JP" altLang="en-US" sz="1200" dirty="0">
                <a:solidFill>
                  <a:srgbClr val="A78437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※日程やメニューなど、お気軽にご相談下さい。</a:t>
            </a:r>
          </a:p>
        </p:txBody>
      </p:sp>
      <p:pic>
        <p:nvPicPr>
          <p:cNvPr id="9489" name="図 948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1" y="5920168"/>
            <a:ext cx="6818244" cy="461315"/>
          </a:xfrm>
          <a:prstGeom prst="rect">
            <a:avLst/>
          </a:prstGeom>
        </p:spPr>
      </p:pic>
      <p:sp>
        <p:nvSpPr>
          <p:cNvPr id="9490" name="正方形/長方形 9489"/>
          <p:cNvSpPr/>
          <p:nvPr/>
        </p:nvSpPr>
        <p:spPr>
          <a:xfrm>
            <a:off x="795130" y="5967008"/>
            <a:ext cx="61821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rgbClr val="537633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【定員】 </a:t>
            </a:r>
            <a:r>
              <a:rPr lang="ja-JP" altLang="en-US" sz="1600" b="1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10名～50名</a:t>
            </a:r>
            <a:r>
              <a:rPr lang="ja-JP" altLang="en-US" sz="1600" dirty="0">
                <a:latin typeface="HGS明朝B" panose="02020800000000000000" pitchFamily="18" charset="-128"/>
                <a:ea typeface="HGS明朝B" panose="02020800000000000000" pitchFamily="18" charset="-128"/>
              </a:rPr>
              <a:t>　</a:t>
            </a:r>
            <a:r>
              <a:rPr lang="ja-JP" altLang="en-US" sz="1600" dirty="0">
                <a:solidFill>
                  <a:srgbClr val="537633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【貸切時間】</a:t>
            </a:r>
            <a:r>
              <a:rPr lang="ja-JP" altLang="en-US" sz="1600" b="1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2時間</a:t>
            </a:r>
            <a:r>
              <a:rPr lang="ja-JP" altLang="en-US" sz="1600" dirty="0">
                <a:latin typeface="HGS明朝B" panose="02020800000000000000" pitchFamily="18" charset="-128"/>
                <a:ea typeface="HGS明朝B" panose="02020800000000000000" pitchFamily="18" charset="-128"/>
              </a:rPr>
              <a:t>　</a:t>
            </a:r>
            <a:r>
              <a:rPr lang="ja-JP" altLang="en-US" sz="1600" dirty="0">
                <a:solidFill>
                  <a:srgbClr val="537633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【平日限定】</a:t>
            </a:r>
            <a:r>
              <a:rPr lang="ja-JP" altLang="en-US" sz="1600" b="1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5％OFF</a:t>
            </a:r>
          </a:p>
        </p:txBody>
      </p:sp>
      <p:sp>
        <p:nvSpPr>
          <p:cNvPr id="9491" name="正方形/長方形 9490"/>
          <p:cNvSpPr/>
          <p:nvPr/>
        </p:nvSpPr>
        <p:spPr>
          <a:xfrm>
            <a:off x="525781" y="6701533"/>
            <a:ext cx="11961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rgbClr val="537633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Cafeプラン</a:t>
            </a:r>
          </a:p>
        </p:txBody>
      </p:sp>
      <p:sp>
        <p:nvSpPr>
          <p:cNvPr id="9493" name="正方形/長方形 9492"/>
          <p:cNvSpPr/>
          <p:nvPr/>
        </p:nvSpPr>
        <p:spPr>
          <a:xfrm>
            <a:off x="4260378" y="6697301"/>
            <a:ext cx="11112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rgbClr val="537633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Barプラン</a:t>
            </a:r>
          </a:p>
        </p:txBody>
      </p:sp>
      <p:sp>
        <p:nvSpPr>
          <p:cNvPr id="9495" name="正方形/長方形 9494"/>
          <p:cNvSpPr/>
          <p:nvPr/>
        </p:nvSpPr>
        <p:spPr>
          <a:xfrm>
            <a:off x="1637160" y="6688821"/>
            <a:ext cx="1778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8C6E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1名</a:t>
            </a:r>
            <a:r>
              <a:rPr lang="ja-JP" altLang="en-US" sz="1800" b="1" dirty="0">
                <a:solidFill>
                  <a:srgbClr val="537633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￥1,500</a:t>
            </a:r>
            <a:r>
              <a:rPr lang="ja-JP" altLang="en-US" sz="1000" dirty="0">
                <a:solidFill>
                  <a:srgbClr val="537633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(税込)</a:t>
            </a:r>
            <a:r>
              <a:rPr lang="ja-JP" altLang="en-US" sz="1800" dirty="0">
                <a:solidFill>
                  <a:srgbClr val="537633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～</a:t>
            </a:r>
          </a:p>
        </p:txBody>
      </p:sp>
      <p:sp>
        <p:nvSpPr>
          <p:cNvPr id="108" name="正方形/長方形 107"/>
          <p:cNvSpPr/>
          <p:nvPr/>
        </p:nvSpPr>
        <p:spPr>
          <a:xfrm>
            <a:off x="5298609" y="6697301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8C6E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1名</a:t>
            </a:r>
            <a:r>
              <a:rPr lang="ja-JP" altLang="en-US" sz="1800" b="1" dirty="0" smtClean="0">
                <a:solidFill>
                  <a:srgbClr val="537633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￥</a:t>
            </a:r>
            <a:r>
              <a:rPr lang="en-US" altLang="ja-JP" sz="1800" b="1" dirty="0" smtClean="0">
                <a:solidFill>
                  <a:srgbClr val="537633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2,</a:t>
            </a:r>
            <a:r>
              <a:rPr lang="ja-JP" altLang="en-US" sz="1800" b="1" dirty="0" smtClean="0">
                <a:solidFill>
                  <a:srgbClr val="537633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500</a:t>
            </a:r>
            <a:r>
              <a:rPr lang="ja-JP" altLang="en-US" sz="1000" dirty="0">
                <a:solidFill>
                  <a:srgbClr val="537633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(税込)</a:t>
            </a:r>
            <a:r>
              <a:rPr lang="ja-JP" altLang="en-US" sz="1800" dirty="0">
                <a:solidFill>
                  <a:srgbClr val="537633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～</a:t>
            </a:r>
          </a:p>
        </p:txBody>
      </p:sp>
      <p:sp>
        <p:nvSpPr>
          <p:cNvPr id="9496" name="正方形/長方形 9495"/>
          <p:cNvSpPr/>
          <p:nvPr/>
        </p:nvSpPr>
        <p:spPr>
          <a:xfrm>
            <a:off x="809198" y="7124784"/>
            <a:ext cx="25434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200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前菜ビュッフェ</a:t>
            </a:r>
          </a:p>
          <a:p>
            <a:pPr algn="ctr">
              <a:lnSpc>
                <a:spcPct val="150000"/>
              </a:lnSpc>
            </a:pPr>
            <a:r>
              <a:rPr lang="ja-JP" altLang="en-US" sz="1200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2種類のパスタ</a:t>
            </a:r>
          </a:p>
          <a:p>
            <a:pPr algn="ctr">
              <a:lnSpc>
                <a:spcPct val="150000"/>
              </a:lnSpc>
            </a:pPr>
            <a:r>
              <a:rPr lang="ja-JP" altLang="en-US" sz="1200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自家製ソルベ</a:t>
            </a:r>
          </a:p>
          <a:p>
            <a:pPr algn="ctr">
              <a:lnSpc>
                <a:spcPct val="150000"/>
              </a:lnSpc>
            </a:pPr>
            <a:r>
              <a:rPr lang="ja-JP" altLang="en-US" sz="1200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コーヒー/紅茶/ソフトドリンク</a:t>
            </a:r>
          </a:p>
        </p:txBody>
      </p:sp>
      <p:sp>
        <p:nvSpPr>
          <p:cNvPr id="9497" name="正方形/長方形 9496"/>
          <p:cNvSpPr/>
          <p:nvPr/>
        </p:nvSpPr>
        <p:spPr>
          <a:xfrm>
            <a:off x="4519088" y="7152920"/>
            <a:ext cx="2416297" cy="1182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1200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前菜ビュッフェ</a:t>
            </a:r>
          </a:p>
          <a:p>
            <a:pPr algn="ctr">
              <a:lnSpc>
                <a:spcPts val="1700"/>
              </a:lnSpc>
            </a:pPr>
            <a:r>
              <a:rPr lang="ja-JP" altLang="en-US" sz="1200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鮮魚のアクアパッツァ</a:t>
            </a:r>
          </a:p>
          <a:p>
            <a:pPr algn="ctr">
              <a:lnSpc>
                <a:spcPts val="1700"/>
              </a:lnSpc>
            </a:pPr>
            <a:r>
              <a:rPr lang="ja-JP" altLang="en-US" sz="1200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2種類のパスタ</a:t>
            </a:r>
          </a:p>
          <a:p>
            <a:pPr algn="ctr">
              <a:lnSpc>
                <a:spcPts val="1700"/>
              </a:lnSpc>
            </a:pPr>
            <a:r>
              <a:rPr lang="ja-JP" altLang="en-US" sz="1200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自家製ソルベ</a:t>
            </a:r>
          </a:p>
          <a:p>
            <a:pPr algn="ctr">
              <a:lnSpc>
                <a:spcPts val="1700"/>
              </a:lnSpc>
            </a:pPr>
            <a:r>
              <a:rPr lang="ja-JP" altLang="en-US" sz="1200" dirty="0">
                <a:solidFill>
                  <a:srgbClr val="8C6E5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ビール/ワイン/他</a:t>
            </a:r>
          </a:p>
        </p:txBody>
      </p:sp>
      <p:sp>
        <p:nvSpPr>
          <p:cNvPr id="9501" name="正方形/長方形 9500"/>
          <p:cNvSpPr/>
          <p:nvPr/>
        </p:nvSpPr>
        <p:spPr>
          <a:xfrm>
            <a:off x="500297" y="8790503"/>
            <a:ext cx="18341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カフェアンドバー アスクル</a:t>
            </a:r>
          </a:p>
        </p:txBody>
      </p:sp>
      <p:sp>
        <p:nvSpPr>
          <p:cNvPr id="9503" name="正方形/長方形 9502"/>
          <p:cNvSpPr/>
          <p:nvPr/>
        </p:nvSpPr>
        <p:spPr>
          <a:xfrm>
            <a:off x="500297" y="9090142"/>
            <a:ext cx="27190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Phone.</a:t>
            </a:r>
            <a:r>
              <a:rPr lang="ja-JP" alt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03-1234-5678</a:t>
            </a:r>
          </a:p>
        </p:txBody>
      </p:sp>
      <p:sp>
        <p:nvSpPr>
          <p:cNvPr id="9504" name="正方形/長方形 9503"/>
          <p:cNvSpPr/>
          <p:nvPr/>
        </p:nvSpPr>
        <p:spPr>
          <a:xfrm>
            <a:off x="500297" y="9519727"/>
            <a:ext cx="31169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</a:rPr>
              <a:t>〒012-3456 東京都江東区豊洲100 豊洲アスクルガーデン</a:t>
            </a:r>
            <a:r>
              <a:rPr lang="ja-JP" altLang="en-US" sz="800" dirty="0" smtClean="0">
                <a:solidFill>
                  <a:schemeClr val="bg1"/>
                </a:solidFill>
              </a:rPr>
              <a:t>1F</a:t>
            </a:r>
            <a:endParaRPr lang="en-US" altLang="ja-JP" sz="800" dirty="0" smtClean="0">
              <a:solidFill>
                <a:schemeClr val="bg1"/>
              </a:solidFill>
            </a:endParaRPr>
          </a:p>
          <a:p>
            <a:r>
              <a:rPr lang="ja-JP" altLang="en-US" sz="800" dirty="0">
                <a:solidFill>
                  <a:schemeClr val="bg1"/>
                </a:solidFill>
              </a:rPr>
              <a:t>　【P有り</a:t>
            </a:r>
            <a:r>
              <a:rPr lang="ja-JP" altLang="en-US" sz="800" dirty="0" smtClean="0">
                <a:solidFill>
                  <a:schemeClr val="bg1"/>
                </a:solidFill>
              </a:rPr>
              <a:t>】</a:t>
            </a:r>
            <a:endParaRPr lang="en-US" altLang="ja-JP" sz="800" dirty="0">
              <a:solidFill>
                <a:schemeClr val="bg1"/>
              </a:solidFill>
            </a:endParaRPr>
          </a:p>
          <a:p>
            <a:endParaRPr lang="ja-JP" altLang="en-US" sz="800" dirty="0">
              <a:solidFill>
                <a:schemeClr val="bg1"/>
              </a:solidFill>
            </a:endParaRPr>
          </a:p>
          <a:p>
            <a:r>
              <a:rPr lang="ja-JP" altLang="en-US" sz="800" b="1" spc="600" dirty="0" smtClean="0">
                <a:solidFill>
                  <a:schemeClr val="bg1"/>
                </a:solidFill>
              </a:rPr>
              <a:t>OPEN</a:t>
            </a:r>
            <a:r>
              <a:rPr lang="ja-JP" altLang="en-US" sz="800" dirty="0" smtClean="0">
                <a:solidFill>
                  <a:schemeClr val="bg1"/>
                </a:solidFill>
              </a:rPr>
              <a:t>     平</a:t>
            </a:r>
            <a:r>
              <a:rPr lang="ja-JP" altLang="en-US" sz="800" dirty="0">
                <a:solidFill>
                  <a:schemeClr val="bg1"/>
                </a:solidFill>
              </a:rPr>
              <a:t>　</a:t>
            </a:r>
            <a:r>
              <a:rPr lang="ja-JP" altLang="en-US" sz="800" dirty="0" smtClean="0">
                <a:solidFill>
                  <a:schemeClr val="bg1"/>
                </a:solidFill>
              </a:rPr>
              <a:t>日         10：00</a:t>
            </a:r>
            <a:r>
              <a:rPr lang="ja-JP" altLang="en-US" sz="800" dirty="0">
                <a:solidFill>
                  <a:schemeClr val="bg1"/>
                </a:solidFill>
              </a:rPr>
              <a:t>～22：00 ［ラストオーダー］ ～21：30 </a:t>
            </a:r>
          </a:p>
          <a:p>
            <a:r>
              <a:rPr lang="ja-JP" altLang="en-US" sz="800" dirty="0" smtClean="0">
                <a:solidFill>
                  <a:schemeClr val="bg1"/>
                </a:solidFill>
              </a:rPr>
              <a:t>                             土日祝       10：00</a:t>
            </a:r>
            <a:r>
              <a:rPr lang="ja-JP" altLang="en-US" sz="800" dirty="0">
                <a:solidFill>
                  <a:schemeClr val="bg1"/>
                </a:solidFill>
              </a:rPr>
              <a:t>～23：00 ［ラストオーダー］ ～22：30 </a:t>
            </a:r>
            <a:endParaRPr lang="en-US" altLang="ja-JP" sz="800" dirty="0" smtClean="0">
              <a:solidFill>
                <a:schemeClr val="bg1"/>
              </a:solidFill>
            </a:endParaRPr>
          </a:p>
          <a:p>
            <a:endParaRPr lang="ja-JP" altLang="en-US" sz="800" b="1" dirty="0">
              <a:solidFill>
                <a:schemeClr val="bg1"/>
              </a:solidFill>
            </a:endParaRPr>
          </a:p>
          <a:p>
            <a:r>
              <a:rPr lang="ja-JP" altLang="en-US" sz="800" b="1" spc="600" dirty="0" smtClean="0">
                <a:solidFill>
                  <a:schemeClr val="bg1"/>
                </a:solidFill>
              </a:rPr>
              <a:t>CLOSE</a:t>
            </a:r>
            <a:r>
              <a:rPr lang="ja-JP" altLang="en-US" sz="800" dirty="0" smtClean="0">
                <a:solidFill>
                  <a:schemeClr val="bg1"/>
                </a:solidFill>
              </a:rPr>
              <a:t>毎週</a:t>
            </a:r>
            <a:r>
              <a:rPr lang="ja-JP" altLang="en-US" sz="800" dirty="0">
                <a:solidFill>
                  <a:schemeClr val="bg1"/>
                </a:solidFill>
              </a:rPr>
              <a:t>水曜日</a:t>
            </a:r>
          </a:p>
        </p:txBody>
      </p:sp>
      <p:pic>
        <p:nvPicPr>
          <p:cNvPr id="9506" name="図 950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17232" y="8764856"/>
            <a:ext cx="3791250" cy="1766250"/>
          </a:xfrm>
          <a:prstGeom prst="rect">
            <a:avLst/>
          </a:prstGeom>
        </p:spPr>
      </p:pic>
      <p:pic>
        <p:nvPicPr>
          <p:cNvPr id="9508" name="図 950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339" y="6997575"/>
            <a:ext cx="1432563" cy="1310643"/>
          </a:xfrm>
          <a:prstGeom prst="rect">
            <a:avLst/>
          </a:prstGeom>
        </p:spPr>
      </p:pic>
      <p:pic>
        <p:nvPicPr>
          <p:cNvPr id="9509" name="図 950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066" y="6770871"/>
            <a:ext cx="1234443" cy="1511811"/>
          </a:xfrm>
          <a:prstGeom prst="rect">
            <a:avLst/>
          </a:prstGeom>
        </p:spPr>
      </p:pic>
      <p:grpSp>
        <p:nvGrpSpPr>
          <p:cNvPr id="9512" name="グループ化 9511"/>
          <p:cNvGrpSpPr/>
          <p:nvPr/>
        </p:nvGrpSpPr>
        <p:grpSpPr>
          <a:xfrm>
            <a:off x="3786298" y="8857816"/>
            <a:ext cx="3435280" cy="1582772"/>
            <a:chOff x="3733748" y="8857816"/>
            <a:chExt cx="3435280" cy="1582772"/>
          </a:xfrm>
        </p:grpSpPr>
        <p:pic>
          <p:nvPicPr>
            <p:cNvPr id="9511" name="図 9510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604792" y="8857816"/>
              <a:ext cx="258750" cy="1582772"/>
            </a:xfrm>
            <a:prstGeom prst="rect">
              <a:avLst/>
            </a:prstGeom>
          </p:spPr>
        </p:pic>
        <p:pic>
          <p:nvPicPr>
            <p:cNvPr id="9510" name="図 9509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733748" y="8878316"/>
              <a:ext cx="3435280" cy="1551762"/>
            </a:xfrm>
            <a:prstGeom prst="rect">
              <a:avLst/>
            </a:prstGeom>
          </p:spPr>
        </p:pic>
      </p:grpSp>
      <p:sp>
        <p:nvSpPr>
          <p:cNvPr id="9513" name="テキスト ボックス 9512"/>
          <p:cNvSpPr txBox="1"/>
          <p:nvPr/>
        </p:nvSpPr>
        <p:spPr>
          <a:xfrm>
            <a:off x="6622318" y="9527667"/>
            <a:ext cx="307777" cy="4001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800" b="1" dirty="0" smtClean="0">
                <a:solidFill>
                  <a:srgbClr val="8C6E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○○駅</a:t>
            </a:r>
            <a:endParaRPr kumimoji="1" lang="ja-JP" altLang="en-US" sz="800" b="1" dirty="0">
              <a:solidFill>
                <a:srgbClr val="8C6E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6926602" y="10064296"/>
            <a:ext cx="123111" cy="28212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r>
              <a:rPr lang="ja-JP" altLang="en-US" sz="800" spc="300" dirty="0" smtClean="0">
                <a:solidFill>
                  <a:srgbClr val="8C6E50"/>
                </a:solidFill>
              </a:rPr>
              <a:t>銀行</a:t>
            </a:r>
            <a:endParaRPr kumimoji="1" lang="ja-JP" altLang="en-US" sz="800" spc="300" dirty="0">
              <a:solidFill>
                <a:srgbClr val="8C6E50"/>
              </a:solidFill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3974659" y="9246110"/>
            <a:ext cx="123111" cy="28212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r>
              <a:rPr lang="ja-JP" altLang="en-US" sz="800" spc="300" dirty="0" smtClean="0">
                <a:solidFill>
                  <a:srgbClr val="8C6E50"/>
                </a:solidFill>
              </a:rPr>
              <a:t>公園</a:t>
            </a:r>
            <a:endParaRPr kumimoji="1" lang="ja-JP" altLang="en-US" sz="800" spc="300" dirty="0">
              <a:solidFill>
                <a:srgbClr val="8C6E50"/>
              </a:solidFill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6475053" y="9149208"/>
            <a:ext cx="123111" cy="33342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r>
              <a:rPr lang="ja-JP" altLang="en-US" sz="800" dirty="0" smtClean="0">
                <a:solidFill>
                  <a:srgbClr val="8C6E50"/>
                </a:solidFill>
              </a:rPr>
              <a:t>コンビニ</a:t>
            </a:r>
            <a:endParaRPr kumimoji="1" lang="ja-JP" altLang="en-US" sz="800" dirty="0">
              <a:solidFill>
                <a:srgbClr val="8C6E50"/>
              </a:solidFill>
            </a:endParaRPr>
          </a:p>
        </p:txBody>
      </p:sp>
      <p:sp>
        <p:nvSpPr>
          <p:cNvPr id="9514" name="正方形/長方形 9513"/>
          <p:cNvSpPr/>
          <p:nvPr/>
        </p:nvSpPr>
        <p:spPr>
          <a:xfrm>
            <a:off x="5810413" y="8874583"/>
            <a:ext cx="5709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</a:rPr>
              <a:t>HERE</a:t>
            </a:r>
          </a:p>
        </p:txBody>
      </p:sp>
      <p:sp>
        <p:nvSpPr>
          <p:cNvPr id="28" name="正方形/長方形 27"/>
          <p:cNvSpPr/>
          <p:nvPr/>
        </p:nvSpPr>
        <p:spPr>
          <a:xfrm rot="798536">
            <a:off x="6658104" y="7263376"/>
            <a:ext cx="634846" cy="6284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 rot="798536">
            <a:off x="3066793" y="7283548"/>
            <a:ext cx="634846" cy="6300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223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2014-04-30T04:43:39Z</dcterms:created>
  <dcterms:modified xsi:type="dcterms:W3CDTF">2014-04-30T04:43:51Z</dcterms:modified>
</cp:coreProperties>
</file>