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9" r:id="rId2"/>
  </p:sldMasterIdLst>
  <p:notesMasterIdLst>
    <p:notesMasterId r:id="rId5"/>
  </p:notesMasterIdLst>
  <p:sldIdLst>
    <p:sldId id="260" r:id="rId3"/>
    <p:sldId id="262" r:id="rId4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97" d="100"/>
          <a:sy n="97" d="100"/>
        </p:scale>
        <p:origin x="-2388" y="-3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0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E5BE-FCA1-4AA3-950C-9D64D3BBBC7A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6358-0C9B-42C5-85AD-8FED0F6B5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A8857-B57D-4E49-8FA4-F2622505DAF2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FF3A-EE72-4A1A-81CF-6E6792D0A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7B17-818B-49C2-BFB4-DD5F906A5A64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7B0F7-4016-4144-A16A-6EB0F567A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910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A0B01-CAC7-4FAA-A527-6168E0CF2008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760B-50E5-4764-BA31-C4090250D6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3C34-D059-4359-BFF4-6CEC400569EF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B5B-3628-4D45-A152-536528B5B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E1B57-D1CB-46D7-9022-2335613D4C9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87E23-1FF5-4493-9DB2-C8A54D537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3A11-97C4-4D57-954E-EA402159CB55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CC06-5CDD-42E0-A16F-1FD6FCA0F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3407-D826-4B6E-91BF-FB194476DF9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1B28-F1CA-4E70-B7F2-31B27AC4F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3970-52F0-4125-814C-654CC4438D3E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85DC-1134-477D-AFD7-D56958DC9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0CC2-4729-4F9F-A261-6F965D1E1128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95B6-E287-483F-9C06-529CFE32F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5585-F933-4C8D-85CD-DB99B306B3A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7D383-3ACD-4658-9E12-B3327417C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7" name="図 4656"/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8825" y="858825"/>
            <a:ext cx="5534000" cy="38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5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374677" rtl="0" eaLnBrk="1" latinLnBrk="0" hangingPunct="1">
        <a:lnSpc>
          <a:spcPct val="90000"/>
        </a:lnSpc>
        <a:spcBef>
          <a:spcPct val="0"/>
        </a:spcBef>
        <a:buNone/>
        <a:defRPr kumimoji="1" sz="18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69" indent="-93669" algn="l" defTabSz="374677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kumimoji="1"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81008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84" kern="1200">
          <a:solidFill>
            <a:schemeClr val="tx1"/>
          </a:solidFill>
          <a:latin typeface="+mn-lt"/>
          <a:ea typeface="+mn-ea"/>
          <a:cs typeface="+mn-cs"/>
        </a:defRPr>
      </a:lvl2pPr>
      <a:lvl3pPr marL="468345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20" kern="1200">
          <a:solidFill>
            <a:schemeClr val="tx1"/>
          </a:solidFill>
          <a:latin typeface="+mn-lt"/>
          <a:ea typeface="+mn-ea"/>
          <a:cs typeface="+mn-cs"/>
        </a:defRPr>
      </a:lvl3pPr>
      <a:lvl4pPr marL="655684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843022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1030361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217700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405037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592376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1pPr>
      <a:lvl2pPr marL="18733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2pPr>
      <a:lvl3pPr marL="374677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3pPr>
      <a:lvl4pPr marL="562014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749353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936692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12403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31136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498706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microsoft.com/office/2007/relationships/hdphoto" Target="../media/hdphoto2.wdp"/><Relationship Id="rId7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W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正方形/長方形 832"/>
          <p:cNvSpPr/>
          <p:nvPr/>
        </p:nvSpPr>
        <p:spPr>
          <a:xfrm>
            <a:off x="363665" y="3992193"/>
            <a:ext cx="1351714" cy="16611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>
              <a:solidFill>
                <a:schemeClr val="bg1"/>
              </a:solidFill>
            </a:endParaRPr>
          </a:p>
        </p:txBody>
      </p:sp>
      <p:pic>
        <p:nvPicPr>
          <p:cNvPr id="815" name="図 8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" y="514672"/>
            <a:ext cx="3806154" cy="1172813"/>
          </a:xfrm>
          <a:prstGeom prst="rect">
            <a:avLst/>
          </a:prstGeom>
        </p:spPr>
      </p:pic>
      <p:pic>
        <p:nvPicPr>
          <p:cNvPr id="816" name="図 8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82" y="1713721"/>
            <a:ext cx="2716384" cy="656053"/>
          </a:xfrm>
          <a:prstGeom prst="rect">
            <a:avLst/>
          </a:prstGeom>
          <a:effectLst>
            <a:outerShdw blurRad="50800" dist="381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</p:pic>
      <p:pic>
        <p:nvPicPr>
          <p:cNvPr id="818" name="図 817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9" y="750731"/>
            <a:ext cx="364190" cy="524870"/>
          </a:xfrm>
          <a:prstGeom prst="rect">
            <a:avLst/>
          </a:prstGeom>
        </p:spPr>
      </p:pic>
      <p:sp>
        <p:nvSpPr>
          <p:cNvPr id="823" name="正方形/長方形 822"/>
          <p:cNvSpPr/>
          <p:nvPr/>
        </p:nvSpPr>
        <p:spPr>
          <a:xfrm>
            <a:off x="34461" y="144090"/>
            <a:ext cx="3747429" cy="239508"/>
          </a:xfrm>
          <a:prstGeom prst="rect">
            <a:avLst/>
          </a:prstGeom>
          <a:pattFill prst="ltVert">
            <a:fgClr>
              <a:schemeClr val="accent1">
                <a:lumMod val="50000"/>
              </a:schemeClr>
            </a:fgClr>
            <a:bgClr>
              <a:srgbClr val="614C3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sp>
        <p:nvSpPr>
          <p:cNvPr id="876" name="正方形/長方形 875"/>
          <p:cNvSpPr/>
          <p:nvPr/>
        </p:nvSpPr>
        <p:spPr>
          <a:xfrm>
            <a:off x="29322" y="5151966"/>
            <a:ext cx="3747429" cy="393172"/>
          </a:xfrm>
          <a:prstGeom prst="rect">
            <a:avLst/>
          </a:prstGeom>
          <a:pattFill prst="ltVert">
            <a:fgClr>
              <a:schemeClr val="accent1">
                <a:lumMod val="50000"/>
              </a:schemeClr>
            </a:fgClr>
            <a:bgClr>
              <a:srgbClr val="614C3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sp>
        <p:nvSpPr>
          <p:cNvPr id="824" name="テキスト ボックス 823"/>
          <p:cNvSpPr txBox="1"/>
          <p:nvPr/>
        </p:nvSpPr>
        <p:spPr>
          <a:xfrm>
            <a:off x="752851" y="2564612"/>
            <a:ext cx="2457403" cy="5075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349" spc="145" dirty="0">
                <a:solidFill>
                  <a:srgbClr val="3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飲んで、食べて、楽しんで♪</a:t>
            </a:r>
            <a:endParaRPr lang="en-US" altLang="ja-JP" sz="1349" spc="145" dirty="0">
              <a:solidFill>
                <a:srgbClr val="3E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1349" spc="145" dirty="0">
                <a:solidFill>
                  <a:srgbClr val="3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オトナのカフェ忘年会</a:t>
            </a:r>
          </a:p>
        </p:txBody>
      </p:sp>
      <p:grpSp>
        <p:nvGrpSpPr>
          <p:cNvPr id="827" name="グループ化 826"/>
          <p:cNvGrpSpPr/>
          <p:nvPr/>
        </p:nvGrpSpPr>
        <p:grpSpPr>
          <a:xfrm>
            <a:off x="1424486" y="2339439"/>
            <a:ext cx="967381" cy="171266"/>
            <a:chOff x="2254212" y="4630119"/>
            <a:chExt cx="3240768" cy="573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25" name="図 8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54212" y="4641369"/>
              <a:ext cx="1631250" cy="562500"/>
            </a:xfrm>
            <a:prstGeom prst="rect">
              <a:avLst/>
            </a:prstGeom>
          </p:spPr>
        </p:pic>
        <p:pic>
          <p:nvPicPr>
            <p:cNvPr id="826" name="図 8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41230" y="4630119"/>
              <a:ext cx="1653750" cy="573750"/>
            </a:xfrm>
            <a:prstGeom prst="rect">
              <a:avLst/>
            </a:prstGeom>
          </p:spPr>
        </p:pic>
      </p:grpSp>
      <p:sp>
        <p:nvSpPr>
          <p:cNvPr id="828" name="1 つの角を切り取った四角形 827"/>
          <p:cNvSpPr/>
          <p:nvPr/>
        </p:nvSpPr>
        <p:spPr>
          <a:xfrm>
            <a:off x="29322" y="4692058"/>
            <a:ext cx="973506" cy="459908"/>
          </a:xfrm>
          <a:prstGeom prst="snip1Rect">
            <a:avLst/>
          </a:prstGeom>
          <a:pattFill prst="pct75">
            <a:fgClr>
              <a:srgbClr val="614C3F"/>
            </a:fgClr>
            <a:bgClr>
              <a:schemeClr val="accent1">
                <a:lumMod val="50000"/>
              </a:schemeClr>
            </a:bgClr>
          </a:pattFill>
          <a:ln w="12700">
            <a:solidFill>
              <a:srgbClr val="F9C8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sp>
        <p:nvSpPr>
          <p:cNvPr id="882" name="1 つの角を切り取った四角形 881"/>
          <p:cNvSpPr/>
          <p:nvPr/>
        </p:nvSpPr>
        <p:spPr>
          <a:xfrm>
            <a:off x="1003559" y="4694449"/>
            <a:ext cx="973506" cy="459908"/>
          </a:xfrm>
          <a:prstGeom prst="snip1Rect">
            <a:avLst/>
          </a:prstGeom>
          <a:pattFill prst="pct75">
            <a:fgClr>
              <a:srgbClr val="614C3F"/>
            </a:fgClr>
            <a:bgClr>
              <a:schemeClr val="accent1">
                <a:lumMod val="50000"/>
              </a:schemeClr>
            </a:bgClr>
          </a:pattFill>
          <a:ln w="12700">
            <a:solidFill>
              <a:srgbClr val="F9C89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sp>
        <p:nvSpPr>
          <p:cNvPr id="883" name="正方形/長方形 882"/>
          <p:cNvSpPr/>
          <p:nvPr/>
        </p:nvSpPr>
        <p:spPr>
          <a:xfrm>
            <a:off x="1090482" y="4764229"/>
            <a:ext cx="737314" cy="237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プチ宴会コース</a:t>
            </a:r>
            <a:endParaRPr lang="en-US" altLang="ja-JP" sz="771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円</a:t>
            </a:r>
            <a:r>
              <a:rPr lang="en-US" altLang="ja-JP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飲放題付</a:t>
            </a:r>
            <a:r>
              <a:rPr lang="en-US" altLang="ja-JP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)</a:t>
            </a:r>
            <a:endParaRPr lang="ja-JP" altLang="en-US" sz="53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4" name="正方形/長方形 883"/>
          <p:cNvSpPr/>
          <p:nvPr/>
        </p:nvSpPr>
        <p:spPr>
          <a:xfrm>
            <a:off x="327127" y="4764229"/>
            <a:ext cx="737314" cy="2520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御飲食代</a:t>
            </a:r>
            <a:endParaRPr lang="en-US" altLang="ja-JP" sz="53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867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１０％</a:t>
            </a:r>
            <a:r>
              <a:rPr lang="en-US" altLang="ja-JP" sz="867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OFF</a:t>
            </a:r>
            <a:endParaRPr lang="ja-JP" altLang="en-US" sz="867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5" name="正方形/長方形 884"/>
          <p:cNvSpPr/>
          <p:nvPr/>
        </p:nvSpPr>
        <p:spPr>
          <a:xfrm>
            <a:off x="290372" y="5007351"/>
            <a:ext cx="737314" cy="1184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入店時にご提示ください</a:t>
            </a:r>
            <a:endParaRPr lang="en-US" altLang="ja-JP" sz="385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24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6" name="正方形/長方形 885"/>
          <p:cNvSpPr/>
          <p:nvPr/>
        </p:nvSpPr>
        <p:spPr>
          <a:xfrm>
            <a:off x="1081705" y="5007351"/>
            <a:ext cx="850972" cy="1184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ご予約時にお知らせください</a:t>
            </a:r>
            <a:endParaRPr lang="en-US" altLang="ja-JP" sz="385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385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24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7" name="正方形/長方形 886"/>
          <p:cNvSpPr/>
          <p:nvPr/>
        </p:nvSpPr>
        <p:spPr>
          <a:xfrm>
            <a:off x="386826" y="4014703"/>
            <a:ext cx="1304732" cy="1483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964" kern="0" spc="289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café</a:t>
            </a:r>
            <a:r>
              <a:rPr lang="ja-JP" altLang="en-US" sz="964" kern="0" spc="289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　</a:t>
            </a:r>
            <a:r>
              <a:rPr lang="en-US" altLang="ja-JP" sz="964" kern="0" spc="289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ASKUL</a:t>
            </a:r>
            <a:endParaRPr lang="ja-JP" altLang="en-US" sz="674" kern="0" spc="289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8" name="正方形/長方形 887"/>
          <p:cNvSpPr/>
          <p:nvPr/>
        </p:nvSpPr>
        <p:spPr>
          <a:xfrm>
            <a:off x="504571" y="4197766"/>
            <a:ext cx="1240061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11:00</a:t>
            </a:r>
            <a:r>
              <a:rPr lang="ja-JP" altLang="en-US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～</a:t>
            </a:r>
            <a:r>
              <a:rPr lang="en-US" altLang="ja-JP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22:00</a:t>
            </a:r>
            <a:r>
              <a:rPr lang="en-US" altLang="ja-JP" sz="579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(L.O21:30)</a:t>
            </a:r>
            <a:endParaRPr lang="ja-JP" altLang="en-US" sz="482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829" name="図 828"/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666" y="4345536"/>
            <a:ext cx="126854" cy="129613"/>
          </a:xfrm>
          <a:prstGeom prst="rect">
            <a:avLst/>
          </a:prstGeom>
        </p:spPr>
      </p:pic>
      <p:pic>
        <p:nvPicPr>
          <p:cNvPr id="830" name="図 829"/>
          <p:cNvPicPr>
            <a:picLocks noChangeAspect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665" y="4196842"/>
            <a:ext cx="125935" cy="129613"/>
          </a:xfrm>
          <a:prstGeom prst="rect">
            <a:avLst/>
          </a:prstGeom>
        </p:spPr>
      </p:pic>
      <p:pic>
        <p:nvPicPr>
          <p:cNvPr id="831" name="図 830"/>
          <p:cNvPicPr>
            <a:picLocks noChangeAspect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3665" y="4494230"/>
            <a:ext cx="125935" cy="129613"/>
          </a:xfrm>
          <a:prstGeom prst="rect">
            <a:avLst/>
          </a:prstGeom>
        </p:spPr>
      </p:pic>
      <p:sp>
        <p:nvSpPr>
          <p:cNvPr id="892" name="正方形/長方形 891"/>
          <p:cNvSpPr/>
          <p:nvPr/>
        </p:nvSpPr>
        <p:spPr>
          <a:xfrm>
            <a:off x="504571" y="4362651"/>
            <a:ext cx="1240061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東京都江東区豊洲</a:t>
            </a:r>
            <a:r>
              <a:rPr lang="en-US" altLang="zh-TW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3-2-3</a:t>
            </a:r>
            <a:endParaRPr lang="ja-JP" altLang="en-US" sz="482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93" name="正方形/長方形 892"/>
          <p:cNvSpPr/>
          <p:nvPr/>
        </p:nvSpPr>
        <p:spPr>
          <a:xfrm>
            <a:off x="504571" y="4519258"/>
            <a:ext cx="1240061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771" b="1" kern="0" dirty="0">
                <a:solidFill>
                  <a:schemeClr val="accent1">
                    <a:lumMod val="50000"/>
                  </a:schemeClr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lang="ja-JP" altLang="en-US" sz="482" kern="0" dirty="0">
              <a:solidFill>
                <a:schemeClr val="accent1">
                  <a:lumMod val="5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837" name="グループ化 836"/>
          <p:cNvGrpSpPr/>
          <p:nvPr/>
        </p:nvGrpSpPr>
        <p:grpSpPr>
          <a:xfrm>
            <a:off x="-12529" y="3041761"/>
            <a:ext cx="3828880" cy="904170"/>
            <a:chOff x="-25999" y="6123354"/>
            <a:chExt cx="7801574" cy="1654169"/>
          </a:xfrm>
        </p:grpSpPr>
        <p:sp>
          <p:nvSpPr>
            <p:cNvPr id="834" name="正方形/長方形 833"/>
            <p:cNvSpPr/>
            <p:nvPr/>
          </p:nvSpPr>
          <p:spPr>
            <a:xfrm>
              <a:off x="-10664" y="6152242"/>
              <a:ext cx="7775575" cy="1598387"/>
            </a:xfrm>
            <a:prstGeom prst="rect">
              <a:avLst/>
            </a:prstGeom>
            <a:solidFill>
              <a:srgbClr val="3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cxnSp>
          <p:nvCxnSpPr>
            <p:cNvPr id="836" name="直線コネクタ 835"/>
            <p:cNvCxnSpPr/>
            <p:nvPr/>
          </p:nvCxnSpPr>
          <p:spPr>
            <a:xfrm>
              <a:off x="-10664" y="6123354"/>
              <a:ext cx="7786239" cy="0"/>
            </a:xfrm>
            <a:prstGeom prst="line">
              <a:avLst/>
            </a:prstGeom>
            <a:ln w="19050" cap="rnd">
              <a:solidFill>
                <a:srgbClr val="640000"/>
              </a:solidFill>
              <a:prstDash val="dash"/>
              <a:round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直線コネクタ 898"/>
            <p:cNvCxnSpPr/>
            <p:nvPr/>
          </p:nvCxnSpPr>
          <p:spPr>
            <a:xfrm>
              <a:off x="-25999" y="7777523"/>
              <a:ext cx="7786239" cy="0"/>
            </a:xfrm>
            <a:prstGeom prst="line">
              <a:avLst/>
            </a:prstGeom>
            <a:ln w="19050" cap="rnd">
              <a:solidFill>
                <a:srgbClr val="640000"/>
              </a:solidFill>
              <a:prstDash val="dash"/>
              <a:round/>
              <a:head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9" name="グループ化 838"/>
          <p:cNvGrpSpPr/>
          <p:nvPr/>
        </p:nvGrpSpPr>
        <p:grpSpPr>
          <a:xfrm>
            <a:off x="218352" y="3177805"/>
            <a:ext cx="1636036" cy="670309"/>
            <a:chOff x="664443" y="6227258"/>
            <a:chExt cx="3110883" cy="1390832"/>
          </a:xfrm>
        </p:grpSpPr>
        <p:sp>
          <p:nvSpPr>
            <p:cNvPr id="901" name="正方形/長方形 900"/>
            <p:cNvSpPr/>
            <p:nvPr/>
          </p:nvSpPr>
          <p:spPr>
            <a:xfrm>
              <a:off x="664443" y="6233060"/>
              <a:ext cx="3110883" cy="344672"/>
            </a:xfrm>
            <a:prstGeom prst="rect">
              <a:avLst/>
            </a:prstGeom>
            <a:pattFill prst="pct90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64"/>
            </a:p>
          </p:txBody>
        </p:sp>
        <p:sp>
          <p:nvSpPr>
            <p:cNvPr id="902" name="正方形/長方形 901"/>
            <p:cNvSpPr/>
            <p:nvPr/>
          </p:nvSpPr>
          <p:spPr>
            <a:xfrm>
              <a:off x="664443" y="6227258"/>
              <a:ext cx="3110883" cy="1390832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903" name="正方形/長方形 902"/>
            <p:cNvSpPr/>
            <p:nvPr/>
          </p:nvSpPr>
          <p:spPr>
            <a:xfrm>
              <a:off x="780555" y="6286493"/>
              <a:ext cx="2940454" cy="24613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771" b="1" kern="0" spc="145" dirty="0">
                  <a:solidFill>
                    <a:srgbClr val="3E0000"/>
                  </a:solidFill>
                  <a:latin typeface="メイリオ" pitchFamily="50" charset="-128"/>
                  <a:ea typeface="メイリオ" pitchFamily="50" charset="-128"/>
                </a:rPr>
                <a:t>プチ宴会コース</a:t>
              </a:r>
              <a:endParaRPr lang="ja-JP" altLang="en-US" sz="530" b="1" kern="0" spc="145" dirty="0">
                <a:solidFill>
                  <a:srgbClr val="3E000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grpSp>
        <p:nvGrpSpPr>
          <p:cNvPr id="838" name="グループ化 837"/>
          <p:cNvGrpSpPr/>
          <p:nvPr/>
        </p:nvGrpSpPr>
        <p:grpSpPr>
          <a:xfrm>
            <a:off x="1960313" y="3170700"/>
            <a:ext cx="1636036" cy="670309"/>
            <a:chOff x="4017516" y="6227391"/>
            <a:chExt cx="3110883" cy="1390832"/>
          </a:xfrm>
        </p:grpSpPr>
        <p:sp>
          <p:nvSpPr>
            <p:cNvPr id="904" name="正方形/長方形 903"/>
            <p:cNvSpPr/>
            <p:nvPr/>
          </p:nvSpPr>
          <p:spPr>
            <a:xfrm>
              <a:off x="4017516" y="6233193"/>
              <a:ext cx="3110883" cy="344672"/>
            </a:xfrm>
            <a:prstGeom prst="rect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905" name="正方形/長方形 904"/>
            <p:cNvSpPr/>
            <p:nvPr/>
          </p:nvSpPr>
          <p:spPr>
            <a:xfrm>
              <a:off x="4017516" y="6227391"/>
              <a:ext cx="3110883" cy="139083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906" name="正方形/長方形 905"/>
            <p:cNvSpPr/>
            <p:nvPr/>
          </p:nvSpPr>
          <p:spPr>
            <a:xfrm>
              <a:off x="4257378" y="6286626"/>
              <a:ext cx="2707201" cy="24613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ja-JP" altLang="en-US" sz="771" b="1" kern="0" spc="145" dirty="0">
                  <a:solidFill>
                    <a:srgbClr val="3E0000"/>
                  </a:solidFill>
                  <a:latin typeface="メイリオ" pitchFamily="50" charset="-128"/>
                  <a:ea typeface="メイリオ" pitchFamily="50" charset="-128"/>
                </a:rPr>
                <a:t>早得♪忘年会コース</a:t>
              </a:r>
            </a:p>
          </p:txBody>
        </p:sp>
      </p:grpSp>
      <p:sp>
        <p:nvSpPr>
          <p:cNvPr id="841" name="テキスト ボックス 840"/>
          <p:cNvSpPr txBox="1"/>
          <p:nvPr/>
        </p:nvSpPr>
        <p:spPr>
          <a:xfrm>
            <a:off x="185038" y="3351440"/>
            <a:ext cx="1773704" cy="448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サーモンマリネ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アボカドタルタル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マルゲリータピッツァ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魚介パエリア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飲放題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時間付のコースです</a:t>
            </a:r>
          </a:p>
        </p:txBody>
      </p:sp>
      <p:sp>
        <p:nvSpPr>
          <p:cNvPr id="911" name="テキスト ボックス 910"/>
          <p:cNvSpPr txBox="1"/>
          <p:nvPr/>
        </p:nvSpPr>
        <p:spPr>
          <a:xfrm>
            <a:off x="1915452" y="3323501"/>
            <a:ext cx="1799722" cy="544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前菜カルパッチョ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冷製ローストビーフ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緑黄色野菜のサラダ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ジャーマンポテト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選べるパスタ＆ピッツァ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r>
              <a:rPr lang="en-US" altLang="ja-JP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/</a:t>
            </a:r>
            <a:r>
              <a:rPr lang="ja-JP" altLang="en-US" sz="579" spc="145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　</a:t>
            </a:r>
            <a:endParaRPr lang="en-US" altLang="ja-JP" sz="579" spc="145" dirty="0">
              <a:solidFill>
                <a:srgbClr val="F9C897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624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624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早期ご予約で飲放題＋</a:t>
            </a:r>
            <a:r>
              <a:rPr lang="en-US" altLang="ja-JP" sz="624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1,500</a:t>
            </a:r>
            <a:r>
              <a:rPr lang="ja-JP" altLang="en-US" sz="624" dirty="0">
                <a:solidFill>
                  <a:srgbClr val="F9C897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で承ります</a:t>
            </a:r>
          </a:p>
        </p:txBody>
      </p:sp>
      <p:sp>
        <p:nvSpPr>
          <p:cNvPr id="912" name="正方形/長方形 911"/>
          <p:cNvSpPr/>
          <p:nvPr/>
        </p:nvSpPr>
        <p:spPr>
          <a:xfrm>
            <a:off x="127685" y="1186438"/>
            <a:ext cx="1083458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771" kern="0" dirty="0">
                <a:solidFill>
                  <a:schemeClr val="bg1">
                    <a:lumMod val="9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緑あふれるカフェで</a:t>
            </a:r>
          </a:p>
        </p:txBody>
      </p:sp>
      <p:sp>
        <p:nvSpPr>
          <p:cNvPr id="913" name="正方形/長方形 912"/>
          <p:cNvSpPr/>
          <p:nvPr/>
        </p:nvSpPr>
        <p:spPr>
          <a:xfrm>
            <a:off x="2582703" y="1186438"/>
            <a:ext cx="1083458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771" kern="0" dirty="0">
                <a:solidFill>
                  <a:schemeClr val="bg1">
                    <a:lumMod val="9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パーティをどうぞ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142" y="4020814"/>
            <a:ext cx="1523876" cy="101863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30522" y="4332906"/>
            <a:ext cx="1167119" cy="412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41" dirty="0"/>
              <a:t>地図を</a:t>
            </a:r>
            <a:endParaRPr lang="en-US" altLang="ja-JP" sz="1041" dirty="0"/>
          </a:p>
          <a:p>
            <a:pPr algn="ctr"/>
            <a:r>
              <a:rPr lang="ja-JP" altLang="en-US" sz="1041" dirty="0"/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9943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DB911613-A6AE-4F8F-859C-26BA1E59A871}" vid="{9EACD152-11C9-4AE4-B4F3-2C08A33B4B9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219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22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2014-07-08T06:49:35Z</dcterms:created>
  <dcterms:modified xsi:type="dcterms:W3CDTF">2014-07-08T06:49:40Z</dcterms:modified>
</cp:coreProperties>
</file>