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C47A"/>
    <a:srgbClr val="EF9B88"/>
    <a:srgbClr val="FEB8CC"/>
    <a:srgbClr val="F9C897"/>
    <a:srgbClr val="614C3F"/>
    <a:srgbClr val="AC7A70"/>
    <a:srgbClr val="946056"/>
    <a:srgbClr val="FF7986"/>
    <a:srgbClr val="640000"/>
    <a:srgbClr val="FFC5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5" d="100"/>
          <a:sy n="95" d="100"/>
        </p:scale>
        <p:origin x="-1020" y="44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2" name="正方形/長方形 4661"/>
          <p:cNvSpPr/>
          <p:nvPr userDrawn="1"/>
        </p:nvSpPr>
        <p:spPr>
          <a:xfrm>
            <a:off x="0" y="-1"/>
            <a:ext cx="7775575" cy="8720255"/>
          </a:xfrm>
          <a:prstGeom prst="rect">
            <a:avLst/>
          </a:prstGeom>
          <a:pattFill prst="dotGrid">
            <a:fgClr>
              <a:srgbClr val="F6F68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5" name="図 9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57843">
            <a:off x="2094266" y="3841968"/>
            <a:ext cx="3411103" cy="366822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 rot="411251">
            <a:off x="2752437" y="4445792"/>
            <a:ext cx="2057301" cy="193701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400" dirty="0" smtClean="0">
                <a:solidFill>
                  <a:srgbClr val="F9C89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400" dirty="0" smtClean="0">
              <a:solidFill>
                <a:srgbClr val="F9C89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rgbClr val="F9C89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400" dirty="0" smtClean="0">
                <a:solidFill>
                  <a:srgbClr val="F9C89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400" dirty="0">
                <a:solidFill>
                  <a:srgbClr val="F9C89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400" dirty="0">
              <a:solidFill>
                <a:srgbClr val="F9C89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54" name="正方形/長方形 853"/>
          <p:cNvSpPr/>
          <p:nvPr/>
        </p:nvSpPr>
        <p:spPr>
          <a:xfrm>
            <a:off x="0" y="8471545"/>
            <a:ext cx="7775575" cy="2436168"/>
          </a:xfrm>
          <a:prstGeom prst="rect">
            <a:avLst/>
          </a:prstGeom>
          <a:solidFill>
            <a:srgbClr val="614C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74" name="図 873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741" y="9314322"/>
            <a:ext cx="2112187" cy="1287000"/>
          </a:xfrm>
          <a:prstGeom prst="rect">
            <a:avLst/>
          </a:prstGeom>
        </p:spPr>
      </p:pic>
      <p:pic>
        <p:nvPicPr>
          <p:cNvPr id="930" name="図 929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15" y="9314322"/>
            <a:ext cx="2112187" cy="1287000"/>
          </a:xfrm>
          <a:prstGeom prst="rect">
            <a:avLst/>
          </a:prstGeom>
        </p:spPr>
      </p:pic>
      <p:pic>
        <p:nvPicPr>
          <p:cNvPr id="921" name="図 9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668688">
            <a:off x="4409543" y="3137676"/>
            <a:ext cx="3411103" cy="3668221"/>
          </a:xfrm>
          <a:prstGeom prst="rect">
            <a:avLst/>
          </a:prstGeom>
        </p:spPr>
      </p:pic>
      <p:sp>
        <p:nvSpPr>
          <p:cNvPr id="883" name="正方形/長方形 882"/>
          <p:cNvSpPr/>
          <p:nvPr/>
        </p:nvSpPr>
        <p:spPr>
          <a:xfrm>
            <a:off x="5675071" y="9575905"/>
            <a:ext cx="152986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600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パーティ</a:t>
            </a:r>
            <a:r>
              <a:rPr lang="ja-JP" altLang="en-US" sz="16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コース</a:t>
            </a:r>
            <a:endParaRPr lang="en-US" altLang="ja-JP" sz="1600" b="1" kern="0" dirty="0" smtClean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en-US" altLang="ja-JP" sz="16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r>
              <a:rPr lang="ja-JP" altLang="en-US" sz="16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円</a:t>
            </a:r>
            <a:r>
              <a:rPr lang="en-US" altLang="ja-JP" sz="11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(</a:t>
            </a:r>
            <a:r>
              <a:rPr lang="ja-JP" altLang="en-US" sz="11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飲放題付</a:t>
            </a:r>
            <a:r>
              <a:rPr lang="en-US" altLang="ja-JP" sz="11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)</a:t>
            </a:r>
            <a:endParaRPr lang="ja-JP" altLang="en-US" sz="110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4" name="正方形/長方形 883"/>
          <p:cNvSpPr/>
          <p:nvPr/>
        </p:nvSpPr>
        <p:spPr>
          <a:xfrm>
            <a:off x="3527375" y="9575905"/>
            <a:ext cx="1529860" cy="523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6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御飲食代</a:t>
            </a:r>
            <a:endParaRPr lang="en-US" altLang="ja-JP" sz="110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18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１０％</a:t>
            </a:r>
            <a:r>
              <a:rPr lang="en-US" altLang="ja-JP" sz="18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OFF</a:t>
            </a:r>
            <a:endParaRPr lang="ja-JP" altLang="en-US" sz="180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5" name="正方形/長方形 884"/>
          <p:cNvSpPr/>
          <p:nvPr/>
        </p:nvSpPr>
        <p:spPr>
          <a:xfrm>
            <a:off x="3527375" y="10133117"/>
            <a:ext cx="15298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入店時にご提示ください</a:t>
            </a:r>
            <a:endParaRPr lang="en-US" altLang="ja-JP" sz="900" kern="0" dirty="0" smtClean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割引上限￥</a:t>
            </a:r>
            <a:r>
              <a:rPr lang="en-US" altLang="ja-JP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endParaRPr lang="ja-JP" altLang="en-US" sz="600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6" name="正方形/長方形 885"/>
          <p:cNvSpPr/>
          <p:nvPr/>
        </p:nvSpPr>
        <p:spPr>
          <a:xfrm>
            <a:off x="5675071" y="10133117"/>
            <a:ext cx="176569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ご予約時にお</a:t>
            </a:r>
            <a:r>
              <a:rPr lang="ja-JP" altLang="en-US" sz="900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知</a:t>
            </a:r>
            <a:r>
              <a:rPr lang="ja-JP" altLang="en-US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らせください</a:t>
            </a:r>
            <a:endParaRPr lang="en-US" altLang="ja-JP" sz="900" kern="0" dirty="0" smtClean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割引上限￥</a:t>
            </a:r>
            <a:r>
              <a:rPr lang="en-US" altLang="ja-JP" sz="9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endParaRPr lang="ja-JP" altLang="en-US" sz="600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7" name="正方形/長方形 886"/>
          <p:cNvSpPr/>
          <p:nvPr/>
        </p:nvSpPr>
        <p:spPr>
          <a:xfrm>
            <a:off x="482397" y="8680428"/>
            <a:ext cx="275028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2800" b="1" kern="0" spc="30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Café</a:t>
            </a:r>
            <a:r>
              <a:rPr lang="ja-JP" altLang="en-US" sz="2800" b="1" kern="0" spc="30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 </a:t>
            </a:r>
            <a:r>
              <a:rPr lang="en-US" altLang="ja-JP" sz="2800" b="1" kern="0" spc="30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ASKUL</a:t>
            </a:r>
            <a:endParaRPr lang="ja-JP" altLang="en-US" sz="1800" b="1" kern="0" spc="30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8" name="正方形/長方形 887"/>
          <p:cNvSpPr/>
          <p:nvPr/>
        </p:nvSpPr>
        <p:spPr>
          <a:xfrm>
            <a:off x="3503063" y="9014433"/>
            <a:ext cx="257301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4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11:00</a:t>
            </a:r>
            <a:r>
              <a:rPr lang="ja-JP" altLang="en-US" sz="14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～</a:t>
            </a:r>
            <a:r>
              <a:rPr lang="en-US" altLang="ja-JP" sz="14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22:00</a:t>
            </a:r>
            <a:r>
              <a:rPr lang="ja-JP" altLang="en-US" sz="14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 </a:t>
            </a:r>
            <a:r>
              <a:rPr lang="en-US" altLang="ja-JP" sz="11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(L.O21:30)</a:t>
            </a:r>
            <a:endParaRPr lang="ja-JP" altLang="en-US" sz="900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pic>
        <p:nvPicPr>
          <p:cNvPr id="829" name="図 828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60742" y="8702702"/>
            <a:ext cx="263212" cy="268934"/>
          </a:xfrm>
          <a:prstGeom prst="rect">
            <a:avLst/>
          </a:prstGeom>
        </p:spPr>
      </p:pic>
      <p:pic>
        <p:nvPicPr>
          <p:cNvPr id="830" name="図 82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10697" y="9012515"/>
            <a:ext cx="261305" cy="268935"/>
          </a:xfrm>
          <a:prstGeom prst="rect">
            <a:avLst/>
          </a:prstGeom>
        </p:spPr>
      </p:pic>
      <p:pic>
        <p:nvPicPr>
          <p:cNvPr id="831" name="図 830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06469" y="8702702"/>
            <a:ext cx="261305" cy="268935"/>
          </a:xfrm>
          <a:prstGeom prst="rect">
            <a:avLst/>
          </a:prstGeom>
        </p:spPr>
      </p:pic>
      <p:sp>
        <p:nvSpPr>
          <p:cNvPr id="892" name="正方形/長方形 891"/>
          <p:cNvSpPr/>
          <p:nvPr/>
        </p:nvSpPr>
        <p:spPr>
          <a:xfrm>
            <a:off x="5453108" y="8729447"/>
            <a:ext cx="232246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TW" altLang="en-US" sz="14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東京都</a:t>
            </a:r>
            <a:r>
              <a:rPr lang="zh-TW" altLang="en-US" sz="1400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江東区豊洲</a:t>
            </a:r>
            <a:r>
              <a:rPr lang="en-US" altLang="zh-TW" sz="1400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3-2-3</a:t>
            </a:r>
            <a:endParaRPr lang="ja-JP" altLang="en-US" sz="900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93" name="正方形/長方形 892"/>
          <p:cNvSpPr/>
          <p:nvPr/>
        </p:nvSpPr>
        <p:spPr>
          <a:xfrm>
            <a:off x="3498835" y="8714059"/>
            <a:ext cx="178298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6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03-1234-1111</a:t>
            </a:r>
            <a:endParaRPr lang="ja-JP" altLang="en-US" sz="1000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pic>
        <p:nvPicPr>
          <p:cNvPr id="914" name="図 9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828" y="2304075"/>
            <a:ext cx="3411103" cy="3668221"/>
          </a:xfrm>
          <a:prstGeom prst="rect">
            <a:avLst/>
          </a:prstGeom>
        </p:spPr>
      </p:pic>
      <p:pic>
        <p:nvPicPr>
          <p:cNvPr id="845" name="図 8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55266">
            <a:off x="710283" y="939989"/>
            <a:ext cx="3802500" cy="1687500"/>
          </a:xfrm>
          <a:prstGeom prst="rect">
            <a:avLst/>
          </a:prstGeom>
          <a:effectLst>
            <a:outerShdw blurRad="50800" dist="38100" dir="5400000" algn="t" rotWithShape="0">
              <a:srgbClr val="FEB8CC">
                <a:alpha val="40000"/>
              </a:srgbClr>
            </a:outerShdw>
          </a:effectLst>
        </p:spPr>
      </p:pic>
      <p:pic>
        <p:nvPicPr>
          <p:cNvPr id="850" name="図 849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439566">
            <a:off x="3078230" y="6449427"/>
            <a:ext cx="1043222" cy="418900"/>
          </a:xfrm>
          <a:prstGeom prst="rect">
            <a:avLst/>
          </a:prstGeom>
          <a:effectLst>
            <a:outerShdw blurRad="508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</p:pic>
      <p:pic>
        <p:nvPicPr>
          <p:cNvPr id="851" name="図 85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889700">
            <a:off x="1038954" y="4804082"/>
            <a:ext cx="1104110" cy="463133"/>
          </a:xfrm>
          <a:prstGeom prst="rect">
            <a:avLst/>
          </a:prstGeom>
          <a:effectLst>
            <a:outerShdw blurRad="50800" dist="38100" dir="5400000" algn="t" rotWithShape="0">
              <a:srgbClr val="FF7986">
                <a:alpha val="40000"/>
              </a:srgbClr>
            </a:outerShdw>
          </a:effectLst>
        </p:spPr>
      </p:pic>
      <p:pic>
        <p:nvPicPr>
          <p:cNvPr id="853" name="図 85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613589">
            <a:off x="5843407" y="5747417"/>
            <a:ext cx="1094516" cy="364839"/>
          </a:xfrm>
          <a:prstGeom prst="rect">
            <a:avLst/>
          </a:prstGeom>
          <a:effectLst>
            <a:outerShdw blurRad="50800" dist="38100" dir="5400000" algn="t" rotWithShape="0">
              <a:schemeClr val="accent1">
                <a:lumMod val="75000"/>
                <a:alpha val="40000"/>
              </a:schemeClr>
            </a:outerShdw>
          </a:effectLst>
        </p:spPr>
      </p:pic>
      <p:grpSp>
        <p:nvGrpSpPr>
          <p:cNvPr id="855" name="グループ化 854"/>
          <p:cNvGrpSpPr/>
          <p:nvPr/>
        </p:nvGrpSpPr>
        <p:grpSpPr>
          <a:xfrm>
            <a:off x="716831" y="9077032"/>
            <a:ext cx="1914273" cy="1475149"/>
            <a:chOff x="4765049" y="8702943"/>
            <a:chExt cx="2470145" cy="1903506"/>
          </a:xfrm>
        </p:grpSpPr>
        <p:grpSp>
          <p:nvGrpSpPr>
            <p:cNvPr id="856" name="グループ化 855"/>
            <p:cNvGrpSpPr/>
            <p:nvPr/>
          </p:nvGrpSpPr>
          <p:grpSpPr>
            <a:xfrm>
              <a:off x="4765049" y="8702943"/>
              <a:ext cx="2349878" cy="1903506"/>
              <a:chOff x="4150583" y="2925323"/>
              <a:chExt cx="2422545" cy="1594585"/>
            </a:xfrm>
          </p:grpSpPr>
          <p:sp>
            <p:nvSpPr>
              <p:cNvPr id="865" name="正方形/長方形 864"/>
              <p:cNvSpPr/>
              <p:nvPr/>
            </p:nvSpPr>
            <p:spPr>
              <a:xfrm>
                <a:off x="4150583" y="4007305"/>
                <a:ext cx="2422545" cy="202152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67" name="正方形/長方形 866"/>
              <p:cNvSpPr/>
              <p:nvPr/>
            </p:nvSpPr>
            <p:spPr>
              <a:xfrm rot="5400000">
                <a:off x="5329977" y="3597489"/>
                <a:ext cx="1584000" cy="260837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68" name="正方形/長方形 867"/>
              <p:cNvSpPr/>
              <p:nvPr/>
            </p:nvSpPr>
            <p:spPr>
              <a:xfrm rot="5400000">
                <a:off x="4040456" y="3685402"/>
                <a:ext cx="1594365" cy="7420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69" name="正方形/長方形 868"/>
              <p:cNvSpPr/>
              <p:nvPr/>
            </p:nvSpPr>
            <p:spPr>
              <a:xfrm>
                <a:off x="4150583" y="3507180"/>
                <a:ext cx="2422545" cy="69101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70" name="テキスト ボックス 869"/>
              <p:cNvSpPr txBox="1"/>
              <p:nvPr/>
            </p:nvSpPr>
            <p:spPr>
              <a:xfrm>
                <a:off x="4983606" y="3001128"/>
                <a:ext cx="653097" cy="167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700" b="1" dirty="0">
                    <a:latin typeface="メイリオ" pitchFamily="50" charset="-128"/>
                    <a:ea typeface="メイリオ" pitchFamily="50" charset="-128"/>
                  </a:rPr>
                  <a:t>＊＊小学校</a:t>
                </a:r>
              </a:p>
            </p:txBody>
          </p:sp>
          <p:sp>
            <p:nvSpPr>
              <p:cNvPr id="871" name="テキスト ボックス 870"/>
              <p:cNvSpPr txBox="1"/>
              <p:nvPr/>
            </p:nvSpPr>
            <p:spPr>
              <a:xfrm>
                <a:off x="4150583" y="3828344"/>
                <a:ext cx="560553" cy="167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ja-JP" altLang="en-US" sz="700" b="1" dirty="0">
                    <a:latin typeface="メイリオ" pitchFamily="50" charset="-128"/>
                    <a:ea typeface="メイリオ" pitchFamily="50" charset="-128"/>
                  </a:rPr>
                  <a:t>コンビニ</a:t>
                </a:r>
              </a:p>
            </p:txBody>
          </p:sp>
          <p:sp>
            <p:nvSpPr>
              <p:cNvPr id="872" name="角丸四角形 871"/>
              <p:cNvSpPr/>
              <p:nvPr/>
            </p:nvSpPr>
            <p:spPr>
              <a:xfrm>
                <a:off x="4906764" y="3431928"/>
                <a:ext cx="612000" cy="3960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73" name="テキスト ボックス 872"/>
              <p:cNvSpPr txBox="1"/>
              <p:nvPr/>
            </p:nvSpPr>
            <p:spPr>
              <a:xfrm>
                <a:off x="5174672" y="4210998"/>
                <a:ext cx="747580" cy="216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ja-JP" altLang="en-US" sz="700" b="1" dirty="0">
                    <a:latin typeface="メイリオ" pitchFamily="50" charset="-128"/>
                    <a:ea typeface="メイリオ" pitchFamily="50" charset="-128"/>
                  </a:rPr>
                  <a:t>郵便局</a:t>
                </a:r>
              </a:p>
            </p:txBody>
          </p:sp>
        </p:grpSp>
        <p:sp>
          <p:nvSpPr>
            <p:cNvPr id="858" name="円/楕円 857"/>
            <p:cNvSpPr/>
            <p:nvPr/>
          </p:nvSpPr>
          <p:spPr>
            <a:xfrm>
              <a:off x="6399985" y="10286405"/>
              <a:ext cx="97717" cy="892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  <p:sp>
          <p:nvSpPr>
            <p:cNvPr id="859" name="円/楕円 858"/>
            <p:cNvSpPr/>
            <p:nvPr/>
          </p:nvSpPr>
          <p:spPr>
            <a:xfrm>
              <a:off x="5253046" y="9838572"/>
              <a:ext cx="97717" cy="892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5531236" y="8860406"/>
              <a:ext cx="97717" cy="892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  <p:sp>
          <p:nvSpPr>
            <p:cNvPr id="861" name="正方形/長方形 860"/>
            <p:cNvSpPr/>
            <p:nvPr/>
          </p:nvSpPr>
          <p:spPr>
            <a:xfrm>
              <a:off x="5681907" y="9516430"/>
              <a:ext cx="759503" cy="4170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1050" b="1" kern="0" dirty="0" smtClean="0">
                  <a:solidFill>
                    <a:srgbClr val="F9C897"/>
                  </a:solidFill>
                  <a:latin typeface="メイリオ" pitchFamily="50" charset="-128"/>
                  <a:ea typeface="メイリオ" pitchFamily="50" charset="-128"/>
                </a:rPr>
                <a:t>Café</a:t>
              </a:r>
            </a:p>
            <a:p>
              <a:r>
                <a:rPr lang="en-US" altLang="ja-JP" sz="1050" b="1" kern="0" dirty="0" smtClean="0">
                  <a:solidFill>
                    <a:srgbClr val="F9C897"/>
                  </a:solidFill>
                  <a:latin typeface="メイリオ" pitchFamily="50" charset="-128"/>
                  <a:ea typeface="メイリオ" pitchFamily="50" charset="-128"/>
                </a:rPr>
                <a:t>ASKU</a:t>
              </a:r>
              <a:r>
                <a:rPr lang="en-US" altLang="ja-JP" sz="1050" b="1" kern="0" dirty="0">
                  <a:solidFill>
                    <a:srgbClr val="F9C897"/>
                  </a:solidFill>
                  <a:latin typeface="メイリオ" pitchFamily="50" charset="-128"/>
                  <a:ea typeface="メイリオ" pitchFamily="50" charset="-128"/>
                </a:rPr>
                <a:t>L</a:t>
              </a:r>
              <a:endParaRPr lang="en-US" altLang="ja-JP" sz="105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862" name="テキスト ボックス 861"/>
            <p:cNvSpPr txBox="1"/>
            <p:nvPr/>
          </p:nvSpPr>
          <p:spPr>
            <a:xfrm>
              <a:off x="6137336" y="9961270"/>
              <a:ext cx="1097858" cy="337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50" dirty="0" smtClean="0">
                  <a:solidFill>
                    <a:schemeClr val="bg1">
                      <a:lumMod val="50000"/>
                    </a:schemeClr>
                  </a:solidFill>
                </a:rPr>
                <a:t>国道＊号</a:t>
              </a:r>
              <a:endParaRPr lang="ja-JP" altLang="en-US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22" name="星 7 821"/>
          <p:cNvSpPr/>
          <p:nvPr/>
        </p:nvSpPr>
        <p:spPr>
          <a:xfrm>
            <a:off x="1255600" y="9695975"/>
            <a:ext cx="150493" cy="150493"/>
          </a:xfrm>
          <a:prstGeom prst="star7">
            <a:avLst/>
          </a:prstGeom>
          <a:solidFill>
            <a:srgbClr val="F9C8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78" name="図 87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177085">
            <a:off x="4822091" y="1096691"/>
            <a:ext cx="2052271" cy="272727"/>
          </a:xfrm>
          <a:prstGeom prst="rect">
            <a:avLst/>
          </a:prstGeom>
        </p:spPr>
      </p:pic>
      <p:pic>
        <p:nvPicPr>
          <p:cNvPr id="879" name="図 87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68698" y="1687744"/>
            <a:ext cx="2290909" cy="293182"/>
          </a:xfrm>
          <a:prstGeom prst="rect">
            <a:avLst/>
          </a:prstGeom>
        </p:spPr>
      </p:pic>
      <p:pic>
        <p:nvPicPr>
          <p:cNvPr id="880" name="図 87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736918">
            <a:off x="4927801" y="672917"/>
            <a:ext cx="1234089" cy="231818"/>
          </a:xfrm>
          <a:prstGeom prst="rect">
            <a:avLst/>
          </a:prstGeom>
        </p:spPr>
      </p:pic>
      <p:pic>
        <p:nvPicPr>
          <p:cNvPr id="881" name="図 88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824752">
            <a:off x="4463807" y="2275303"/>
            <a:ext cx="1356818" cy="272727"/>
          </a:xfrm>
          <a:prstGeom prst="rect">
            <a:avLst/>
          </a:prstGeom>
        </p:spPr>
      </p:pic>
      <p:pic>
        <p:nvPicPr>
          <p:cNvPr id="889" name="図 88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421259">
            <a:off x="4222267" y="2804923"/>
            <a:ext cx="1595454" cy="293182"/>
          </a:xfrm>
          <a:prstGeom prst="rect">
            <a:avLst/>
          </a:prstGeom>
        </p:spPr>
      </p:pic>
      <p:pic>
        <p:nvPicPr>
          <p:cNvPr id="890" name="図 889"/>
          <p:cNvPicPr>
            <a:picLocks noChangeAspect="1"/>
          </p:cNvPicPr>
          <p:nvPr/>
        </p:nvPicPr>
        <p:blipFill>
          <a:blip r:embed="rId1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984" y="6582979"/>
            <a:ext cx="2430973" cy="1846581"/>
          </a:xfrm>
          <a:prstGeom prst="rect">
            <a:avLst/>
          </a:prstGeom>
        </p:spPr>
      </p:pic>
      <p:sp>
        <p:nvSpPr>
          <p:cNvPr id="939" name="テキスト ボックス 938"/>
          <p:cNvSpPr txBox="1"/>
          <p:nvPr/>
        </p:nvSpPr>
        <p:spPr>
          <a:xfrm>
            <a:off x="5318791" y="6717609"/>
            <a:ext cx="2041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1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サーモンマリネ</a:t>
            </a:r>
            <a:endParaRPr kumimoji="1" lang="en-US" altLang="ja-JP" sz="1100" dirty="0" smtClean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1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マルゲリータピッツァ</a:t>
            </a:r>
            <a:endParaRPr lang="en-US" altLang="ja-JP" sz="1100" dirty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1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魚介パエリア</a:t>
            </a:r>
            <a:endParaRPr kumimoji="1" lang="en-US" altLang="ja-JP" sz="1100" dirty="0" smtClean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1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肉料理</a:t>
            </a:r>
            <a:endParaRPr lang="en-US" altLang="ja-JP" sz="1100" dirty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1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デザート</a:t>
            </a:r>
            <a:endParaRPr kumimoji="1" lang="en-US" altLang="ja-JP" sz="1100" dirty="0" smtClean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9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9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飲放題</a:t>
            </a:r>
            <a:r>
              <a:rPr lang="en-US" altLang="ja-JP" sz="9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sz="9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時間付</a:t>
            </a:r>
            <a:r>
              <a:rPr lang="en-US" altLang="ja-JP" sz="9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3000</a:t>
            </a:r>
            <a:r>
              <a:rPr lang="ja-JP" altLang="en-US" sz="900" dirty="0" smtClean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円のコースです</a:t>
            </a:r>
            <a:endParaRPr kumimoji="1" lang="ja-JP" altLang="en-US" sz="900" dirty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940" name="図 9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00000">
            <a:off x="422775" y="5752414"/>
            <a:ext cx="1702090" cy="1830388"/>
          </a:xfrm>
          <a:prstGeom prst="rect">
            <a:avLst/>
          </a:prstGeom>
        </p:spPr>
      </p:pic>
      <p:sp>
        <p:nvSpPr>
          <p:cNvPr id="877" name="テキスト ボックス 876"/>
          <p:cNvSpPr txBox="1"/>
          <p:nvPr/>
        </p:nvSpPr>
        <p:spPr>
          <a:xfrm>
            <a:off x="418237" y="7508108"/>
            <a:ext cx="5017720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100" spc="300" dirty="0" smtClean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【</a:t>
            </a:r>
            <a:r>
              <a:rPr kumimoji="1" lang="ja-JP" altLang="en-US" sz="1100" spc="300" dirty="0" smtClean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身体も心も美しく</a:t>
            </a:r>
            <a:r>
              <a:rPr kumimoji="1" lang="en-US" altLang="ja-JP" sz="1100" spc="300" dirty="0" smtClean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】</a:t>
            </a:r>
            <a:r>
              <a:rPr lang="ja-JP" altLang="en-US" sz="1100" spc="300" dirty="0" smtClean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がコンセプトのカフェアスクルでは、</a:t>
            </a:r>
            <a:endParaRPr lang="en-US" altLang="ja-JP" sz="1100" spc="300" dirty="0" smtClean="0">
              <a:solidFill>
                <a:srgbClr val="FF798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100" spc="300" dirty="0" smtClean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地域のお野菜、魚介類、フルーツを使用したメニュー</a:t>
            </a:r>
            <a:r>
              <a:rPr lang="ja-JP" altLang="en-US" sz="1100" spc="300" dirty="0" smtClean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で</a:t>
            </a:r>
            <a:endParaRPr lang="en-US" altLang="ja-JP" sz="1100" spc="300" dirty="0" smtClean="0">
              <a:solidFill>
                <a:srgbClr val="FF798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spc="300" dirty="0" smtClean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こころもからだも幸せになれるひとときをお楽しみいただけます。</a:t>
            </a:r>
            <a:endParaRPr kumimoji="1" lang="ja-JP" altLang="en-US" sz="1100" spc="300" dirty="0">
              <a:solidFill>
                <a:srgbClr val="FF798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894" name="図 893"/>
          <p:cNvPicPr>
            <a:picLocks noChangeAspect="1"/>
          </p:cNvPicPr>
          <p:nvPr/>
        </p:nvPicPr>
        <p:blipFill>
          <a:blip r:embed="rId17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9933484">
            <a:off x="1129444" y="7021413"/>
            <a:ext cx="722491" cy="202690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</p:pic>
      <p:sp>
        <p:nvSpPr>
          <p:cNvPr id="54" name="正方形/長方形 53"/>
          <p:cNvSpPr/>
          <p:nvPr/>
        </p:nvSpPr>
        <p:spPr>
          <a:xfrm rot="20620031">
            <a:off x="4978712" y="3783770"/>
            <a:ext cx="2057301" cy="193701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400" dirty="0" smtClean="0">
              <a:solidFill>
                <a:schemeClr val="accent1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400" dirty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400" dirty="0">
              <a:solidFill>
                <a:schemeClr val="accent1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 rot="1939552">
            <a:off x="1126799" y="2919016"/>
            <a:ext cx="2057301" cy="1937012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400" dirty="0" smtClean="0">
                <a:solidFill>
                  <a:srgbClr val="EF9B8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400" dirty="0" smtClean="0">
              <a:solidFill>
                <a:srgbClr val="EF9B8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rgbClr val="EF9B8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400" dirty="0" smtClean="0">
                <a:solidFill>
                  <a:srgbClr val="EF9B8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400" dirty="0">
                <a:solidFill>
                  <a:srgbClr val="EF9B8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400" dirty="0">
              <a:solidFill>
                <a:srgbClr val="EF9B8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 rot="19957980">
            <a:off x="688199" y="6085917"/>
            <a:ext cx="1035082" cy="971688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800" dirty="0" smtClean="0">
                <a:solidFill>
                  <a:srgbClr val="E2C47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800" dirty="0" smtClean="0">
              <a:solidFill>
                <a:srgbClr val="E2C47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800" dirty="0">
                <a:solidFill>
                  <a:srgbClr val="E2C47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800" dirty="0" smtClean="0">
                <a:solidFill>
                  <a:srgbClr val="E2C47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800" dirty="0">
                <a:solidFill>
                  <a:srgbClr val="E2C47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800" dirty="0">
              <a:solidFill>
                <a:srgbClr val="E2C47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L.pptx" id="{D0A6BAEA-656C-4FC6-B68D-F63011DD52AC}" vid="{532910ED-C8C7-4AC0-8924-7534F8B0FB09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</TotalTime>
  <Words>232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67</cp:revision>
  <cp:lastPrinted>2013-08-09T09:52:28Z</cp:lastPrinted>
  <dcterms:created xsi:type="dcterms:W3CDTF">2013-08-08T01:25:55Z</dcterms:created>
  <dcterms:modified xsi:type="dcterms:W3CDTF">2013-09-24T11:01:53Z</dcterms:modified>
</cp:coreProperties>
</file>