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89" r:id="rId2"/>
  </p:sldMasterIdLst>
  <p:notesMasterIdLst>
    <p:notesMasterId r:id="rId5"/>
  </p:notesMasterIdLst>
  <p:sldIdLst>
    <p:sldId id="260" r:id="rId3"/>
    <p:sldId id="262" r:id="rId4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FF9021"/>
    <a:srgbClr val="FF6600"/>
    <a:srgbClr val="F2B800"/>
    <a:srgbClr val="E6D6C3"/>
    <a:srgbClr val="FFEDC9"/>
    <a:srgbClr val="5A1B0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>
        <p:scale>
          <a:sx n="160" d="100"/>
          <a:sy n="160" d="100"/>
        </p:scale>
        <p:origin x="-1626" y="107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2B8B1FF-3122-4505-950A-3F0DC9A20650}" type="datetimeFigureOut">
              <a:rPr lang="ja-JP" altLang="en-US"/>
              <a:pPr>
                <a:defRPr/>
              </a:pPr>
              <a:t>2014/7/8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DEF0B51-0FB9-485E-8A72-F7A90EE388B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0066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5E5BE-FCA1-4AA3-950C-9D64D3BBBC7A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26358-0C9B-42C5-85AD-8FED0F6B5C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A8857-B57D-4E49-8FA4-F2622505DAF2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5FF3A-EE72-4A1A-81CF-6E6792D0A8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87B17-818B-49C2-BFB4-DD5F906A5A64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7B0F7-4016-4144-A16A-6EB0F567A60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6908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A0B01-CAC7-4FAA-A527-6168E0CF2008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7760B-50E5-4764-BA31-C4090250D6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93C34-D059-4359-BFF4-6CEC400569EF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15B5B-3628-4D45-A152-536528B5B1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E1B57-D1CB-46D7-9022-2335613D4C9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87E23-1FF5-4493-9DB2-C8A54D5373E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33A11-97C4-4D57-954E-EA402159CB55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6CC06-5CDD-42E0-A16F-1FD6FCA0F9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33407-D826-4B6E-91BF-FB194476DF9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1B28-F1CA-4E70-B7F2-31B27AC4F8E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3970-52F0-4125-814C-654CC4438D3E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085DC-1134-477D-AFD7-D56958DC98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30CC2-4729-4F9F-A261-6F965D1E1128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95B6-E287-483F-9C06-529CFE32FD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95585-F933-4C8D-85CD-DB99B306B3A9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7D383-3ACD-4658-9E12-B3327417C6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1956FC8-466D-44D0-AE3C-CEC051A747A1}" type="datetimeFigureOut">
              <a:rPr lang="en-US"/>
              <a:pPr>
                <a:defRPr/>
              </a:pPr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DFD771-D173-4404-A481-B6ECF1BC3DD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2" name="正方形/長方形 4661"/>
          <p:cNvSpPr/>
          <p:nvPr userDrawn="1"/>
        </p:nvSpPr>
        <p:spPr>
          <a:xfrm>
            <a:off x="0" y="1"/>
            <a:ext cx="3816350" cy="4433103"/>
          </a:xfrm>
          <a:prstGeom prst="rect">
            <a:avLst/>
          </a:prstGeom>
          <a:pattFill prst="dotGrid">
            <a:fgClr>
              <a:srgbClr val="F6F686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06747" fontAlgn="auto">
              <a:spcBef>
                <a:spcPts val="0"/>
              </a:spcBef>
              <a:spcAft>
                <a:spcPts val="0"/>
              </a:spcAft>
            </a:pPr>
            <a:endParaRPr lang="ja-JP" altLang="en-US" sz="462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08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</p:sldLayoutIdLst>
  <p:timing>
    <p:tnLst>
      <p:par>
        <p:cTn id="1" dur="indefinite" restart="never" nodeType="tmRoot"/>
      </p:par>
    </p:tnLst>
  </p:timing>
  <p:txStyles>
    <p:titleStyle>
      <a:lvl1pPr algn="l" defTabSz="374677" rtl="0" eaLnBrk="1" latinLnBrk="0" hangingPunct="1">
        <a:lnSpc>
          <a:spcPct val="90000"/>
        </a:lnSpc>
        <a:spcBef>
          <a:spcPct val="0"/>
        </a:spcBef>
        <a:buNone/>
        <a:defRPr kumimoji="1" sz="18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3669" indent="-93669" algn="l" defTabSz="374677" rtl="0" eaLnBrk="1" latinLnBrk="0" hangingPunct="1">
        <a:lnSpc>
          <a:spcPct val="90000"/>
        </a:lnSpc>
        <a:spcBef>
          <a:spcPts val="410"/>
        </a:spcBef>
        <a:buFont typeface="Arial" panose="020B0604020202020204" pitchFamily="34" charset="0"/>
        <a:buChar char="•"/>
        <a:defRPr kumimoji="1" sz="1147" kern="1200">
          <a:solidFill>
            <a:schemeClr val="tx1"/>
          </a:solidFill>
          <a:latin typeface="+mn-lt"/>
          <a:ea typeface="+mn-ea"/>
          <a:cs typeface="+mn-cs"/>
        </a:defRPr>
      </a:lvl1pPr>
      <a:lvl2pPr marL="281008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984" kern="1200">
          <a:solidFill>
            <a:schemeClr val="tx1"/>
          </a:solidFill>
          <a:latin typeface="+mn-lt"/>
          <a:ea typeface="+mn-ea"/>
          <a:cs typeface="+mn-cs"/>
        </a:defRPr>
      </a:lvl2pPr>
      <a:lvl3pPr marL="468345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820" kern="1200">
          <a:solidFill>
            <a:schemeClr val="tx1"/>
          </a:solidFill>
          <a:latin typeface="+mn-lt"/>
          <a:ea typeface="+mn-ea"/>
          <a:cs typeface="+mn-cs"/>
        </a:defRPr>
      </a:lvl3pPr>
      <a:lvl4pPr marL="655684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843022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1030361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217700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405037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592376" indent="-93669" algn="l" defTabSz="374677" rtl="0" eaLnBrk="1" latinLnBrk="0" hangingPunct="1">
        <a:lnSpc>
          <a:spcPct val="90000"/>
        </a:lnSpc>
        <a:spcBef>
          <a:spcPts val="205"/>
        </a:spcBef>
        <a:buFont typeface="Arial" panose="020B0604020202020204" pitchFamily="34" charset="0"/>
        <a:buChar char="•"/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1pPr>
      <a:lvl2pPr marL="18733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2pPr>
      <a:lvl3pPr marL="374677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3pPr>
      <a:lvl4pPr marL="562014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4pPr>
      <a:lvl5pPr marL="749353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5pPr>
      <a:lvl6pPr marL="936692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6pPr>
      <a:lvl7pPr marL="1124030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7pPr>
      <a:lvl8pPr marL="1311368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8pPr>
      <a:lvl9pPr marL="1498706" algn="l" defTabSz="374677" rtl="0" eaLnBrk="1" latinLnBrk="0" hangingPunct="1">
        <a:defRPr kumimoji="1" sz="7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sp>
        <p:nvSpPr>
          <p:cNvPr id="1536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/>
            <a:endParaRPr lang="ja-JP" altLang="en-US"/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700"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</a:p>
          <a:p>
            <a:pPr>
              <a:defRPr/>
            </a:pPr>
            <a:r>
              <a:rPr lang="en-US" altLang="ja-JP" sz="900" b="1">
                <a:latin typeface="HG丸ｺﾞｼｯｸM-PRO" pitchFamily="50" charset="-128"/>
                <a:ea typeface="HG丸ｺﾞｼｯｸM-PRO" pitchFamily="50" charset="-128"/>
              </a:rPr>
              <a:t>(154㎜×106㎜</a:t>
            </a: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7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(148㎜×100㎜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  <a:endParaRPr lang="ja-JP" altLang="en-US"/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>
              <a:defRPr/>
            </a:pPr>
            <a:endParaRPr lang="ja-JP" altLang="en-US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144㎜×96㎜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/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148×100㎜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5" name="図 9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057843">
            <a:off x="1043790" y="1995722"/>
            <a:ext cx="1643977" cy="176789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 rot="411251">
            <a:off x="1360996" y="2286734"/>
            <a:ext cx="991513" cy="933541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74" dirty="0">
              <a:solidFill>
                <a:srgbClr val="F9C897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rgbClr val="F9C897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854" name="正方形/長方形 853"/>
          <p:cNvSpPr/>
          <p:nvPr/>
        </p:nvSpPr>
        <p:spPr>
          <a:xfrm>
            <a:off x="1" y="4300818"/>
            <a:ext cx="3816350" cy="1244319"/>
          </a:xfrm>
          <a:prstGeom prst="rect">
            <a:avLst/>
          </a:prstGeom>
          <a:solidFill>
            <a:srgbClr val="614C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462"/>
          </a:p>
        </p:txBody>
      </p:sp>
      <p:pic>
        <p:nvPicPr>
          <p:cNvPr id="874" name="図 873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2403" y="4746019"/>
            <a:ext cx="1017966" cy="620268"/>
          </a:xfrm>
          <a:prstGeom prst="rect">
            <a:avLst/>
          </a:prstGeom>
        </p:spPr>
      </p:pic>
      <p:pic>
        <p:nvPicPr>
          <p:cNvPr id="930" name="図 929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36" y="4746019"/>
            <a:ext cx="1017966" cy="620268"/>
          </a:xfrm>
          <a:prstGeom prst="rect">
            <a:avLst/>
          </a:prstGeom>
        </p:spPr>
      </p:pic>
      <p:pic>
        <p:nvPicPr>
          <p:cNvPr id="921" name="図 9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668688">
            <a:off x="2140833" y="1602262"/>
            <a:ext cx="1643977" cy="1767895"/>
          </a:xfrm>
          <a:prstGeom prst="rect">
            <a:avLst/>
          </a:prstGeom>
        </p:spPr>
      </p:pic>
      <p:sp>
        <p:nvSpPr>
          <p:cNvPr id="883" name="正方形/長方形 882"/>
          <p:cNvSpPr/>
          <p:nvPr/>
        </p:nvSpPr>
        <p:spPr>
          <a:xfrm>
            <a:off x="2769557" y="4872090"/>
            <a:ext cx="737314" cy="2372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パーティコース</a:t>
            </a:r>
            <a:endParaRPr lang="en-US" altLang="ja-JP" sz="771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en-US" altLang="ja-JP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円</a:t>
            </a:r>
            <a:r>
              <a:rPr lang="en-US" altLang="ja-JP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</a:t>
            </a:r>
            <a:r>
              <a:rPr lang="ja-JP" altLang="en-US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飲放題付</a:t>
            </a:r>
            <a:r>
              <a:rPr lang="en-US" altLang="ja-JP" sz="530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)</a:t>
            </a:r>
            <a:endParaRPr lang="ja-JP" altLang="en-US" sz="53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4" name="正方形/長方形 883"/>
          <p:cNvSpPr/>
          <p:nvPr/>
        </p:nvSpPr>
        <p:spPr>
          <a:xfrm>
            <a:off x="1734477" y="4872089"/>
            <a:ext cx="737314" cy="25205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ja-JP" altLang="en-US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御飲食代</a:t>
            </a:r>
            <a:endParaRPr lang="en-US" altLang="ja-JP" sz="530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pPr algn="ctr"/>
            <a:r>
              <a:rPr lang="ja-JP" altLang="en-US" sz="867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１０％</a:t>
            </a:r>
            <a:r>
              <a:rPr lang="en-US" altLang="ja-JP" sz="867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OFF</a:t>
            </a:r>
            <a:endParaRPr lang="ja-JP" altLang="en-US" sz="867" b="1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5" name="正方形/長方形 884"/>
          <p:cNvSpPr/>
          <p:nvPr/>
        </p:nvSpPr>
        <p:spPr>
          <a:xfrm>
            <a:off x="1734477" y="5140637"/>
            <a:ext cx="737314" cy="133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入店時にご提示ください</a:t>
            </a:r>
            <a:endParaRPr lang="en-US" altLang="ja-JP" sz="434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289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6" name="正方形/長方形 885"/>
          <p:cNvSpPr/>
          <p:nvPr/>
        </p:nvSpPr>
        <p:spPr>
          <a:xfrm>
            <a:off x="2769557" y="5140637"/>
            <a:ext cx="850972" cy="1336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ご予約時にお知らせください</a:t>
            </a:r>
            <a:endParaRPr lang="en-US" altLang="ja-JP" sz="434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  <a:p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※</a:t>
            </a:r>
            <a:r>
              <a:rPr lang="ja-JP" altLang="en-US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割引上限￥</a:t>
            </a:r>
            <a:r>
              <a:rPr lang="en-US" altLang="ja-JP" sz="434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3,000</a:t>
            </a:r>
            <a:endParaRPr lang="ja-JP" altLang="en-US" sz="289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7" name="正方形/長方形 886"/>
          <p:cNvSpPr/>
          <p:nvPr/>
        </p:nvSpPr>
        <p:spPr>
          <a:xfrm>
            <a:off x="266953" y="4440515"/>
            <a:ext cx="1325496" cy="2076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1349" b="1" kern="0" spc="145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Café</a:t>
            </a:r>
            <a:r>
              <a:rPr lang="ja-JP" altLang="en-US" sz="1349" b="1" kern="0" spc="145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1349" b="1" kern="0" spc="145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ASKUL</a:t>
            </a:r>
            <a:endParaRPr lang="ja-JP" altLang="en-US" sz="867" b="1" kern="0" spc="145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88" name="正方形/長方形 887"/>
          <p:cNvSpPr/>
          <p:nvPr/>
        </p:nvSpPr>
        <p:spPr>
          <a:xfrm>
            <a:off x="1722760" y="4601489"/>
            <a:ext cx="1240061" cy="1037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11:00</a:t>
            </a:r>
            <a:r>
              <a:rPr lang="ja-JP" altLang="en-US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～</a:t>
            </a:r>
            <a:r>
              <a:rPr lang="en-US" altLang="ja-JP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22:00</a:t>
            </a:r>
            <a:r>
              <a:rPr lang="ja-JP" altLang="en-US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 </a:t>
            </a:r>
            <a:r>
              <a:rPr lang="en-US" altLang="ja-JP" sz="530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(L.O21:30)</a:t>
            </a:r>
            <a:endParaRPr lang="ja-JP" altLang="en-US" sz="434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829" name="図 82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21677" y="4451250"/>
            <a:ext cx="126854" cy="129613"/>
          </a:xfrm>
          <a:prstGeom prst="rect">
            <a:avLst/>
          </a:prstGeom>
        </p:spPr>
      </p:pic>
      <p:pic>
        <p:nvPicPr>
          <p:cNvPr id="830" name="図 829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81854" y="4600565"/>
            <a:ext cx="125935" cy="129613"/>
          </a:xfrm>
          <a:prstGeom prst="rect">
            <a:avLst/>
          </a:prstGeom>
        </p:spPr>
      </p:pic>
      <p:pic>
        <p:nvPicPr>
          <p:cNvPr id="831" name="図 830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579818" y="4451250"/>
            <a:ext cx="125935" cy="129613"/>
          </a:xfrm>
          <a:prstGeom prst="rect">
            <a:avLst/>
          </a:prstGeom>
        </p:spPr>
      </p:pic>
      <p:sp>
        <p:nvSpPr>
          <p:cNvPr id="892" name="正方形/長方形 891"/>
          <p:cNvSpPr/>
          <p:nvPr/>
        </p:nvSpPr>
        <p:spPr>
          <a:xfrm>
            <a:off x="2662582" y="4464140"/>
            <a:ext cx="1119310" cy="10374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TW" altLang="en-US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東京都江東区豊洲</a:t>
            </a:r>
            <a:r>
              <a:rPr lang="en-US" altLang="zh-TW" sz="674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3-2-3</a:t>
            </a:r>
            <a:endParaRPr lang="ja-JP" altLang="en-US" sz="434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sp>
        <p:nvSpPr>
          <p:cNvPr id="893" name="正方形/長方形 892"/>
          <p:cNvSpPr/>
          <p:nvPr/>
        </p:nvSpPr>
        <p:spPr>
          <a:xfrm>
            <a:off x="1720723" y="4456723"/>
            <a:ext cx="859305" cy="11862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ja-JP" sz="771" b="1" kern="0" dirty="0">
                <a:solidFill>
                  <a:srgbClr val="F9C897"/>
                </a:solidFill>
                <a:latin typeface="メイリオ" pitchFamily="50" charset="-128"/>
                <a:ea typeface="メイリオ" pitchFamily="50" charset="-128"/>
              </a:rPr>
              <a:t>03-1234-1111</a:t>
            </a:r>
            <a:endParaRPr lang="ja-JP" altLang="en-US" sz="482" kern="0" dirty="0">
              <a:solidFill>
                <a:srgbClr val="F9C897"/>
              </a:solidFill>
              <a:latin typeface="メイリオ" pitchFamily="50" charset="-128"/>
              <a:ea typeface="メイリオ" pitchFamily="50" charset="-128"/>
            </a:endParaRPr>
          </a:p>
        </p:txBody>
      </p:sp>
      <p:pic>
        <p:nvPicPr>
          <p:cNvPr id="914" name="図 9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69" y="1254536"/>
            <a:ext cx="1643977" cy="1767895"/>
          </a:xfrm>
          <a:prstGeom prst="rect">
            <a:avLst/>
          </a:prstGeom>
        </p:spPr>
      </p:pic>
      <p:pic>
        <p:nvPicPr>
          <p:cNvPr id="845" name="図 8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355266">
            <a:off x="476232" y="437235"/>
            <a:ext cx="1832610" cy="813288"/>
          </a:xfrm>
          <a:prstGeom prst="rect">
            <a:avLst/>
          </a:prstGeom>
          <a:effectLst>
            <a:outerShdw blurRad="50800" dist="38100" dir="5400000" algn="t" rotWithShape="0">
              <a:srgbClr val="FEB8CC">
                <a:alpha val="40000"/>
              </a:srgbClr>
            </a:outerShdw>
          </a:effectLst>
        </p:spPr>
      </p:pic>
      <p:pic>
        <p:nvPicPr>
          <p:cNvPr id="850" name="図 849"/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439566">
            <a:off x="1518010" y="3252383"/>
            <a:ext cx="502780" cy="201888"/>
          </a:xfrm>
          <a:prstGeom prst="rect">
            <a:avLst/>
          </a:prstGeom>
          <a:effectLst>
            <a:outerShdw blurRad="508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</p:pic>
      <p:pic>
        <p:nvPicPr>
          <p:cNvPr id="851" name="図 85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889700">
            <a:off x="535183" y="2459412"/>
            <a:ext cx="532125" cy="223206"/>
          </a:xfrm>
          <a:prstGeom prst="rect">
            <a:avLst/>
          </a:prstGeom>
          <a:effectLst>
            <a:outerShdw blurRad="50800" dist="38100" dir="5400000" algn="t" rotWithShape="0">
              <a:srgbClr val="FF7986">
                <a:alpha val="40000"/>
              </a:srgbClr>
            </a:outerShdw>
          </a:effectLst>
        </p:spPr>
      </p:pic>
      <p:pic>
        <p:nvPicPr>
          <p:cNvPr id="853" name="図 85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0613589">
            <a:off x="2831883" y="2860025"/>
            <a:ext cx="527500" cy="175833"/>
          </a:xfrm>
          <a:prstGeom prst="rect">
            <a:avLst/>
          </a:prstGeom>
          <a:effectLst>
            <a:outerShdw blurRad="50800" dist="38100" dir="5400000" algn="t" rotWithShape="0">
              <a:schemeClr val="accent1">
                <a:lumMod val="75000"/>
                <a:alpha val="40000"/>
              </a:schemeClr>
            </a:outerShdw>
          </a:effectLst>
        </p:spPr>
      </p:pic>
      <p:pic>
        <p:nvPicPr>
          <p:cNvPr id="878" name="図 87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21177085">
            <a:off x="2457913" y="512759"/>
            <a:ext cx="989089" cy="131440"/>
          </a:xfrm>
          <a:prstGeom prst="rect">
            <a:avLst/>
          </a:prstGeom>
        </p:spPr>
      </p:pic>
      <p:pic>
        <p:nvPicPr>
          <p:cNvPr id="879" name="図 87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83986" y="797615"/>
            <a:ext cx="1104101" cy="141299"/>
          </a:xfrm>
          <a:prstGeom prst="rect">
            <a:avLst/>
          </a:prstGeom>
        </p:spPr>
      </p:pic>
      <p:pic>
        <p:nvPicPr>
          <p:cNvPr id="880" name="図 8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 rot="20736918">
            <a:off x="2508859" y="308521"/>
            <a:ext cx="594768" cy="111724"/>
          </a:xfrm>
          <a:prstGeom prst="rect">
            <a:avLst/>
          </a:prstGeom>
        </p:spPr>
      </p:pic>
      <p:pic>
        <p:nvPicPr>
          <p:cNvPr id="881" name="図 88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824752">
            <a:off x="2285239" y="1080790"/>
            <a:ext cx="653916" cy="131440"/>
          </a:xfrm>
          <a:prstGeom prst="rect">
            <a:avLst/>
          </a:prstGeom>
        </p:spPr>
      </p:pic>
      <p:pic>
        <p:nvPicPr>
          <p:cNvPr id="889" name="図 88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1421259">
            <a:off x="2168829" y="1336039"/>
            <a:ext cx="768927" cy="141299"/>
          </a:xfrm>
          <a:prstGeom prst="rect">
            <a:avLst/>
          </a:prstGeom>
        </p:spPr>
      </p:pic>
      <p:pic>
        <p:nvPicPr>
          <p:cNvPr id="890" name="図 889"/>
          <p:cNvPicPr>
            <a:picLocks noChangeAspect="1"/>
          </p:cNvPicPr>
          <p:nvPr/>
        </p:nvPicPr>
        <p:blipFill>
          <a:blip r:embed="rId16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448" y="3275066"/>
            <a:ext cx="1273111" cy="889957"/>
          </a:xfrm>
          <a:prstGeom prst="rect">
            <a:avLst/>
          </a:prstGeom>
        </p:spPr>
      </p:pic>
      <p:sp>
        <p:nvSpPr>
          <p:cNvPr id="939" name="テキスト ボックス 938"/>
          <p:cNvSpPr txBox="1"/>
          <p:nvPr/>
        </p:nvSpPr>
        <p:spPr>
          <a:xfrm>
            <a:off x="2487227" y="3310776"/>
            <a:ext cx="1071812" cy="804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30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サーモンマリネ</a:t>
            </a:r>
            <a:endParaRPr lang="en-US" altLang="ja-JP" sz="53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30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マルゲリータピッツァ</a:t>
            </a:r>
            <a:endParaRPr lang="en-US" altLang="ja-JP" sz="53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30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魚介パエリア</a:t>
            </a:r>
            <a:endParaRPr lang="en-US" altLang="ja-JP" sz="53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30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肉料理</a:t>
            </a:r>
            <a:endParaRPr lang="en-US" altLang="ja-JP" sz="53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30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デザート</a:t>
            </a:r>
            <a:endParaRPr lang="en-US" altLang="ja-JP" sz="530" dirty="0">
              <a:solidFill>
                <a:srgbClr val="AC7A70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 algn="ctr">
              <a:lnSpc>
                <a:spcPct val="150000"/>
              </a:lnSpc>
            </a:pPr>
            <a:r>
              <a:rPr lang="en-US" altLang="ja-JP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飲放題</a:t>
            </a:r>
            <a:r>
              <a:rPr lang="en-US" altLang="ja-JP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2</a:t>
            </a:r>
            <a:r>
              <a:rPr lang="ja-JP" altLang="en-US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時間付</a:t>
            </a:r>
            <a:r>
              <a:rPr lang="en-US" altLang="ja-JP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3000</a:t>
            </a:r>
            <a:r>
              <a:rPr lang="ja-JP" altLang="en-US" sz="434" dirty="0">
                <a:solidFill>
                  <a:srgbClr val="AC7A7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円のコースです</a:t>
            </a:r>
          </a:p>
        </p:txBody>
      </p:sp>
      <p:pic>
        <p:nvPicPr>
          <p:cNvPr id="940" name="図 9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000000">
            <a:off x="331590" y="2916206"/>
            <a:ext cx="820320" cy="882153"/>
          </a:xfrm>
          <a:prstGeom prst="rect">
            <a:avLst/>
          </a:prstGeom>
        </p:spPr>
      </p:pic>
      <p:sp>
        <p:nvSpPr>
          <p:cNvPr id="877" name="テキスト ボックス 876"/>
          <p:cNvSpPr txBox="1"/>
          <p:nvPr/>
        </p:nvSpPr>
        <p:spPr>
          <a:xfrm>
            <a:off x="128453" y="3767124"/>
            <a:ext cx="2509020" cy="4593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【</a:t>
            </a:r>
            <a:r>
              <a:rPr lang="ja-JP" altLang="en-US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身体も心も美しく</a:t>
            </a:r>
            <a:r>
              <a:rPr lang="en-US" altLang="ja-JP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】</a:t>
            </a:r>
            <a:r>
              <a:rPr lang="ja-JP" altLang="en-US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がコンセプトのカフェアスクルでは、</a:t>
            </a:r>
            <a:endParaRPr lang="en-US" altLang="ja-JP" sz="530" spc="145" dirty="0">
              <a:solidFill>
                <a:srgbClr val="FF798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地域のお野菜、魚介類、フルーツを使用したメニューで</a:t>
            </a:r>
            <a:endParaRPr lang="en-US" altLang="ja-JP" sz="530" spc="145" dirty="0">
              <a:solidFill>
                <a:srgbClr val="FF7986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30" spc="145" dirty="0">
                <a:solidFill>
                  <a:srgbClr val="FF7986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こころもからだも幸せになれるひとときをお楽しみいただけます。</a:t>
            </a:r>
          </a:p>
        </p:txBody>
      </p:sp>
      <p:pic>
        <p:nvPicPr>
          <p:cNvPr id="894" name="図 893"/>
          <p:cNvPicPr>
            <a:picLocks noChangeAspect="1"/>
          </p:cNvPicPr>
          <p:nvPr/>
        </p:nvPicPr>
        <p:blipFill>
          <a:blip r:embed="rId17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9933484">
            <a:off x="672169" y="3527799"/>
            <a:ext cx="348204" cy="97686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</p:pic>
      <p:sp>
        <p:nvSpPr>
          <p:cNvPr id="54" name="正方形/長方形 53"/>
          <p:cNvSpPr/>
          <p:nvPr/>
        </p:nvSpPr>
        <p:spPr>
          <a:xfrm rot="20620031">
            <a:off x="2415144" y="1913646"/>
            <a:ext cx="991513" cy="933541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74" dirty="0">
              <a:solidFill>
                <a:schemeClr val="accent1">
                  <a:lumMod val="20000"/>
                  <a:lumOff val="80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chemeClr val="accent1">
                    <a:lumMod val="20000"/>
                    <a:lumOff val="8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5" name="正方形/長方形 54"/>
          <p:cNvSpPr/>
          <p:nvPr/>
        </p:nvSpPr>
        <p:spPr>
          <a:xfrm rot="1939552">
            <a:off x="577522" y="1550906"/>
            <a:ext cx="991513" cy="933541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674" dirty="0">
              <a:solidFill>
                <a:srgbClr val="EF9B88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674" dirty="0">
                <a:solidFill>
                  <a:srgbClr val="EF9B88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sp>
        <p:nvSpPr>
          <p:cNvPr id="56" name="正方形/長方形 55"/>
          <p:cNvSpPr/>
          <p:nvPr/>
        </p:nvSpPr>
        <p:spPr>
          <a:xfrm rot="19957980">
            <a:off x="459511" y="3076938"/>
            <a:ext cx="498857" cy="468303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385" dirty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写真を</a:t>
            </a:r>
            <a:endParaRPr lang="en-US" altLang="ja-JP" sz="385" dirty="0">
              <a:solidFill>
                <a:srgbClr val="E2C47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385" dirty="0">
                <a:solidFill>
                  <a:srgbClr val="E2C47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入れてください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93" y="4611770"/>
            <a:ext cx="1277879" cy="71880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396775" y="4759033"/>
            <a:ext cx="970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/>
              <a:t>地図を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51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22.pptx" id="{88BFAF2C-7967-4253-A740-5914485FC90A}" vid="{029E7FE1-BB1E-4A8E-8B13-B34DD60075B0}"/>
    </a:ext>
  </a:extLst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L.pptx" id="{D0A6BAEA-656C-4FC6-B68D-F63011DD52AC}" vid="{532910ED-C8C7-4AC0-8924-7534F8B0FB09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22</Template>
  <TotalTime>0</TotalTime>
  <Words>222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22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2014-07-08T06:48:42Z</dcterms:created>
  <dcterms:modified xsi:type="dcterms:W3CDTF">2014-07-08T06:48:48Z</dcterms:modified>
</cp:coreProperties>
</file>