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7B9D97"/>
    <a:srgbClr val="89A7A1"/>
    <a:srgbClr val="896545"/>
    <a:srgbClr val="DD7669"/>
    <a:srgbClr val="274B29"/>
    <a:srgbClr val="39482A"/>
    <a:srgbClr val="9D7B4C"/>
    <a:srgbClr val="E4064B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4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6" y="11679"/>
            <a:ext cx="7775575" cy="1091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4375745"/>
            <a:ext cx="7775575" cy="16855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spc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  <a:endParaRPr kumimoji="1" lang="ja-JP" altLang="en-US" sz="1800" spc="2500" dirty="0">
              <a:solidFill>
                <a:schemeClr val="accent4">
                  <a:lumMod val="60000"/>
                  <a:lumOff val="4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3" name="正方形/長方形 252"/>
          <p:cNvSpPr/>
          <p:nvPr/>
        </p:nvSpPr>
        <p:spPr>
          <a:xfrm>
            <a:off x="26126" y="3595690"/>
            <a:ext cx="7749449" cy="523042"/>
          </a:xfrm>
          <a:prstGeom prst="rect">
            <a:avLst/>
          </a:prstGeom>
          <a:pattFill prst="narHorz">
            <a:fgClr>
              <a:srgbClr val="7B9D97"/>
            </a:fgClr>
            <a:bgClr>
              <a:srgbClr val="89A7A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2" name="図 24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890" y="6209310"/>
            <a:ext cx="3917433" cy="2650028"/>
          </a:xfrm>
          <a:prstGeom prst="rect">
            <a:avLst/>
          </a:prstGeom>
        </p:spPr>
      </p:pic>
      <p:pic>
        <p:nvPicPr>
          <p:cNvPr id="244" name="図 24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32" y="6724949"/>
            <a:ext cx="3917433" cy="2650028"/>
          </a:xfrm>
          <a:prstGeom prst="rect">
            <a:avLst/>
          </a:prstGeom>
        </p:spPr>
      </p:pic>
      <p:pic>
        <p:nvPicPr>
          <p:cNvPr id="243" name="図 24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2068" y="6724949"/>
            <a:ext cx="3917433" cy="2650028"/>
          </a:xfrm>
          <a:prstGeom prst="rect">
            <a:avLst/>
          </a:prstGeom>
        </p:spPr>
      </p:pic>
      <p:sp>
        <p:nvSpPr>
          <p:cNvPr id="126" name="正方形/長方形 125"/>
          <p:cNvSpPr/>
          <p:nvPr/>
        </p:nvSpPr>
        <p:spPr>
          <a:xfrm>
            <a:off x="375230" y="7365257"/>
            <a:ext cx="2391158" cy="14619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欧州創作料理</a:t>
            </a:r>
            <a:endParaRPr lang="en-US" altLang="ja-JP" sz="2000" b="1" dirty="0">
              <a:solidFill>
                <a:srgbClr val="FFFF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b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日本の四季の旬の素材を活か</a:t>
            </a:r>
            <a:endParaRPr lang="en-US" altLang="ja-JP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した“西洋フュージョン料理”</a:t>
            </a:r>
            <a:b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イタリアンやフレンチをベース</a:t>
            </a:r>
            <a:endParaRPr lang="en-US" altLang="ja-JP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にアレンジした料理を</a:t>
            </a:r>
            <a:endParaRPr lang="en-US" altLang="ja-JP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パーティプランで♪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97" y="820016"/>
            <a:ext cx="6243238" cy="122290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角丸四角形 5"/>
          <p:cNvSpPr/>
          <p:nvPr/>
        </p:nvSpPr>
        <p:spPr>
          <a:xfrm>
            <a:off x="2039109" y="2508415"/>
            <a:ext cx="3697357" cy="83488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3737" y="2761943"/>
            <a:ext cx="2828100" cy="387411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4870" y="2212510"/>
            <a:ext cx="910536" cy="22948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0623" y="2208809"/>
            <a:ext cx="1598990" cy="2368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9" name="正方形/長方形 148"/>
          <p:cNvSpPr/>
          <p:nvPr/>
        </p:nvSpPr>
        <p:spPr>
          <a:xfrm>
            <a:off x="2531144" y="9694671"/>
            <a:ext cx="2918931" cy="123111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algn="ctr"/>
            <a:r>
              <a:rPr lang="ja-JP" altLang="en-US" sz="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営業時間: 火曜日〜日曜日10:00-</a:t>
            </a:r>
            <a:r>
              <a:rPr lang="en-US" altLang="ja-JP" sz="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22</a:t>
            </a:r>
            <a:r>
              <a:rPr lang="ja-JP" altLang="en-US" sz="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:00　/定休日：月曜日</a:t>
            </a:r>
          </a:p>
        </p:txBody>
      </p:sp>
      <p:sp>
        <p:nvSpPr>
          <p:cNvPr id="231" name="正方形/長方形 230"/>
          <p:cNvSpPr/>
          <p:nvPr/>
        </p:nvSpPr>
        <p:spPr>
          <a:xfrm>
            <a:off x="3133634" y="9874520"/>
            <a:ext cx="1662882" cy="123111"/>
          </a:xfrm>
          <a:prstGeom prst="rect">
            <a:avLst/>
          </a:prstGeom>
        </p:spPr>
        <p:txBody>
          <a:bodyPr wrap="none" lIns="36000" tIns="0" rIns="36000" bIns="0">
            <a:spAutoFit/>
          </a:bodyPr>
          <a:lstStyle/>
          <a:p>
            <a:pPr algn="ctr"/>
            <a:r>
              <a:rPr lang="zh-TW" altLang="en-US" sz="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〒</a:t>
            </a:r>
            <a:r>
              <a:rPr lang="en-US" altLang="zh-TW" sz="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135-0061</a:t>
            </a:r>
            <a:r>
              <a:rPr lang="zh-TW" altLang="en-US" sz="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東京都江東区豊洲</a:t>
            </a:r>
            <a:r>
              <a:rPr lang="en-US" altLang="zh-TW" sz="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  <a:endParaRPr lang="ja-JP" altLang="en-US" sz="8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45" name="正方形/長方形 244"/>
          <p:cNvSpPr/>
          <p:nvPr/>
        </p:nvSpPr>
        <p:spPr>
          <a:xfrm>
            <a:off x="2863700" y="6907043"/>
            <a:ext cx="2109074" cy="1554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○○駅</a:t>
            </a:r>
            <a:r>
              <a:rPr lang="en-US" altLang="ja-JP" sz="20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0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sz="2000" b="1" dirty="0">
              <a:solidFill>
                <a:srgbClr val="FFFF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○○の中心地、</a:t>
            </a:r>
            <a:endParaRPr lang="en-US" altLang="ja-JP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＊＊駅すぐの好立地で</a:t>
            </a:r>
            <a:endParaRPr lang="en-US" altLang="ja-JP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アクセスの良さ抜群！</a:t>
            </a:r>
            <a:b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1400" dirty="0"/>
          </a:p>
        </p:txBody>
      </p:sp>
      <p:sp>
        <p:nvSpPr>
          <p:cNvPr id="246" name="正方形/長方形 245"/>
          <p:cNvSpPr/>
          <p:nvPr/>
        </p:nvSpPr>
        <p:spPr>
          <a:xfrm>
            <a:off x="5097587" y="7313237"/>
            <a:ext cx="2322881" cy="16389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18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スタイリッシュな</a:t>
            </a:r>
            <a:endParaRPr lang="en-US" altLang="ja-JP" sz="1800" b="1" dirty="0">
              <a:solidFill>
                <a:srgbClr val="FFFF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店内空間</a:t>
            </a:r>
            <a:endParaRPr lang="en-US" altLang="ja-JP" sz="1800" b="1" dirty="0">
              <a:solidFill>
                <a:srgbClr val="FFFF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b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モダンな中にもガーリーテイスト</a:t>
            </a:r>
            <a:endParaRPr lang="en-US" altLang="ja-JP" sz="10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を散りばめたデザイン</a:t>
            </a:r>
            <a:br>
              <a:rPr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デザイナーでもあるオーナー</a:t>
            </a:r>
            <a:endParaRPr lang="en-US" altLang="ja-JP" sz="10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の感性を活かした、</a:t>
            </a:r>
            <a:endParaRPr lang="en-US" altLang="ja-JP" sz="10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オシャレな空間。</a:t>
            </a:r>
            <a:endParaRPr lang="ja-JP" altLang="en-US" sz="1050" dirty="0"/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2741022" y="9959234"/>
            <a:ext cx="2448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chemeClr val="bg1"/>
                </a:solidFill>
                <a:latin typeface="Minion Pro" panose="02040503050306020203" pitchFamily="18" charset="0"/>
              </a:rPr>
              <a:t>03-1234-1111</a:t>
            </a:r>
            <a:endParaRPr kumimoji="1" lang="ja-JP" altLang="en-US" sz="3200" dirty="0">
              <a:solidFill>
                <a:schemeClr val="bg1"/>
              </a:solidFill>
              <a:latin typeface="Minion Pro" panose="02040503050306020203" pitchFamily="18" charset="0"/>
            </a:endParaRPr>
          </a:p>
        </p:txBody>
      </p:sp>
      <p:pic>
        <p:nvPicPr>
          <p:cNvPr id="248" name="図 247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281" y="4375745"/>
            <a:ext cx="2491633" cy="1685516"/>
          </a:xfrm>
          <a:prstGeom prst="rect">
            <a:avLst/>
          </a:prstGeom>
        </p:spPr>
      </p:pic>
      <p:pic>
        <p:nvPicPr>
          <p:cNvPr id="249" name="図 248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55" y="4375745"/>
            <a:ext cx="2491633" cy="1685516"/>
          </a:xfrm>
          <a:prstGeom prst="rect">
            <a:avLst/>
          </a:prstGeom>
        </p:spPr>
      </p:pic>
      <p:pic>
        <p:nvPicPr>
          <p:cNvPr id="250" name="図 249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507" y="4375745"/>
            <a:ext cx="2491633" cy="1685516"/>
          </a:xfrm>
          <a:prstGeom prst="rect">
            <a:avLst/>
          </a:prstGeom>
        </p:spPr>
      </p:pic>
      <p:sp>
        <p:nvSpPr>
          <p:cNvPr id="252" name="正方形/長方形 251"/>
          <p:cNvSpPr/>
          <p:nvPr/>
        </p:nvSpPr>
        <p:spPr>
          <a:xfrm>
            <a:off x="953380" y="3576077"/>
            <a:ext cx="5868815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100" b="1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【</a:t>
            </a:r>
            <a:r>
              <a:rPr lang="ja-JP" altLang="en-US" sz="1100" b="1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おひとり様￥</a:t>
            </a:r>
            <a:r>
              <a:rPr lang="en-US" altLang="ja-JP" sz="1100" b="1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3,600】</a:t>
            </a:r>
            <a:r>
              <a:rPr lang="ja-JP" altLang="en-US" sz="1100" b="1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＆フリードリンク付</a:t>
            </a:r>
            <a:endParaRPr lang="en-US" altLang="ja-JP" sz="1100" b="1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/>
            <a:r>
              <a:rPr lang="ja-JP" altLang="en-US" sz="9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・サーモンのマリネ・気まぐれサラダ・ガーリックトースト・生ハムとチーズの盛り合わせ・おまかせピザ</a:t>
            </a:r>
            <a:endParaRPr lang="en-US" altLang="ja-JP" sz="9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/>
            <a:r>
              <a:rPr lang="ja-JP" altLang="en-US" sz="9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・海老のチリマヨソース和え・三河地鶏のスパイス揚げ・人気のペペロンチーノ・デザート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5610" y="9318598"/>
            <a:ext cx="2970000" cy="30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.potx" id="{6028CD3D-BE21-48E9-9A79-30460C48C3CD}" vid="{8B86C490-6B5E-41EC-8DA3-1C4F8705E9FE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074_ウェディング</Template>
  <TotalTime>1</TotalTime>
  <Words>199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HGP明朝B</vt:lpstr>
      <vt:lpstr>HG丸ｺﾞｼｯｸM-PRO</vt:lpstr>
      <vt:lpstr>Minion Pro</vt:lpstr>
      <vt:lpstr>ＭＳ Ｐゴシック</vt:lpstr>
      <vt:lpstr>ＭＳ Ｐ明朝</vt:lpstr>
      <vt:lpstr>メイリオ</vt:lpstr>
      <vt:lpstr>Arial</vt:lpstr>
      <vt:lpstr>Calibri</vt:lpstr>
      <vt:lpstr>Calibri Light</vt:lpstr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鈴木 翔</cp:lastModifiedBy>
  <cp:revision>1</cp:revision>
  <cp:lastPrinted>2013-08-12T09:35:03Z</cp:lastPrinted>
  <dcterms:created xsi:type="dcterms:W3CDTF">2017-02-23T06:22:04Z</dcterms:created>
  <dcterms:modified xsi:type="dcterms:W3CDTF">2017-02-23T06:23:24Z</dcterms:modified>
</cp:coreProperties>
</file>