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3602038" cy="5330825"/>
  <p:notesSz cx="6794500" cy="9925050"/>
  <p:defaultTextStyle>
    <a:defPPr>
      <a:defRPr lang="ja-JP"/>
    </a:defPPr>
    <a:lvl1pPr marL="0" algn="l" defTabSz="487107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1pPr>
    <a:lvl2pPr marL="243554" algn="l" defTabSz="487107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2pPr>
    <a:lvl3pPr marL="487107" algn="l" defTabSz="487107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3pPr>
    <a:lvl4pPr marL="730661" algn="l" defTabSz="487107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4pPr>
    <a:lvl5pPr marL="974215" algn="l" defTabSz="487107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5pPr>
    <a:lvl6pPr marL="1217768" algn="l" defTabSz="487107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6pPr>
    <a:lvl7pPr marL="1461321" algn="l" defTabSz="487107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7pPr>
    <a:lvl8pPr marL="1704875" algn="l" defTabSz="487107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8pPr>
    <a:lvl9pPr marL="1948428" algn="l" defTabSz="487107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7B9D97"/>
    <a:srgbClr val="89A7A1"/>
    <a:srgbClr val="896545"/>
    <a:srgbClr val="DD7669"/>
    <a:srgbClr val="274B29"/>
    <a:srgbClr val="39482A"/>
    <a:srgbClr val="9D7B4C"/>
    <a:srgbClr val="E4064B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1" d="100"/>
          <a:sy n="101" d="100"/>
        </p:scale>
        <p:origin x="-2418" y="-36"/>
      </p:cViewPr>
      <p:guideLst>
        <p:guide orient="horz" pos="1679"/>
        <p:guide pos="11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39838"/>
            <a:ext cx="22637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871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243554" algn="l" defTabSz="4871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487107" algn="l" defTabSz="4871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730661" algn="l" defTabSz="4871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974215" algn="l" defTabSz="4871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1217768" algn="l" defTabSz="4871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1461321" algn="l" defTabSz="4871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704875" algn="l" defTabSz="4871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948428" algn="l" defTabSz="4871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>
          <a:xfrm>
            <a:off x="2416752" y="2163798"/>
            <a:ext cx="1185286" cy="81073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>
              <a:defRPr sz="700"/>
            </a:lvl1pPr>
          </a:lstStyle>
          <a:p>
            <a:endParaRPr kumimoji="1" lang="en-US" altLang="ja-JP" dirty="0" smtClean="0"/>
          </a:p>
          <a:p>
            <a:r>
              <a:rPr kumimoji="1" lang="ja-JP" altLang="en-US" dirty="0" smtClean="0"/>
              <a:t>写真を入れてください。</a:t>
            </a:r>
            <a:endParaRPr kumimoji="1" lang="ja-JP" altLang="en-US" dirty="0"/>
          </a:p>
        </p:txBody>
      </p:sp>
      <p:sp>
        <p:nvSpPr>
          <p:cNvPr id="4" name="図プレースホルダー 2"/>
          <p:cNvSpPr>
            <a:spLocks noGrp="1"/>
          </p:cNvSpPr>
          <p:nvPr>
            <p:ph type="pic" sz="quarter" idx="11"/>
          </p:nvPr>
        </p:nvSpPr>
        <p:spPr>
          <a:xfrm>
            <a:off x="0" y="2163798"/>
            <a:ext cx="1185286" cy="81073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>
              <a:defRPr sz="700"/>
            </a:lvl1pPr>
          </a:lstStyle>
          <a:p>
            <a:endParaRPr kumimoji="1" lang="en-US" altLang="ja-JP" dirty="0" smtClean="0"/>
          </a:p>
          <a:p>
            <a:r>
              <a:rPr kumimoji="1" lang="ja-JP" altLang="en-US" dirty="0" smtClean="0"/>
              <a:t>写真を入れてください。</a:t>
            </a:r>
            <a:endParaRPr kumimoji="1" lang="ja-JP" altLang="en-US" dirty="0"/>
          </a:p>
        </p:txBody>
      </p:sp>
      <p:sp>
        <p:nvSpPr>
          <p:cNvPr id="5" name="図プレースホルダー 2"/>
          <p:cNvSpPr>
            <a:spLocks noGrp="1"/>
          </p:cNvSpPr>
          <p:nvPr>
            <p:ph type="pic" sz="quarter" idx="12"/>
          </p:nvPr>
        </p:nvSpPr>
        <p:spPr>
          <a:xfrm>
            <a:off x="1188436" y="2163798"/>
            <a:ext cx="1223521" cy="81073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>
              <a:defRPr sz="700"/>
            </a:lvl1pPr>
          </a:lstStyle>
          <a:p>
            <a:endParaRPr kumimoji="1" lang="en-US" altLang="ja-JP" dirty="0" smtClean="0"/>
          </a:p>
          <a:p>
            <a:r>
              <a:rPr kumimoji="1" lang="ja-JP" altLang="en-US" dirty="0" smtClean="0"/>
              <a:t>写真を入れてください。</a:t>
            </a:r>
            <a:endParaRPr kumimoji="1" lang="ja-JP" altLang="en-US" dirty="0"/>
          </a:p>
        </p:txBody>
      </p:sp>
      <p:sp>
        <p:nvSpPr>
          <p:cNvPr id="6" name="図プレースホルダー 2"/>
          <p:cNvSpPr>
            <a:spLocks noGrp="1"/>
          </p:cNvSpPr>
          <p:nvPr>
            <p:ph type="pic" sz="quarter" idx="13"/>
          </p:nvPr>
        </p:nvSpPr>
        <p:spPr>
          <a:xfrm>
            <a:off x="2416752" y="19358"/>
            <a:ext cx="1185286" cy="81073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>
              <a:defRPr sz="700"/>
            </a:lvl1pPr>
          </a:lstStyle>
          <a:p>
            <a:endParaRPr kumimoji="1" lang="en-US" altLang="ja-JP" dirty="0" smtClean="0"/>
          </a:p>
          <a:p>
            <a:r>
              <a:rPr kumimoji="1" lang="ja-JP" altLang="en-US" dirty="0" smtClean="0"/>
              <a:t>写真を入れてください。</a:t>
            </a:r>
            <a:endParaRPr kumimoji="1" lang="ja-JP" altLang="en-US" dirty="0"/>
          </a:p>
        </p:txBody>
      </p:sp>
      <p:sp>
        <p:nvSpPr>
          <p:cNvPr id="7" name="図プレースホルダー 2"/>
          <p:cNvSpPr>
            <a:spLocks noGrp="1"/>
          </p:cNvSpPr>
          <p:nvPr>
            <p:ph type="pic" sz="quarter" idx="14"/>
          </p:nvPr>
        </p:nvSpPr>
        <p:spPr>
          <a:xfrm>
            <a:off x="0" y="19358"/>
            <a:ext cx="1185286" cy="81073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>
              <a:defRPr sz="700"/>
            </a:lvl1pPr>
          </a:lstStyle>
          <a:p>
            <a:endParaRPr kumimoji="1" lang="en-US" altLang="ja-JP" dirty="0" smtClean="0"/>
          </a:p>
          <a:p>
            <a:r>
              <a:rPr kumimoji="1" lang="ja-JP" altLang="en-US" dirty="0" smtClean="0"/>
              <a:t>写真を入れてください。</a:t>
            </a:r>
            <a:endParaRPr kumimoji="1" lang="ja-JP" altLang="en-US" dirty="0"/>
          </a:p>
        </p:txBody>
      </p:sp>
      <p:sp>
        <p:nvSpPr>
          <p:cNvPr id="8" name="図プレースホルダー 2"/>
          <p:cNvSpPr>
            <a:spLocks noGrp="1"/>
          </p:cNvSpPr>
          <p:nvPr>
            <p:ph type="pic" sz="quarter" idx="15"/>
          </p:nvPr>
        </p:nvSpPr>
        <p:spPr>
          <a:xfrm>
            <a:off x="1188436" y="19358"/>
            <a:ext cx="1223521" cy="810730"/>
          </a:xfr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>
              <a:defRPr sz="700"/>
            </a:lvl1pPr>
          </a:lstStyle>
          <a:p>
            <a:endParaRPr kumimoji="1" lang="en-US" altLang="ja-JP" dirty="0" smtClean="0"/>
          </a:p>
          <a:p>
            <a:r>
              <a:rPr kumimoji="1" lang="ja-JP" altLang="en-US" dirty="0" smtClean="0"/>
              <a:t>写真を入れてください。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20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642" y="1419085"/>
            <a:ext cx="3106757" cy="3382359"/>
          </a:xfrm>
          <a:prstGeom prst="rect">
            <a:avLst/>
          </a:prstGeom>
        </p:spPr>
        <p:txBody>
          <a:bodyPr vert="horz" lIns="43710" tIns="21855" rIns="43710" bIns="21855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640" y="4940887"/>
            <a:ext cx="810459" cy="283817"/>
          </a:xfrm>
          <a:prstGeom prst="rect">
            <a:avLst/>
          </a:prstGeom>
        </p:spPr>
        <p:txBody>
          <a:bodyPr vert="horz" lIns="43710" tIns="21855" rIns="43710" bIns="21855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3176" y="4940887"/>
            <a:ext cx="1215688" cy="283817"/>
          </a:xfrm>
          <a:prstGeom prst="rect">
            <a:avLst/>
          </a:prstGeom>
        </p:spPr>
        <p:txBody>
          <a:bodyPr vert="horz" lIns="43710" tIns="21855" rIns="43710" bIns="21855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3940" y="4940887"/>
            <a:ext cx="810459" cy="283817"/>
          </a:xfrm>
          <a:prstGeom prst="rect">
            <a:avLst/>
          </a:prstGeom>
        </p:spPr>
        <p:txBody>
          <a:bodyPr vert="horz" lIns="43710" tIns="21855" rIns="43710" bIns="21855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5709"/>
            <a:ext cx="3602038" cy="5334831"/>
          </a:xfrm>
          <a:prstGeom prst="rect">
            <a:avLst/>
          </a:prstGeom>
          <a:pattFill prst="smCheck">
            <a:fgClr>
              <a:prstClr val="black"/>
            </a:fgClr>
            <a:bgClr>
              <a:prstClr val="white"/>
            </a:bgClr>
          </a:pattFill>
        </p:spPr>
      </p:pic>
      <p:sp>
        <p:nvSpPr>
          <p:cNvPr id="20" name="図プレースホルダー 2"/>
          <p:cNvSpPr txBox="1">
            <a:spLocks/>
          </p:cNvSpPr>
          <p:nvPr userDrawn="1"/>
        </p:nvSpPr>
        <p:spPr>
          <a:xfrm>
            <a:off x="2416752" y="2163798"/>
            <a:ext cx="1185286" cy="8107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108274" tIns="54137" rIns="108274" bIns="54137">
            <a:normAutofit/>
          </a:bodyPr>
          <a:lstStyle>
            <a:lvl1pPr marL="78471" indent="-78471" algn="l" defTabSz="313882" rtl="0" eaLnBrk="1" latinLnBrk="0" hangingPunct="1">
              <a:lnSpc>
                <a:spcPct val="90000"/>
              </a:lnSpc>
              <a:spcBef>
                <a:spcPts val="343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412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353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9294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6236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63177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0118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77060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34001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mtClean="0"/>
          </a:p>
          <a:p>
            <a:r>
              <a:rPr lang="ja-JP" altLang="en-US" smtClean="0"/>
              <a:t>写真を入れてください。</a:t>
            </a:r>
            <a:endParaRPr lang="ja-JP" altLang="en-US" dirty="0"/>
          </a:p>
        </p:txBody>
      </p:sp>
      <p:sp>
        <p:nvSpPr>
          <p:cNvPr id="21" name="図プレースホルダー 2"/>
          <p:cNvSpPr txBox="1">
            <a:spLocks/>
          </p:cNvSpPr>
          <p:nvPr userDrawn="1"/>
        </p:nvSpPr>
        <p:spPr>
          <a:xfrm>
            <a:off x="0" y="2163798"/>
            <a:ext cx="1185286" cy="8107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108274" tIns="54137" rIns="108274" bIns="54137">
            <a:normAutofit/>
          </a:bodyPr>
          <a:lstStyle>
            <a:lvl1pPr marL="78471" indent="-78471" algn="l" defTabSz="313882" rtl="0" eaLnBrk="1" latinLnBrk="0" hangingPunct="1">
              <a:lnSpc>
                <a:spcPct val="90000"/>
              </a:lnSpc>
              <a:spcBef>
                <a:spcPts val="343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412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353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9294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6236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63177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0118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77060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34001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mtClean="0"/>
          </a:p>
          <a:p>
            <a:r>
              <a:rPr lang="ja-JP" altLang="en-US" smtClean="0"/>
              <a:t>写真を入れてください。</a:t>
            </a:r>
            <a:endParaRPr lang="ja-JP" altLang="en-US" dirty="0"/>
          </a:p>
        </p:txBody>
      </p:sp>
      <p:sp>
        <p:nvSpPr>
          <p:cNvPr id="22" name="図プレースホルダー 2"/>
          <p:cNvSpPr txBox="1">
            <a:spLocks/>
          </p:cNvSpPr>
          <p:nvPr userDrawn="1"/>
        </p:nvSpPr>
        <p:spPr>
          <a:xfrm>
            <a:off x="1188436" y="2163798"/>
            <a:ext cx="1223521" cy="8107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108274" tIns="54137" rIns="108274" bIns="54137">
            <a:normAutofit/>
          </a:bodyPr>
          <a:lstStyle>
            <a:lvl1pPr marL="78471" indent="-78471" algn="l" defTabSz="313882" rtl="0" eaLnBrk="1" latinLnBrk="0" hangingPunct="1">
              <a:lnSpc>
                <a:spcPct val="90000"/>
              </a:lnSpc>
              <a:spcBef>
                <a:spcPts val="343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412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353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9294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6236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63177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0118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77060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34001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mtClean="0"/>
          </a:p>
          <a:p>
            <a:r>
              <a:rPr lang="ja-JP" altLang="en-US" smtClean="0"/>
              <a:t>写真を入れてください。</a:t>
            </a:r>
            <a:endParaRPr lang="ja-JP" altLang="en-US" dirty="0"/>
          </a:p>
        </p:txBody>
      </p:sp>
      <p:sp>
        <p:nvSpPr>
          <p:cNvPr id="23" name="図プレースホルダー 2"/>
          <p:cNvSpPr txBox="1">
            <a:spLocks/>
          </p:cNvSpPr>
          <p:nvPr userDrawn="1"/>
        </p:nvSpPr>
        <p:spPr>
          <a:xfrm>
            <a:off x="2416752" y="19358"/>
            <a:ext cx="1185286" cy="8107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108274" tIns="54137" rIns="108274" bIns="54137">
            <a:normAutofit/>
          </a:bodyPr>
          <a:lstStyle>
            <a:lvl1pPr marL="78471" indent="-78471" algn="l" defTabSz="313882" rtl="0" eaLnBrk="1" latinLnBrk="0" hangingPunct="1">
              <a:lnSpc>
                <a:spcPct val="90000"/>
              </a:lnSpc>
              <a:spcBef>
                <a:spcPts val="343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412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353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9294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6236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63177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0118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77060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34001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mtClean="0"/>
          </a:p>
          <a:p>
            <a:r>
              <a:rPr lang="ja-JP" altLang="en-US" smtClean="0"/>
              <a:t>写真を入れてください。</a:t>
            </a:r>
            <a:endParaRPr lang="ja-JP" altLang="en-US" dirty="0"/>
          </a:p>
        </p:txBody>
      </p:sp>
      <p:sp>
        <p:nvSpPr>
          <p:cNvPr id="24" name="図プレースホルダー 2"/>
          <p:cNvSpPr txBox="1">
            <a:spLocks/>
          </p:cNvSpPr>
          <p:nvPr userDrawn="1"/>
        </p:nvSpPr>
        <p:spPr>
          <a:xfrm>
            <a:off x="0" y="19358"/>
            <a:ext cx="1185286" cy="8107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108274" tIns="54137" rIns="108274" bIns="54137">
            <a:normAutofit/>
          </a:bodyPr>
          <a:lstStyle>
            <a:lvl1pPr marL="78471" indent="-78471" algn="l" defTabSz="313882" rtl="0" eaLnBrk="1" latinLnBrk="0" hangingPunct="1">
              <a:lnSpc>
                <a:spcPct val="90000"/>
              </a:lnSpc>
              <a:spcBef>
                <a:spcPts val="343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412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353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9294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6236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63177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0118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77060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34001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mtClean="0"/>
          </a:p>
          <a:p>
            <a:r>
              <a:rPr lang="ja-JP" altLang="en-US" smtClean="0"/>
              <a:t>写真を入れてください。</a:t>
            </a:r>
            <a:endParaRPr lang="ja-JP" altLang="en-US" dirty="0"/>
          </a:p>
        </p:txBody>
      </p:sp>
      <p:sp>
        <p:nvSpPr>
          <p:cNvPr id="25" name="図プレースホルダー 2"/>
          <p:cNvSpPr txBox="1">
            <a:spLocks/>
          </p:cNvSpPr>
          <p:nvPr userDrawn="1"/>
        </p:nvSpPr>
        <p:spPr>
          <a:xfrm>
            <a:off x="1188436" y="19358"/>
            <a:ext cx="1223521" cy="8107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108274" tIns="54137" rIns="108274" bIns="54137">
            <a:normAutofit/>
          </a:bodyPr>
          <a:lstStyle>
            <a:lvl1pPr marL="78471" indent="-78471" algn="l" defTabSz="313882" rtl="0" eaLnBrk="1" latinLnBrk="0" hangingPunct="1">
              <a:lnSpc>
                <a:spcPct val="90000"/>
              </a:lnSpc>
              <a:spcBef>
                <a:spcPts val="343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412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353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9294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6236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63177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0118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77060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34001" indent="-78471" algn="l" defTabSz="313882" rtl="0" eaLnBrk="1" latinLnBrk="0" hangingPunct="1">
              <a:lnSpc>
                <a:spcPct val="90000"/>
              </a:lnSpc>
              <a:spcBef>
                <a:spcPts val="172"/>
              </a:spcBef>
              <a:buFont typeface="Arial" panose="020B0604020202020204" pitchFamily="34" charset="0"/>
              <a:buChar char="•"/>
              <a:defRPr kumimoji="1" sz="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mtClean="0"/>
          </a:p>
          <a:p>
            <a:r>
              <a:rPr lang="ja-JP" altLang="en-US" smtClean="0"/>
              <a:t>写真を入れてください。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371668" rtl="0" eaLnBrk="1" latinLnBrk="0" hangingPunct="1">
        <a:lnSpc>
          <a:spcPct val="90000"/>
        </a:lnSpc>
        <a:spcBef>
          <a:spcPct val="0"/>
        </a:spcBef>
        <a:buNone/>
        <a:defRPr kumimoji="1"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918" indent="-92918" algn="l" defTabSz="371668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8751" indent="-92918" algn="l" defTabSz="371668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4585" indent="-92918" algn="l" defTabSz="371668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50419" indent="-92918" algn="l" defTabSz="371668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836254" indent="-92918" algn="l" defTabSz="371668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1022088" indent="-92918" algn="l" defTabSz="371668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207922" indent="-92918" algn="l" defTabSz="371668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393757" indent="-92918" algn="l" defTabSz="371668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579591" indent="-92918" algn="l" defTabSz="371668" rtl="0" eaLnBrk="1" latinLnBrk="0" hangingPunct="1">
        <a:lnSpc>
          <a:spcPct val="90000"/>
        </a:lnSpc>
        <a:spcBef>
          <a:spcPts val="204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1668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85834" algn="l" defTabSz="371668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71668" algn="l" defTabSz="371668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57503" algn="l" defTabSz="371668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743337" algn="l" defTabSz="371668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929170" algn="l" defTabSz="371668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115005" algn="l" defTabSz="371668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300839" algn="l" defTabSz="371668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486673" algn="l" defTabSz="371668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正方形/長方形 1"/>
          <p:cNvSpPr>
            <a:spLocks noChangeArrowheads="1"/>
          </p:cNvSpPr>
          <p:nvPr/>
        </p:nvSpPr>
        <p:spPr bwMode="auto">
          <a:xfrm>
            <a:off x="0" y="0"/>
            <a:ext cx="3602038" cy="5327773"/>
          </a:xfrm>
          <a:prstGeom prst="rect">
            <a:avLst/>
          </a:prstGeom>
          <a:solidFill>
            <a:srgbClr val="DEEBF7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3713" tIns="21857" rIns="43713" bIns="21857" anchor="ctr"/>
          <a:lstStyle/>
          <a:p>
            <a:pPr algn="ctr"/>
            <a:endParaRPr lang="ja-JP" altLang="en-US" dirty="0"/>
          </a:p>
        </p:txBody>
      </p:sp>
      <p:sp>
        <p:nvSpPr>
          <p:cNvPr id="15363" name="正方形/長方形 2"/>
          <p:cNvSpPr>
            <a:spLocks noChangeArrowheads="1"/>
          </p:cNvSpPr>
          <p:nvPr/>
        </p:nvSpPr>
        <p:spPr bwMode="auto">
          <a:xfrm>
            <a:off x="103387" y="103778"/>
            <a:ext cx="3398262" cy="512174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3713" tIns="21857" rIns="43713" bIns="21857" anchor="ctr"/>
          <a:lstStyle/>
          <a:p>
            <a:pPr algn="ctr"/>
            <a:endParaRPr lang="ja-JP" altLang="en-US"/>
          </a:p>
        </p:txBody>
      </p:sp>
      <p:sp>
        <p:nvSpPr>
          <p:cNvPr id="15364" name="正方形/長方形 3"/>
          <p:cNvSpPr>
            <a:spLocks noChangeArrowheads="1"/>
          </p:cNvSpPr>
          <p:nvPr/>
        </p:nvSpPr>
        <p:spPr bwMode="auto">
          <a:xfrm>
            <a:off x="169315" y="172455"/>
            <a:ext cx="3261912" cy="498133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3713" tIns="21857" rIns="43713" bIns="21857" anchor="ctr"/>
          <a:lstStyle/>
          <a:p>
            <a:pPr algn="ctr"/>
            <a:endParaRPr lang="ja-JP" altLang="en-US"/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1889" y="3592546"/>
            <a:ext cx="3396764" cy="1068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70812" y="4979812"/>
            <a:ext cx="3261913" cy="15261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0488" y="2475407"/>
            <a:ext cx="360054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45071" y="1477309"/>
            <a:ext cx="1911897" cy="93094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3713" tIns="21857" rIns="43713" bIns="21857"/>
          <a:lstStyle/>
          <a:p>
            <a:pPr>
              <a:defRPr/>
            </a:pPr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70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pPr>
              <a:defRPr/>
            </a:pPr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b="1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45071" y="2591394"/>
            <a:ext cx="1911897" cy="92942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3713" tIns="21857" rIns="43713" bIns="21857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45071" y="3818415"/>
            <a:ext cx="1911897" cy="110950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3713" tIns="21857" rIns="43713" bIns="21857"/>
          <a:lstStyle/>
          <a:p>
            <a:pPr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>
              <a:defRPr/>
            </a:pPr>
            <a:endParaRPr lang="ja-JP" altLang="en-US" sz="7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pPr>
              <a:defRPr/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は青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の枠（</a:t>
            </a: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dirty="0"/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284688" y="491419"/>
            <a:ext cx="3031166" cy="572305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3713" tIns="21857" rIns="43713" bIns="21857" anchor="ctr"/>
          <a:lstStyle/>
          <a:p>
            <a:r>
              <a:rPr lang="ja-JP" altLang="en-US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96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図プレースホルダー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066" y="57637"/>
            <a:ext cx="1154250" cy="78827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2" y="57637"/>
            <a:ext cx="1154250" cy="78827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802" y="57637"/>
            <a:ext cx="1105195" cy="78827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066" y="2178846"/>
            <a:ext cx="1154250" cy="78827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2" y="2178846"/>
            <a:ext cx="1154250" cy="78827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036" y="2178846"/>
            <a:ext cx="1105195" cy="788275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12103" y="4128630"/>
            <a:ext cx="3589935" cy="1202195"/>
          </a:xfrm>
          <a:prstGeom prst="rect">
            <a:avLst/>
          </a:prstGeom>
          <a:pattFill prst="narHorz">
            <a:fgClr>
              <a:srgbClr val="7B9D97"/>
            </a:fgClr>
            <a:bgClr>
              <a:srgbClr val="89A7A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710" tIns="21855" rIns="43710" bIns="21855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" name="図形グループ 29"/>
          <p:cNvGrpSpPr/>
          <p:nvPr/>
        </p:nvGrpSpPr>
        <p:grpSpPr>
          <a:xfrm>
            <a:off x="134701" y="3097343"/>
            <a:ext cx="1605473" cy="992977"/>
            <a:chOff x="290774" y="6655362"/>
            <a:chExt cx="3465671" cy="2031789"/>
          </a:xfrm>
        </p:grpSpPr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774" y="6655362"/>
              <a:ext cx="3465671" cy="2031789"/>
            </a:xfrm>
            <a:prstGeom prst="rect">
              <a:avLst/>
            </a:prstGeom>
          </p:spPr>
        </p:pic>
        <p:sp>
          <p:nvSpPr>
            <p:cNvPr id="32" name="正方形/長方形 31"/>
            <p:cNvSpPr/>
            <p:nvPr/>
          </p:nvSpPr>
          <p:spPr>
            <a:xfrm>
              <a:off x="827500" y="7206066"/>
              <a:ext cx="2391159" cy="95456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rgbClr val="FFFF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欧州</a:t>
              </a:r>
              <a:endParaRPr lang="en-US" altLang="ja-JP" sz="1200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FFFF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創作料理</a:t>
              </a:r>
              <a:endParaRPr lang="ja-JP" altLang="en-US" sz="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33" name="図 3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7333" y="1018036"/>
            <a:ext cx="3187979" cy="65878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4" name="角丸四角形 33"/>
          <p:cNvSpPr/>
          <p:nvPr/>
        </p:nvSpPr>
        <p:spPr>
          <a:xfrm>
            <a:off x="2157330" y="4735607"/>
            <a:ext cx="1362641" cy="2246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710" tIns="21855" rIns="43710" bIns="21855"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11273" y="4773212"/>
            <a:ext cx="1054755" cy="152430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5220" y="1739923"/>
            <a:ext cx="897647" cy="23867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669702" y="1736073"/>
            <a:ext cx="1576342" cy="24637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1005" y="4153504"/>
            <a:ext cx="3071635" cy="562591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160617" y="4911483"/>
            <a:ext cx="2185920" cy="251202"/>
          </a:xfrm>
          <a:prstGeom prst="rect">
            <a:avLst/>
          </a:prstGeom>
        </p:spPr>
        <p:txBody>
          <a:bodyPr wrap="square" lIns="17209" tIns="0" rIns="17209" bIns="0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営業時間: 火曜日〜日曜日10:00-19:00</a:t>
            </a:r>
            <a:endParaRPr lang="en-US" altLang="ja-JP" sz="8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定休日：月曜日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153794" y="4734938"/>
            <a:ext cx="1874034" cy="143544"/>
          </a:xfrm>
          <a:prstGeom prst="rect">
            <a:avLst/>
          </a:prstGeom>
        </p:spPr>
        <p:txBody>
          <a:bodyPr wrap="square" lIns="17209" tIns="0" rIns="17209" bIns="0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東京都江東区３</a:t>
            </a:r>
            <a:r>
              <a:rPr lang="en-US" altLang="ja-JP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−</a:t>
            </a:r>
            <a:r>
              <a:rPr lang="ja-JP" altLang="en-US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２</a:t>
            </a:r>
            <a:r>
              <a:rPr lang="en-US" altLang="ja-JP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−</a:t>
            </a:r>
            <a:r>
              <a:rPr lang="ja-JP" altLang="en-US" dirty="0" smtClean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３</a:t>
            </a:r>
            <a:endParaRPr lang="ja-JP" altLang="en-US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273502" y="4910841"/>
            <a:ext cx="1148563" cy="274969"/>
          </a:xfrm>
          <a:prstGeom prst="rect">
            <a:avLst/>
          </a:prstGeom>
          <a:noFill/>
        </p:spPr>
        <p:txBody>
          <a:bodyPr wrap="none" lIns="43710" tIns="21855" rIns="43710" bIns="21855" rtlCol="0">
            <a:spAutoFit/>
          </a:bodyPr>
          <a:lstStyle/>
          <a:p>
            <a:r>
              <a:rPr lang="en-US" altLang="ja-JP" sz="1500" dirty="0">
                <a:solidFill>
                  <a:schemeClr val="bg1"/>
                </a:solidFill>
                <a:latin typeface="Minion Pro" panose="02040503050306020203" pitchFamily="18" charset="0"/>
              </a:rPr>
              <a:t>03-1234-1111</a:t>
            </a:r>
            <a:endParaRPr lang="ja-JP" altLang="en-US" sz="1500" dirty="0">
              <a:solidFill>
                <a:schemeClr val="bg1"/>
              </a:solidFill>
              <a:latin typeface="Minion Pro" panose="02040503050306020203" pitchFamily="18" charset="0"/>
            </a:endParaRPr>
          </a:p>
        </p:txBody>
      </p:sp>
      <p:grpSp>
        <p:nvGrpSpPr>
          <p:cNvPr id="42" name="図形グループ 41"/>
          <p:cNvGrpSpPr/>
          <p:nvPr/>
        </p:nvGrpSpPr>
        <p:grpSpPr>
          <a:xfrm>
            <a:off x="2155211" y="3097343"/>
            <a:ext cx="1502277" cy="992977"/>
            <a:chOff x="4652366" y="6655362"/>
            <a:chExt cx="3242906" cy="2031789"/>
          </a:xfrm>
        </p:grpSpPr>
        <p:pic>
          <p:nvPicPr>
            <p:cNvPr id="43" name="図 42"/>
            <p:cNvPicPr>
              <a:picLocks noChangeAspect="1"/>
            </p:cNvPicPr>
            <p:nvPr/>
          </p:nvPicPr>
          <p:blipFill>
            <a:blip r:embed="rId10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2366" y="6655362"/>
              <a:ext cx="3242906" cy="2031789"/>
            </a:xfrm>
            <a:prstGeom prst="rect">
              <a:avLst/>
            </a:prstGeom>
          </p:spPr>
        </p:pic>
        <p:sp>
          <p:nvSpPr>
            <p:cNvPr id="44" name="正方形/長方形 43"/>
            <p:cNvSpPr/>
            <p:nvPr/>
          </p:nvSpPr>
          <p:spPr>
            <a:xfrm>
              <a:off x="5201437" y="7177656"/>
              <a:ext cx="2296346" cy="95456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rgbClr val="FFFF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おしゃれな</a:t>
              </a:r>
              <a:endParaRPr lang="en-US" altLang="ja-JP" sz="1200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200" b="1" dirty="0">
                  <a:solidFill>
                    <a:srgbClr val="FFFFC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店内空間</a:t>
              </a:r>
              <a:endParaRPr lang="ja-JP" alt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14504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129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2014-07-08T05:28:45Z</dcterms:created>
  <dcterms:modified xsi:type="dcterms:W3CDTF">2014-07-08T05:28:51Z</dcterms:modified>
</cp:coreProperties>
</file>