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7B9D97"/>
    <a:srgbClr val="89A7A1"/>
    <a:srgbClr val="896545"/>
    <a:srgbClr val="DD7669"/>
    <a:srgbClr val="274B29"/>
    <a:srgbClr val="39482A"/>
    <a:srgbClr val="9D7B4C"/>
    <a:srgbClr val="E4064B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7" d="100"/>
          <a:sy n="17" d="100"/>
        </p:scale>
        <p:origin x="-2070" y="-19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3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5"/>
            <a:ext cx="7290912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8" y="32654"/>
            <a:ext cx="21602700" cy="3051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509974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12233744"/>
            <a:ext cx="21602700" cy="47123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5000" spc="697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r>
              <a:rPr lang="ja-JP" altLang="en-US" sz="5000" spc="697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5000" spc="697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5000" spc="697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5000" spc="697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  <p:sp>
        <p:nvSpPr>
          <p:cNvPr id="253" name="正方形/長方形 252"/>
          <p:cNvSpPr/>
          <p:nvPr/>
        </p:nvSpPr>
        <p:spPr>
          <a:xfrm>
            <a:off x="72587" y="10052860"/>
            <a:ext cx="21530115" cy="1462325"/>
          </a:xfrm>
          <a:prstGeom prst="rect">
            <a:avLst/>
          </a:prstGeom>
          <a:pattFill prst="narHorz">
            <a:fgClr>
              <a:srgbClr val="7B9D97"/>
            </a:fgClr>
            <a:bgClr>
              <a:srgbClr val="89A7A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pic>
        <p:nvPicPr>
          <p:cNvPr id="242" name="図 24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336" y="17360041"/>
            <a:ext cx="10883713" cy="7408970"/>
          </a:xfrm>
          <a:prstGeom prst="rect">
            <a:avLst/>
          </a:prstGeom>
        </p:spPr>
      </p:pic>
      <p:pic>
        <p:nvPicPr>
          <p:cNvPr id="244" name="図 24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4166" y="18801669"/>
            <a:ext cx="10883713" cy="7408970"/>
          </a:xfrm>
          <a:prstGeom prst="rect">
            <a:avLst/>
          </a:prstGeom>
        </p:spPr>
      </p:pic>
      <p:pic>
        <p:nvPicPr>
          <p:cNvPr id="243" name="図 242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9272" y="18801669"/>
            <a:ext cx="10883713" cy="7408970"/>
          </a:xfrm>
          <a:prstGeom prst="rect">
            <a:avLst/>
          </a:prstGeom>
        </p:spPr>
      </p:pic>
      <p:sp>
        <p:nvSpPr>
          <p:cNvPr id="126" name="正方形/長方形 125"/>
          <p:cNvSpPr/>
          <p:nvPr/>
        </p:nvSpPr>
        <p:spPr>
          <a:xfrm>
            <a:off x="1042493" y="20591848"/>
            <a:ext cx="6643299" cy="40873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欧州</a:t>
            </a:r>
            <a:r>
              <a:rPr lang="ja-JP" altLang="en-US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創作</a:t>
            </a:r>
            <a:r>
              <a:rPr lang="ja-JP" altLang="en-US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料理</a:t>
            </a:r>
            <a:endParaRPr lang="en-US" altLang="ja-JP" b="1" dirty="0">
              <a:solidFill>
                <a:srgbClr val="FFFF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3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日本の四季の旬の素材を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活か</a:t>
            </a:r>
            <a:endParaRPr lang="en-US" altLang="ja-JP" sz="3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した“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西洋フュージョン料理”</a:t>
            </a:r>
            <a:b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イタリアンやフレンチを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ベース</a:t>
            </a:r>
            <a:endParaRPr lang="en-US" altLang="ja-JP" sz="3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にアレンジ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した料理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endParaRPr lang="en-US" altLang="ja-JP" sz="3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パーティプラン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で♪</a:t>
            </a:r>
            <a:endParaRPr lang="ja-JP" altLang="en-US" sz="3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396" y="2292607"/>
            <a:ext cx="17345444" cy="3419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角丸四角形 5"/>
          <p:cNvSpPr/>
          <p:nvPr/>
        </p:nvSpPr>
        <p:spPr>
          <a:xfrm>
            <a:off x="5665211" y="7013049"/>
            <a:ext cx="10272281" cy="233418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2726" y="7721865"/>
            <a:ext cx="7857245" cy="1083127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5529" y="6095155"/>
            <a:ext cx="2886945" cy="7321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3617" y="6081886"/>
            <a:ext cx="5069758" cy="7558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9" name="正方形/長方形 148"/>
          <p:cNvSpPr/>
          <p:nvPr/>
        </p:nvSpPr>
        <p:spPr>
          <a:xfrm>
            <a:off x="6746547" y="27373679"/>
            <a:ext cx="8109598" cy="369332"/>
          </a:xfrm>
          <a:prstGeom prst="rect">
            <a:avLst/>
          </a:prstGeom>
        </p:spPr>
        <p:txBody>
          <a:bodyPr wrap="square" lIns="100386" tIns="0" rIns="100386" bIns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営業時間: 火曜日〜日曜日</a:t>
            </a:r>
            <a:r>
              <a:rPr lang="ja-JP" altLang="en-US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10:00-</a:t>
            </a:r>
            <a:r>
              <a:rPr lang="en-US" altLang="ja-JP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22</a:t>
            </a:r>
            <a:r>
              <a:rPr lang="ja-JP" altLang="en-US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:00</a:t>
            </a:r>
            <a:r>
              <a:rPr lang="ja-JP" altLang="en-US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/定休日：月曜日</a:t>
            </a:r>
          </a:p>
        </p:txBody>
      </p:sp>
      <p:sp>
        <p:nvSpPr>
          <p:cNvPr id="231" name="正方形/長方形 230"/>
          <p:cNvSpPr/>
          <p:nvPr/>
        </p:nvSpPr>
        <p:spPr>
          <a:xfrm>
            <a:off x="8314712" y="27876503"/>
            <a:ext cx="4973269" cy="369332"/>
          </a:xfrm>
          <a:prstGeom prst="rect">
            <a:avLst/>
          </a:prstGeom>
        </p:spPr>
        <p:txBody>
          <a:bodyPr wrap="none" lIns="100386" tIns="0" rIns="100386" bIns="0">
            <a:spAutoFit/>
          </a:bodyPr>
          <a:lstStyle/>
          <a:p>
            <a:pPr algn="ctr"/>
            <a:r>
              <a:rPr lang="zh-TW" altLang="en-US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〒</a:t>
            </a:r>
            <a:r>
              <a:rPr lang="en-US" altLang="zh-TW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135-0061</a:t>
            </a:r>
            <a:r>
              <a:rPr lang="zh-TW" altLang="en-US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東京都江東区豊洲</a:t>
            </a:r>
            <a:r>
              <a:rPr lang="en-US" altLang="zh-TW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  <a:endParaRPr lang="ja-JP" altLang="en-US" sz="24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45" name="正方形/長方形 244"/>
          <p:cNvSpPr/>
          <p:nvPr/>
        </p:nvSpPr>
        <p:spPr>
          <a:xfrm>
            <a:off x="7956152" y="19310768"/>
            <a:ext cx="5859591" cy="43454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○○駅</a:t>
            </a:r>
            <a:r>
              <a:rPr lang="en-US" altLang="ja-JP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lang="en-US" altLang="ja-JP" b="1" dirty="0">
              <a:solidFill>
                <a:srgbClr val="FFFF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3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中心地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lang="en-US" altLang="ja-JP" sz="3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駅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すぐの好立地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endParaRPr lang="en-US" altLang="ja-JP" sz="3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アクセス</a:t>
            </a:r>
            <a: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の良さ抜群！</a:t>
            </a:r>
            <a:br>
              <a:rPr lang="ja-JP" altLang="en-US" sz="3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3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3900" dirty="0"/>
          </a:p>
        </p:txBody>
      </p:sp>
      <p:sp>
        <p:nvSpPr>
          <p:cNvPr id="246" name="正方形/長方形 245"/>
          <p:cNvSpPr/>
          <p:nvPr/>
        </p:nvSpPr>
        <p:spPr>
          <a:xfrm>
            <a:off x="14162509" y="20446409"/>
            <a:ext cx="6453607" cy="45820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50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スタイリッシュ</a:t>
            </a:r>
            <a:r>
              <a:rPr lang="ja-JP" altLang="en-US" sz="50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</a:t>
            </a:r>
            <a:endParaRPr lang="en-US" altLang="ja-JP" sz="5000" b="1" dirty="0">
              <a:solidFill>
                <a:srgbClr val="FFFF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solidFill>
                  <a:srgbClr val="FFFF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店内空間</a:t>
            </a:r>
            <a:endParaRPr lang="en-US" altLang="ja-JP" sz="5000" b="1" dirty="0">
              <a:solidFill>
                <a:srgbClr val="FFFF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3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モダンな中に</a:t>
            </a:r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もガーリーテイスト</a:t>
            </a:r>
            <a:endParaRPr lang="en-US" altLang="ja-JP" sz="2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散りばめたデザイン</a:t>
            </a:r>
            <a:b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デザイナー</a:t>
            </a:r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でもある</a:t>
            </a:r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オーナー</a:t>
            </a:r>
            <a:endParaRPr lang="en-US" altLang="ja-JP" sz="2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感性を活かした、</a:t>
            </a:r>
            <a:endParaRPr lang="en-US" altLang="ja-JP" sz="2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オシャレな</a:t>
            </a:r>
            <a:r>
              <a:rPr lang="ja-JP" altLang="en-US" sz="2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空間。</a:t>
            </a:r>
            <a:endParaRPr lang="ja-JP" altLang="en-US" sz="2900" dirty="0"/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7007653" y="28301311"/>
            <a:ext cx="7587389" cy="1627076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pPr algn="ctr"/>
            <a:r>
              <a:rPr lang="en-US" altLang="ja-JP" sz="8900" dirty="0">
                <a:solidFill>
                  <a:schemeClr val="bg1"/>
                </a:solidFill>
                <a:latin typeface="Minion Pro" panose="02040503050306020203" pitchFamily="18" charset="0"/>
              </a:rPr>
              <a:t>03-1234-1111</a:t>
            </a:r>
            <a:endParaRPr lang="ja-JP" altLang="en-US" sz="8900" dirty="0">
              <a:solidFill>
                <a:schemeClr val="bg1"/>
              </a:solidFill>
              <a:latin typeface="Minion Pro" panose="02040503050306020203" pitchFamily="18" charset="0"/>
            </a:endParaRPr>
          </a:p>
        </p:txBody>
      </p:sp>
      <p:pic>
        <p:nvPicPr>
          <p:cNvPr id="248" name="図 247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442" y="12233744"/>
            <a:ext cx="6922446" cy="4712380"/>
          </a:xfrm>
          <a:prstGeom prst="rect">
            <a:avLst/>
          </a:prstGeom>
        </p:spPr>
      </p:pic>
      <p:pic>
        <p:nvPicPr>
          <p:cNvPr id="249" name="図 248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31" y="12233744"/>
            <a:ext cx="6922446" cy="4712380"/>
          </a:xfrm>
          <a:prstGeom prst="rect">
            <a:avLst/>
          </a:prstGeom>
        </p:spPr>
      </p:pic>
      <p:pic>
        <p:nvPicPr>
          <p:cNvPr id="250" name="図 249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5653" y="12233744"/>
            <a:ext cx="6922446" cy="4712380"/>
          </a:xfrm>
          <a:prstGeom prst="rect">
            <a:avLst/>
          </a:prstGeom>
        </p:spPr>
      </p:pic>
      <p:sp>
        <p:nvSpPr>
          <p:cNvPr id="252" name="正方形/長方形 251"/>
          <p:cNvSpPr/>
          <p:nvPr/>
        </p:nvSpPr>
        <p:spPr>
          <a:xfrm>
            <a:off x="2648755" y="9883727"/>
            <a:ext cx="16305193" cy="167324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en-US" altLang="ja-JP" sz="3600" b="1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【</a:t>
            </a:r>
            <a:r>
              <a:rPr lang="ja-JP" altLang="en-US" sz="3600" b="1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おひとり様￥</a:t>
            </a:r>
            <a:r>
              <a:rPr lang="en-US" altLang="ja-JP" sz="3600" b="1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3,600】</a:t>
            </a:r>
            <a:r>
              <a:rPr lang="ja-JP" altLang="en-US" sz="3600" b="1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＆フリードリンク付</a:t>
            </a:r>
            <a:endParaRPr lang="en-US" altLang="ja-JP" sz="3600" b="1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・サーモン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の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マリネ・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気まぐれ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サラダ・ガーリックトースト・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生ハムとチーズの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盛り合わせ・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おまかせ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ピザ</a:t>
            </a:r>
            <a:endParaRPr lang="en-US" altLang="ja-JP" sz="28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・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海老のチリマヨソース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和え・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三河地鶏のスパイス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揚げ・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人気の</a:t>
            </a:r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ペペロンチーノ・デザート</a:t>
            </a:r>
            <a:endParaRPr lang="ja-JP" altLang="en-US" sz="28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6547" y="26053011"/>
            <a:ext cx="8460000" cy="87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74_ポスター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.potx" id="{6028CD3D-BE21-48E9-9A79-30460C48C3CD}" vid="{8B86C490-6B5E-41EC-8DA3-1C4F8705E9F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074_ポスター</Template>
  <TotalTime>5</TotalTime>
  <Words>199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074_ポスター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三木健太郎(d765368)</cp:lastModifiedBy>
  <cp:revision>2</cp:revision>
  <cp:lastPrinted>2013-08-12T09:35:03Z</cp:lastPrinted>
  <dcterms:created xsi:type="dcterms:W3CDTF">2013-10-17T02:22:17Z</dcterms:created>
  <dcterms:modified xsi:type="dcterms:W3CDTF">2013-10-17T02:27:26Z</dcterms:modified>
</cp:coreProperties>
</file>