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59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05B37"/>
    <a:srgbClr val="640000"/>
    <a:srgbClr val="3E0000"/>
    <a:srgbClr val="B00E17"/>
    <a:srgbClr val="905A36"/>
    <a:srgbClr val="B5AC3A"/>
    <a:srgbClr val="FFC000"/>
    <a:srgbClr val="CC3300"/>
    <a:srgbClr val="460000"/>
    <a:srgbClr val="E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84" d="100"/>
          <a:sy n="84" d="100"/>
        </p:scale>
        <p:origin x="-1278" y="1170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2013/9/24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 userDrawn="1"/>
        </p:nvSpPr>
        <p:spPr>
          <a:xfrm>
            <a:off x="0" y="0"/>
            <a:ext cx="7775575" cy="10907713"/>
          </a:xfrm>
          <a:prstGeom prst="rect">
            <a:avLst/>
          </a:prstGeom>
          <a:pattFill prst="pct90">
            <a:fgClr>
              <a:schemeClr val="accent4">
                <a:lumMod val="20000"/>
                <a:lumOff val="80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8649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030906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296539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447554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77681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5322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81847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23610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87929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57762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32944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45051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9/24/2013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7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emf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826028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メモ 125"/>
          <p:cNvSpPr/>
          <p:nvPr/>
        </p:nvSpPr>
        <p:spPr>
          <a:xfrm flipH="1">
            <a:off x="4036315" y="7168122"/>
            <a:ext cx="3235339" cy="3212202"/>
          </a:xfrm>
          <a:prstGeom prst="foldedCorner">
            <a:avLst/>
          </a:prstGeom>
          <a:solidFill>
            <a:schemeClr val="bg1"/>
          </a:solidFill>
          <a:ln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ja-JP" altLang="en-US" sz="2800" b="1" dirty="0" smtClean="0">
                <a:solidFill>
                  <a:schemeClr val="accent6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健康体操</a:t>
            </a:r>
            <a:endParaRPr lang="en-US" altLang="ja-JP" sz="2800" b="1" dirty="0" smtClean="0">
              <a:solidFill>
                <a:schemeClr val="accent6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1800" dirty="0" smtClean="0">
                <a:solidFill>
                  <a:schemeClr val="accent6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タオルを使って、少しずつできる体操をしています。</a:t>
            </a:r>
            <a:endParaRPr lang="en-US" altLang="ja-JP" sz="1800" dirty="0" smtClean="0">
              <a:solidFill>
                <a:schemeClr val="accent6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800" dirty="0" smtClean="0">
                <a:solidFill>
                  <a:schemeClr val="accent6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リハビリや筋肉をほぐすのに有効です。</a:t>
            </a:r>
            <a:endParaRPr kumimoji="1" lang="en-US" altLang="ja-JP" sz="1800" dirty="0">
              <a:solidFill>
                <a:schemeClr val="accent6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endParaRPr kumimoji="1" lang="ja-JP" altLang="en-US" dirty="0">
              <a:solidFill>
                <a:schemeClr val="accent6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4655391" y="9144000"/>
            <a:ext cx="1716155" cy="1059507"/>
          </a:xfrm>
          <a:prstGeom prst="rect">
            <a:avLst/>
          </a:prstGeom>
          <a:pattFill prst="pct90">
            <a:fgClr>
              <a:srgbClr val="905B37"/>
            </a:fgClr>
            <a:bgClr>
              <a:schemeClr val="bg2">
                <a:lumMod val="2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05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  <a:endParaRPr kumimoji="1"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509" name="メモ 9508"/>
          <p:cNvSpPr/>
          <p:nvPr/>
        </p:nvSpPr>
        <p:spPr>
          <a:xfrm>
            <a:off x="517767" y="7168122"/>
            <a:ext cx="3250475" cy="3212202"/>
          </a:xfrm>
          <a:prstGeom prst="foldedCorner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kumimoji="1" lang="ja-JP" altLang="en-US" sz="2800" b="1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お散歩コース</a:t>
            </a:r>
            <a:endParaRPr kumimoji="1" lang="en-US" altLang="ja-JP" sz="2800" b="1" dirty="0" smtClean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1800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秋になって、施設の周辺も紅葉してきました。夏が終わり、外をお散歩するのにいい季節です。毎日少しずつ、景色を楽しみながらお散歩しましょう！</a:t>
            </a:r>
            <a:endParaRPr kumimoji="1" lang="ja-JP" altLang="en-US" sz="1800" dirty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1466872" y="9144000"/>
            <a:ext cx="1716155" cy="1059507"/>
          </a:xfrm>
          <a:prstGeom prst="rect">
            <a:avLst/>
          </a:prstGeom>
          <a:pattFill prst="pct90">
            <a:fgClr>
              <a:srgbClr val="905B37"/>
            </a:fgClr>
            <a:bgClr>
              <a:schemeClr val="bg2">
                <a:lumMod val="2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05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  <a:endParaRPr kumimoji="1"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102" name="図 10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9090494">
            <a:off x="248445" y="233559"/>
            <a:ext cx="1554822" cy="1343673"/>
          </a:xfrm>
          <a:prstGeom prst="rect">
            <a:avLst/>
          </a:prstGeom>
        </p:spPr>
      </p:pic>
      <p:pic>
        <p:nvPicPr>
          <p:cNvPr id="103" name="図 10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13904234">
            <a:off x="5915739" y="285908"/>
            <a:ext cx="1554822" cy="1343673"/>
          </a:xfrm>
          <a:prstGeom prst="rect">
            <a:avLst/>
          </a:prstGeom>
        </p:spPr>
      </p:pic>
      <p:pic>
        <p:nvPicPr>
          <p:cNvPr id="22" name="図 2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20109567">
            <a:off x="239809" y="1258386"/>
            <a:ext cx="707760" cy="779331"/>
          </a:xfrm>
          <a:prstGeom prst="rect">
            <a:avLst/>
          </a:prstGeom>
        </p:spPr>
      </p:pic>
      <p:pic>
        <p:nvPicPr>
          <p:cNvPr id="105" name="図 10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13252660">
            <a:off x="325522" y="9081662"/>
            <a:ext cx="707760" cy="779331"/>
          </a:xfrm>
          <a:prstGeom prst="rect">
            <a:avLst/>
          </a:prstGeom>
        </p:spPr>
      </p:pic>
      <p:pic>
        <p:nvPicPr>
          <p:cNvPr id="106" name="図 10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9410203">
            <a:off x="6904983" y="8767102"/>
            <a:ext cx="707760" cy="779331"/>
          </a:xfrm>
          <a:prstGeom prst="rect">
            <a:avLst/>
          </a:prstGeom>
        </p:spPr>
      </p:pic>
      <p:pic>
        <p:nvPicPr>
          <p:cNvPr id="107" name="図 10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2553296">
            <a:off x="6883279" y="1592675"/>
            <a:ext cx="707760" cy="779331"/>
          </a:xfrm>
          <a:prstGeom prst="rect">
            <a:avLst/>
          </a:prstGeom>
        </p:spPr>
      </p:pic>
      <p:sp>
        <p:nvSpPr>
          <p:cNvPr id="9188" name="角丸四角形 9187"/>
          <p:cNvSpPr/>
          <p:nvPr/>
        </p:nvSpPr>
        <p:spPr>
          <a:xfrm>
            <a:off x="2905798" y="427001"/>
            <a:ext cx="2120563" cy="1048028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6600" dirty="0" smtClean="0">
                <a:solidFill>
                  <a:schemeClr val="accent2"/>
                </a:solidFill>
                <a:latin typeface="HG創英角ﾎﾟｯﾌﾟ体" panose="040B0A09000000000000" pitchFamily="49" charset="-128"/>
                <a:ea typeface="HG創英角ﾎﾟｯﾌﾟ体" panose="040B0A09000000000000" pitchFamily="49" charset="-128"/>
              </a:rPr>
              <a:t>9</a:t>
            </a:r>
            <a:r>
              <a:rPr kumimoji="1" lang="ja-JP" altLang="en-US" sz="6600" dirty="0" smtClean="0">
                <a:solidFill>
                  <a:schemeClr val="accent2"/>
                </a:solidFill>
                <a:latin typeface="HG創英角ﾎﾟｯﾌﾟ体" panose="040B0A09000000000000" pitchFamily="49" charset="-128"/>
                <a:ea typeface="HG創英角ﾎﾟｯﾌﾟ体" panose="040B0A09000000000000" pitchFamily="49" charset="-128"/>
              </a:rPr>
              <a:t>月</a:t>
            </a:r>
            <a:endParaRPr kumimoji="1" lang="ja-JP" altLang="en-US" sz="6600" dirty="0">
              <a:solidFill>
                <a:schemeClr val="accent2"/>
              </a:solidFill>
              <a:latin typeface="HG創英角ﾎﾟｯﾌﾟ体" panose="040B0A09000000000000" pitchFamily="49" charset="-128"/>
              <a:ea typeface="HG創英角ﾎﾟｯﾌﾟ体" panose="040B0A09000000000000" pitchFamily="49" charset="-128"/>
            </a:endParaRPr>
          </a:p>
        </p:txBody>
      </p:sp>
      <p:sp>
        <p:nvSpPr>
          <p:cNvPr id="9491" name="メモ 9490"/>
          <p:cNvSpPr/>
          <p:nvPr/>
        </p:nvSpPr>
        <p:spPr>
          <a:xfrm>
            <a:off x="1393375" y="1648051"/>
            <a:ext cx="5145408" cy="969614"/>
          </a:xfrm>
          <a:prstGeom prst="foldedCorner">
            <a:avLst/>
          </a:prstGeom>
          <a:solidFill>
            <a:srgbClr val="FFC000"/>
          </a:solidFill>
          <a:ln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5400" b="1" dirty="0" smtClean="0">
                <a:latin typeface="HG創英角ﾎﾟｯﾌﾟ体" panose="040B0A09000000000000" pitchFamily="49" charset="-128"/>
                <a:ea typeface="HG創英角ﾎﾟｯﾌﾟ体" panose="040B0A09000000000000" pitchFamily="49" charset="-128"/>
              </a:rPr>
              <a:t>○○○だより</a:t>
            </a:r>
            <a:endParaRPr kumimoji="1" lang="ja-JP" altLang="en-US" sz="5400" b="1" dirty="0">
              <a:latin typeface="HG創英角ﾎﾟｯﾌﾟ体" panose="040B0A09000000000000" pitchFamily="49" charset="-128"/>
              <a:ea typeface="HG創英角ﾎﾟｯﾌﾟ体" panose="040B0A09000000000000" pitchFamily="49" charset="-128"/>
            </a:endParaRPr>
          </a:p>
        </p:txBody>
      </p:sp>
      <p:sp>
        <p:nvSpPr>
          <p:cNvPr id="9493" name="テキスト ボックス 9492"/>
          <p:cNvSpPr txBox="1"/>
          <p:nvPr/>
        </p:nvSpPr>
        <p:spPr>
          <a:xfrm>
            <a:off x="5046808" y="1117564"/>
            <a:ext cx="704039" cy="4010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>
                <a:solidFill>
                  <a:schemeClr val="accent2"/>
                </a:solidFill>
              </a:rPr>
              <a:t>2013</a:t>
            </a:r>
            <a:endParaRPr kumimoji="1" lang="ja-JP" altLang="en-US" dirty="0">
              <a:solidFill>
                <a:schemeClr val="accent2"/>
              </a:solidFill>
            </a:endParaRPr>
          </a:p>
        </p:txBody>
      </p:sp>
      <p:sp>
        <p:nvSpPr>
          <p:cNvPr id="9505" name="正方形/長方形 9504"/>
          <p:cNvSpPr/>
          <p:nvPr/>
        </p:nvSpPr>
        <p:spPr>
          <a:xfrm>
            <a:off x="1744132" y="3669058"/>
            <a:ext cx="2029551" cy="159875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祝</a:t>
            </a:r>
            <a:r>
              <a:rPr kumimoji="1" lang="en-US" altLang="ja-JP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90</a:t>
            </a:r>
            <a:r>
              <a:rPr kumimoji="1"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歳♪</a:t>
            </a:r>
            <a:endParaRPr kumimoji="1" lang="en-US" altLang="ja-JP" dirty="0" smtClean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en-US" altLang="ja-JP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4</a:t>
            </a:r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日生まれ</a:t>
            </a:r>
            <a:endParaRPr lang="en-US" altLang="ja-JP" dirty="0" smtClean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山田太郎さ</a:t>
            </a:r>
            <a:r>
              <a:rPr kumimoji="1" lang="ja-JP" altLang="en-US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ん</a:t>
            </a:r>
          </a:p>
        </p:txBody>
      </p:sp>
      <p:sp>
        <p:nvSpPr>
          <p:cNvPr id="120" name="正方形/長方形 119"/>
          <p:cNvSpPr/>
          <p:nvPr/>
        </p:nvSpPr>
        <p:spPr>
          <a:xfrm>
            <a:off x="1744132" y="5374679"/>
            <a:ext cx="2029551" cy="159875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祝</a:t>
            </a:r>
            <a:r>
              <a:rPr lang="en-US" altLang="ja-JP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88</a:t>
            </a:r>
            <a:r>
              <a:rPr kumimoji="1"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歳♪</a:t>
            </a:r>
            <a:endParaRPr kumimoji="1" lang="en-US" altLang="ja-JP" dirty="0" smtClean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en-US" altLang="ja-JP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</a:t>
            </a:r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日生まれ</a:t>
            </a:r>
            <a:endParaRPr lang="en-US" altLang="ja-JP" dirty="0" smtClean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佐藤花子</a:t>
            </a:r>
            <a:r>
              <a:rPr kumimoji="1"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さん</a:t>
            </a:r>
            <a:endParaRPr kumimoji="1" lang="ja-JP" altLang="en-US" dirty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9506" name="図 9505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32621" y="3671044"/>
            <a:ext cx="441061" cy="441061"/>
          </a:xfrm>
          <a:prstGeom prst="rect">
            <a:avLst/>
          </a:prstGeom>
        </p:spPr>
      </p:pic>
      <p:pic>
        <p:nvPicPr>
          <p:cNvPr id="122" name="図 121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32621" y="5371910"/>
            <a:ext cx="441061" cy="441061"/>
          </a:xfrm>
          <a:prstGeom prst="rect">
            <a:avLst/>
          </a:prstGeom>
        </p:spPr>
      </p:pic>
      <p:pic>
        <p:nvPicPr>
          <p:cNvPr id="9507" name="図 9506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83121" y="2812356"/>
            <a:ext cx="3041424" cy="753506"/>
          </a:xfrm>
          <a:prstGeom prst="rect">
            <a:avLst/>
          </a:prstGeom>
        </p:spPr>
      </p:pic>
      <p:sp>
        <p:nvSpPr>
          <p:cNvPr id="9508" name="メモ 9507"/>
          <p:cNvSpPr/>
          <p:nvPr/>
        </p:nvSpPr>
        <p:spPr>
          <a:xfrm>
            <a:off x="4049484" y="2812356"/>
            <a:ext cx="3222171" cy="4161075"/>
          </a:xfrm>
          <a:prstGeom prst="foldedCorner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en-US" altLang="ja-JP" sz="2400" b="1" dirty="0" smtClean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2800" b="1" dirty="0" smtClean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敬老の日のお祝い</a:t>
            </a:r>
            <a:endParaRPr lang="en-US" altLang="ja-JP" sz="2800" b="1" dirty="0" smtClean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endParaRPr lang="en-US" altLang="ja-JP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800" dirty="0" smtClean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敬老の日の</a:t>
            </a:r>
            <a:r>
              <a:rPr kumimoji="1" lang="en-US" altLang="ja-JP" sz="1800" dirty="0" smtClean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r>
              <a:rPr kumimoji="1" lang="ja-JP" altLang="en-US" sz="1800" dirty="0" smtClean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kumimoji="1" lang="en-US" altLang="ja-JP" sz="1800" dirty="0" smtClean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23</a:t>
            </a:r>
            <a:r>
              <a:rPr kumimoji="1" lang="ja-JP" altLang="en-US" sz="1800" dirty="0" smtClean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日に施設の皆さんと行いました。</a:t>
            </a:r>
            <a:endParaRPr kumimoji="1" lang="en-US" altLang="ja-JP" sz="1800" dirty="0" smtClean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1800" dirty="0" smtClean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ちょっとしたゲームをしたり、歌を歌ったり楽しいひとときを過ごしました。</a:t>
            </a:r>
            <a:endParaRPr lang="en-US" altLang="ja-JP" sz="1800" dirty="0" smtClean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endParaRPr kumimoji="1" lang="en-US" altLang="ja-JP" sz="1800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800" dirty="0" smtClean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ああああああ</a:t>
            </a:r>
            <a:endParaRPr kumimoji="1" lang="en-US" altLang="ja-JP" sz="1800" dirty="0" smtClean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1800" dirty="0" smtClean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ああああああああああ</a:t>
            </a:r>
            <a:endParaRPr lang="en-US" altLang="ja-JP" sz="1800" dirty="0" smtClean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800" dirty="0" smtClean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ああああ</a:t>
            </a:r>
            <a:r>
              <a:rPr kumimoji="1" lang="ja-JP" altLang="en-US" sz="1800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</a:t>
            </a:r>
            <a:endParaRPr kumimoji="1" lang="en-US" altLang="ja-JP" sz="1800" dirty="0" smtClean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endParaRPr kumimoji="1" lang="ja-JP" altLang="en-US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101" name="図 100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20384814">
            <a:off x="5927394" y="9155186"/>
            <a:ext cx="1554822" cy="1343673"/>
          </a:xfrm>
          <a:prstGeom prst="rect">
            <a:avLst/>
          </a:prstGeom>
        </p:spPr>
      </p:pic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1695558">
            <a:off x="424578" y="9291552"/>
            <a:ext cx="1554822" cy="1343673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517767" y="5371910"/>
            <a:ext cx="1128153" cy="1601521"/>
          </a:xfrm>
          <a:prstGeom prst="rect">
            <a:avLst/>
          </a:prstGeom>
          <a:pattFill prst="pct90">
            <a:fgClr>
              <a:srgbClr val="905B37"/>
            </a:fgClr>
            <a:bgClr>
              <a:schemeClr val="bg2">
                <a:lumMod val="2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05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  <a:endParaRPr kumimoji="1"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517767" y="3682660"/>
            <a:ext cx="1128153" cy="1601521"/>
          </a:xfrm>
          <a:prstGeom prst="rect">
            <a:avLst/>
          </a:prstGeom>
          <a:pattFill prst="pct90">
            <a:fgClr>
              <a:srgbClr val="905B37"/>
            </a:fgClr>
            <a:bgClr>
              <a:schemeClr val="bg2">
                <a:lumMod val="2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05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  <a:endParaRPr kumimoji="1"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P.pptx" id="{F574C489-FCC7-478B-A118-E4DFFAA4450C}" vid="{A2A713BA-09BA-4FD8-BFC8-B6DFE1F0D916}"/>
    </a:ext>
  </a:extLst>
</a:theme>
</file>

<file path=ppt/theme/theme2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304</TotalTime>
  <Words>260</Words>
  <Application>Microsoft Office PowerPoint</Application>
  <PresentationFormat>ユーザー設定</PresentationFormat>
  <Paragraphs>48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テーマ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赤星真人(d006033)</cp:lastModifiedBy>
  <cp:revision>32</cp:revision>
  <cp:lastPrinted>2013-08-19T02:00:59Z</cp:lastPrinted>
  <dcterms:created xsi:type="dcterms:W3CDTF">2013-08-08T01:25:55Z</dcterms:created>
  <dcterms:modified xsi:type="dcterms:W3CDTF">2013-09-24T11:03:12Z</dcterms:modified>
</cp:coreProperties>
</file>

<file path=docProps/thumbnail.jpeg>
</file>