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5B37"/>
    <a:srgbClr val="640000"/>
    <a:srgbClr val="3E0000"/>
    <a:srgbClr val="B00E17"/>
    <a:srgbClr val="905A36"/>
    <a:srgbClr val="B5AC3A"/>
    <a:srgbClr val="FFC000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7" d="100"/>
          <a:sy n="17" d="100"/>
        </p:scale>
        <p:origin x="-2070" y="-19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 userDrawn="1"/>
        </p:nvSpPr>
        <p:spPr>
          <a:xfrm>
            <a:off x="1" y="1"/>
            <a:ext cx="21602700" cy="30495875"/>
          </a:xfrm>
          <a:prstGeom prst="rect">
            <a:avLst/>
          </a:prstGeom>
          <a:pattFill prst="pct90">
            <a:fgClr>
              <a:schemeClr val="accent4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9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3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6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10/17/2013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5"/>
            <a:ext cx="7290912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8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2168098" rtl="0" eaLnBrk="1" latinLnBrk="0" hangingPunct="1">
        <a:lnSpc>
          <a:spcPct val="90000"/>
        </a:lnSpc>
        <a:spcBef>
          <a:spcPct val="0"/>
        </a:spcBef>
        <a:buNone/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2026" indent="-542026" algn="l" defTabSz="2168098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6075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10124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73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822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399626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メモ 125"/>
          <p:cNvSpPr/>
          <p:nvPr/>
        </p:nvSpPr>
        <p:spPr>
          <a:xfrm flipH="1">
            <a:off x="11214002" y="20040695"/>
            <a:ext cx="8988667" cy="8980701"/>
          </a:xfrm>
          <a:prstGeom prst="foldedCorner">
            <a:avLst/>
          </a:prstGeom>
          <a:solidFill>
            <a:schemeClr val="bg1"/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t"/>
          <a:lstStyle/>
          <a:p>
            <a:r>
              <a:rPr lang="ja-JP" altLang="en-US" sz="78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健康体操</a:t>
            </a:r>
            <a:endParaRPr lang="en-US" altLang="ja-JP" sz="78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50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タオルを使って、少しずつできる体操をしています。</a:t>
            </a:r>
            <a:endParaRPr lang="en-US" altLang="ja-JP" sz="50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50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リハビリや筋肉をほぐすのに有効です。</a:t>
            </a:r>
            <a:endParaRPr lang="en-US" altLang="ja-JP" sz="50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2933966" y="25564873"/>
            <a:ext cx="4767954" cy="2962179"/>
          </a:xfrm>
          <a:prstGeom prst="rect">
            <a:avLst/>
          </a:prstGeom>
          <a:pattFill prst="pct90">
            <a:fgClr>
              <a:srgbClr val="905B37"/>
            </a:fgClr>
            <a:bgClr>
              <a:schemeClr val="bg2">
                <a:lumMod val="2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2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</a:p>
        </p:txBody>
      </p:sp>
      <p:sp>
        <p:nvSpPr>
          <p:cNvPr id="9509" name="メモ 9508"/>
          <p:cNvSpPr/>
          <p:nvPr/>
        </p:nvSpPr>
        <p:spPr>
          <a:xfrm>
            <a:off x="1438502" y="20040695"/>
            <a:ext cx="9030719" cy="8980701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t"/>
          <a:lstStyle/>
          <a:p>
            <a:r>
              <a:rPr lang="ja-JP" altLang="en-US" sz="7800" b="1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お散歩コース</a:t>
            </a:r>
            <a:endParaRPr lang="en-US" altLang="ja-JP" sz="7800" b="1" dirty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5000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秋になって、施設の周辺も紅葉してきました。夏が終わり、外をお散歩するのにいい季節です。毎日少しずつ、景色を楽しみながらお散歩しましょう！</a:t>
            </a:r>
            <a:endParaRPr lang="ja-JP" altLang="en-US" sz="5000" dirty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075378" y="25564873"/>
            <a:ext cx="4767954" cy="2962179"/>
          </a:xfrm>
          <a:prstGeom prst="rect">
            <a:avLst/>
          </a:prstGeom>
          <a:pattFill prst="pct90">
            <a:fgClr>
              <a:srgbClr val="905B37"/>
            </a:fgClr>
            <a:bgClr>
              <a:schemeClr val="bg2">
                <a:lumMod val="2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2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</a:p>
        </p:txBody>
      </p:sp>
      <p:pic>
        <p:nvPicPr>
          <p:cNvPr id="102" name="図 1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090494">
            <a:off x="690249" y="652988"/>
            <a:ext cx="4319726" cy="3756652"/>
          </a:xfrm>
          <a:prstGeom prst="rect">
            <a:avLst/>
          </a:prstGeom>
        </p:spPr>
      </p:pic>
      <p:pic>
        <p:nvPicPr>
          <p:cNvPr id="103" name="図 1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904234">
            <a:off x="16421932" y="811123"/>
            <a:ext cx="4346984" cy="3733096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09567">
            <a:off x="666256" y="3518208"/>
            <a:ext cx="1966353" cy="2178860"/>
          </a:xfrm>
          <a:prstGeom prst="rect">
            <a:avLst/>
          </a:prstGeom>
        </p:spPr>
      </p:pic>
      <p:pic>
        <p:nvPicPr>
          <p:cNvPr id="105" name="図 1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252660">
            <a:off x="904390" y="25390588"/>
            <a:ext cx="1966353" cy="2178860"/>
          </a:xfrm>
          <a:prstGeom prst="rect">
            <a:avLst/>
          </a:prstGeom>
        </p:spPr>
      </p:pic>
      <p:pic>
        <p:nvPicPr>
          <p:cNvPr id="106" name="図 10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410203">
            <a:off x="19183955" y="24511138"/>
            <a:ext cx="1966353" cy="2178860"/>
          </a:xfrm>
          <a:prstGeom prst="rect">
            <a:avLst/>
          </a:prstGeom>
        </p:spPr>
      </p:pic>
      <p:pic>
        <p:nvPicPr>
          <p:cNvPr id="107" name="図 10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553296">
            <a:off x="19123655" y="4452816"/>
            <a:ext cx="1966353" cy="2178860"/>
          </a:xfrm>
          <a:prstGeom prst="rect">
            <a:avLst/>
          </a:prstGeom>
        </p:spPr>
      </p:pic>
      <p:sp>
        <p:nvSpPr>
          <p:cNvPr id="9188" name="角丸四角形 9187"/>
          <p:cNvSpPr/>
          <p:nvPr/>
        </p:nvSpPr>
        <p:spPr>
          <a:xfrm>
            <a:off x="8073113" y="1193813"/>
            <a:ext cx="5891511" cy="293008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en-US" altLang="ja-JP" sz="18400" dirty="0">
                <a:solidFill>
                  <a:schemeClr val="accent2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9</a:t>
            </a:r>
            <a:r>
              <a:rPr lang="ja-JP" altLang="en-US" sz="18400" dirty="0">
                <a:solidFill>
                  <a:schemeClr val="accent2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月</a:t>
            </a:r>
            <a:endParaRPr lang="ja-JP" altLang="en-US" sz="18400" dirty="0">
              <a:solidFill>
                <a:schemeClr val="accent2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9491" name="メモ 9490"/>
          <p:cNvSpPr/>
          <p:nvPr/>
        </p:nvSpPr>
        <p:spPr>
          <a:xfrm>
            <a:off x="3871181" y="4607635"/>
            <a:ext cx="14295368" cy="2710855"/>
          </a:xfrm>
          <a:prstGeom prst="foldedCorner">
            <a:avLst/>
          </a:prstGeom>
          <a:solidFill>
            <a:srgbClr val="FFC0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15100" b="1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○○○だより</a:t>
            </a:r>
            <a:endParaRPr lang="ja-JP" altLang="en-US" sz="15100" b="1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9493" name="テキスト ボックス 9492"/>
          <p:cNvSpPr txBox="1"/>
          <p:nvPr/>
        </p:nvSpPr>
        <p:spPr>
          <a:xfrm>
            <a:off x="14021431" y="3124496"/>
            <a:ext cx="1956015" cy="1121139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/>
                </a:solidFill>
              </a:rPr>
              <a:t>2013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9505" name="正方形/長方形 9504"/>
          <p:cNvSpPr/>
          <p:nvPr/>
        </p:nvSpPr>
        <p:spPr>
          <a:xfrm>
            <a:off x="4845683" y="10257983"/>
            <a:ext cx="5638655" cy="4469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祝</a:t>
            </a:r>
            <a:r>
              <a:rPr kumimoji="1" lang="en-US" altLang="ja-JP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90</a:t>
            </a:r>
            <a:r>
              <a:rPr kumimoji="1"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歳♪</a:t>
            </a:r>
            <a:endParaRPr kumimoji="1" lang="en-US" altLang="ja-JP" dirty="0" smtClean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日生まれ</a:t>
            </a:r>
            <a:endParaRPr lang="en-US" altLang="ja-JP" dirty="0" smtClean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山田太郎さ</a:t>
            </a:r>
            <a:r>
              <a:rPr kumimoji="1" lang="ja-JP" altLang="en-US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ん</a:t>
            </a:r>
          </a:p>
        </p:txBody>
      </p:sp>
      <p:sp>
        <p:nvSpPr>
          <p:cNvPr id="120" name="正方形/長方形 119"/>
          <p:cNvSpPr/>
          <p:nvPr/>
        </p:nvSpPr>
        <p:spPr>
          <a:xfrm>
            <a:off x="4845683" y="15026572"/>
            <a:ext cx="5638655" cy="4469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祝</a:t>
            </a:r>
            <a:r>
              <a:rPr lang="en-US" altLang="ja-JP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88</a:t>
            </a:r>
            <a:r>
              <a:rPr kumimoji="1"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歳♪</a:t>
            </a:r>
            <a:endParaRPr kumimoji="1" lang="en-US" altLang="ja-JP" dirty="0" smtClean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日生まれ</a:t>
            </a:r>
            <a:endParaRPr lang="en-US" altLang="ja-JP" dirty="0" smtClean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佐藤花子</a:t>
            </a:r>
            <a:r>
              <a:rPr kumimoji="1"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さん</a:t>
            </a:r>
            <a:endParaRPr kumimoji="1" lang="ja-JP" altLang="en-US" dirty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506" name="図 950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945" y="10263537"/>
            <a:ext cx="1225390" cy="1233122"/>
          </a:xfrm>
          <a:prstGeom prst="rect">
            <a:avLst/>
          </a:prstGeom>
        </p:spPr>
      </p:pic>
      <p:pic>
        <p:nvPicPr>
          <p:cNvPr id="122" name="図 1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945" y="15018832"/>
            <a:ext cx="1225390" cy="1233122"/>
          </a:xfrm>
          <a:prstGeom prst="rect">
            <a:avLst/>
          </a:prstGeom>
        </p:spPr>
      </p:pic>
      <p:pic>
        <p:nvPicPr>
          <p:cNvPr id="9507" name="図 950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0072" y="7862809"/>
            <a:ext cx="8449918" cy="2106658"/>
          </a:xfrm>
          <a:prstGeom prst="rect">
            <a:avLst/>
          </a:prstGeom>
        </p:spPr>
      </p:pic>
      <p:sp>
        <p:nvSpPr>
          <p:cNvPr id="9508" name="メモ 9507"/>
          <p:cNvSpPr/>
          <p:nvPr/>
        </p:nvSpPr>
        <p:spPr>
          <a:xfrm>
            <a:off x="11250589" y="7862810"/>
            <a:ext cx="8952083" cy="11633568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t"/>
          <a:lstStyle/>
          <a:p>
            <a:endParaRPr lang="en-US" altLang="ja-JP" sz="6700" b="1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800" b="1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敬老の日のお祝い</a:t>
            </a:r>
            <a:endParaRPr lang="en-US" altLang="ja-JP" sz="7800" b="1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5000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敬老の日の</a:t>
            </a:r>
            <a:r>
              <a:rPr lang="en-US" altLang="ja-JP" sz="5000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5000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5000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</a:t>
            </a:r>
            <a:r>
              <a:rPr lang="ja-JP" altLang="en-US" sz="5000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日に施設の皆さんと行いました。</a:t>
            </a:r>
            <a:endParaRPr lang="en-US" altLang="ja-JP" sz="5000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5000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ちょっとしたゲームをしたり、歌を歌ったり楽しいひとときを過ごしました。</a:t>
            </a:r>
            <a:endParaRPr lang="en-US" altLang="ja-JP" sz="5000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5000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5000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ああああああ</a:t>
            </a:r>
            <a:endParaRPr lang="en-US" altLang="ja-JP" sz="5000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5000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ああああああああああ</a:t>
            </a:r>
            <a:endParaRPr lang="en-US" altLang="ja-JP" sz="5000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5000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ああああ</a:t>
            </a:r>
            <a:r>
              <a:rPr lang="ja-JP" altLang="en-US" sz="5000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</a:t>
            </a:r>
            <a:endParaRPr lang="en-US" altLang="ja-JP" sz="5000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1" name="図 1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84814">
            <a:off x="16467941" y="25596147"/>
            <a:ext cx="4319726" cy="37566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95558">
            <a:off x="1179595" y="25977400"/>
            <a:ext cx="4319726" cy="3756652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438502" y="15018832"/>
            <a:ext cx="3134321" cy="4477546"/>
          </a:xfrm>
          <a:prstGeom prst="rect">
            <a:avLst/>
          </a:prstGeom>
          <a:pattFill prst="pct90">
            <a:fgClr>
              <a:srgbClr val="905B37"/>
            </a:fgClr>
            <a:bgClr>
              <a:schemeClr val="bg2">
                <a:lumMod val="2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2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1438502" y="10296013"/>
            <a:ext cx="3134321" cy="4477546"/>
          </a:xfrm>
          <a:prstGeom prst="rect">
            <a:avLst/>
          </a:prstGeom>
          <a:pattFill prst="pct90">
            <a:fgClr>
              <a:srgbClr val="905B37"/>
            </a:fgClr>
            <a:bgClr>
              <a:schemeClr val="bg2">
                <a:lumMod val="2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2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2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76_ポスター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.pptx" id="{F574C489-FCC7-478B-A118-E4DFFAA4450C}" vid="{A2A713BA-09BA-4FD8-BFC8-B6DFE1F0D91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076_ポスター</Template>
  <TotalTime>2</TotalTime>
  <Words>260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076_ポスター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三木健太郎(d765368)</cp:lastModifiedBy>
  <cp:revision>2</cp:revision>
  <cp:lastPrinted>2013-08-19T02:00:59Z</cp:lastPrinted>
  <dcterms:created xsi:type="dcterms:W3CDTF">2013-10-17T02:19:38Z</dcterms:created>
  <dcterms:modified xsi:type="dcterms:W3CDTF">2013-10-17T02:21:57Z</dcterms:modified>
</cp:coreProperties>
</file>