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21602700" cy="30495875"/>
  <p:notesSz cx="6794500" cy="9925050"/>
  <p:defaultTextStyle>
    <a:defPPr>
      <a:defRPr lang="ja-JP"/>
    </a:defPPr>
    <a:lvl1pPr marL="0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05B37"/>
    <a:srgbClr val="640000"/>
    <a:srgbClr val="3E0000"/>
    <a:srgbClr val="B00E17"/>
    <a:srgbClr val="905A36"/>
    <a:srgbClr val="B5AC3A"/>
    <a:srgbClr val="FFC000"/>
    <a:srgbClr val="CC3300"/>
    <a:srgbClr val="460000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7" d="100"/>
          <a:sy n="17" d="100"/>
        </p:scale>
        <p:origin x="-2070" y="-198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2013/10/17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 userDrawn="1"/>
        </p:nvSpPr>
        <p:spPr>
          <a:xfrm>
            <a:off x="1" y="1"/>
            <a:ext cx="21602700" cy="30495875"/>
          </a:xfrm>
          <a:prstGeom prst="rect">
            <a:avLst/>
          </a:prstGeom>
          <a:pattFill prst="pct90">
            <a:fgClr>
              <a:schemeClr val="accent4">
                <a:lumMod val="20000"/>
                <a:lumOff val="80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5187" y="1623629"/>
            <a:ext cx="18632328" cy="5894459"/>
          </a:xfrm>
          <a:prstGeom prst="rect">
            <a:avLst/>
          </a:prstGeom>
        </p:spPr>
        <p:txBody>
          <a:bodyPr vert="horz" lIns="254980" tIns="127490" rIns="254980" bIns="12749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5187" y="8118113"/>
            <a:ext cx="18632328" cy="19349353"/>
          </a:xfrm>
          <a:prstGeom prst="rect">
            <a:avLst/>
          </a:prstGeom>
        </p:spPr>
        <p:txBody>
          <a:bodyPr vert="horz" lIns="254980" tIns="127490" rIns="254980" bIns="12749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186" y="28265165"/>
            <a:ext cx="4860606" cy="1623624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10/17/2013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5895" y="28265165"/>
            <a:ext cx="7290912" cy="1623624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6908" y="28265165"/>
            <a:ext cx="4860606" cy="1623624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2168098" rtl="0" eaLnBrk="1" latinLnBrk="0" hangingPunct="1">
        <a:lnSpc>
          <a:spcPct val="90000"/>
        </a:lnSpc>
        <a:spcBef>
          <a:spcPct val="0"/>
        </a:spcBef>
        <a:buNone/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2026" indent="-542026" algn="l" defTabSz="2168098" rtl="0" eaLnBrk="1" latinLnBrk="0" hangingPunct="1">
        <a:lnSpc>
          <a:spcPct val="90000"/>
        </a:lnSpc>
        <a:spcBef>
          <a:spcPts val="2370"/>
        </a:spcBef>
        <a:buFont typeface="Arial" panose="020B0604020202020204" pitchFamily="34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6075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10124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73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822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50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3996264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メモ 125"/>
          <p:cNvSpPr/>
          <p:nvPr/>
        </p:nvSpPr>
        <p:spPr>
          <a:xfrm flipH="1">
            <a:off x="11214002" y="20040695"/>
            <a:ext cx="8988667" cy="8980701"/>
          </a:xfrm>
          <a:prstGeom prst="foldedCorner">
            <a:avLst/>
          </a:prstGeom>
          <a:solidFill>
            <a:schemeClr val="bg1"/>
          </a:solidFill>
          <a:ln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t"/>
          <a:lstStyle/>
          <a:p>
            <a:r>
              <a:rPr lang="ja-JP" altLang="en-US" sz="7800" b="1" dirty="0">
                <a:solidFill>
                  <a:schemeClr val="accent6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健康体操</a:t>
            </a:r>
            <a:endParaRPr lang="en-US" altLang="ja-JP" sz="7800" b="1" dirty="0">
              <a:solidFill>
                <a:schemeClr val="accent6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5000" dirty="0">
                <a:solidFill>
                  <a:schemeClr val="accent6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タオルを使って、少しずつできる体操をしています。</a:t>
            </a:r>
            <a:endParaRPr lang="en-US" altLang="ja-JP" sz="5000" dirty="0">
              <a:solidFill>
                <a:schemeClr val="accent6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5000" dirty="0">
                <a:solidFill>
                  <a:schemeClr val="accent6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リハビリや筋肉をほぐすのに有効です。</a:t>
            </a:r>
            <a:endParaRPr lang="en-US" altLang="ja-JP" sz="5000" dirty="0">
              <a:solidFill>
                <a:schemeClr val="accent6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kumimoji="1" lang="ja-JP" altLang="en-US" dirty="0">
              <a:solidFill>
                <a:schemeClr val="accent6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12933966" y="25564873"/>
            <a:ext cx="4767954" cy="2962179"/>
          </a:xfrm>
          <a:prstGeom prst="rect">
            <a:avLst/>
          </a:prstGeom>
          <a:pattFill prst="pct90">
            <a:fgClr>
              <a:srgbClr val="905B37"/>
            </a:fgClr>
            <a:bgClr>
              <a:schemeClr val="bg2">
                <a:lumMod val="2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>
              <a:lnSpc>
                <a:spcPct val="150000"/>
              </a:lnSpc>
            </a:pP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lang="en-US" altLang="ja-JP" sz="2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</a:p>
        </p:txBody>
      </p:sp>
      <p:sp>
        <p:nvSpPr>
          <p:cNvPr id="9509" name="メモ 9508"/>
          <p:cNvSpPr/>
          <p:nvPr/>
        </p:nvSpPr>
        <p:spPr>
          <a:xfrm>
            <a:off x="1438502" y="20040695"/>
            <a:ext cx="9030719" cy="8980701"/>
          </a:xfrm>
          <a:prstGeom prst="foldedCorner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t"/>
          <a:lstStyle/>
          <a:p>
            <a:r>
              <a:rPr lang="ja-JP" altLang="en-US" sz="7800" b="1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お散歩コース</a:t>
            </a:r>
            <a:endParaRPr lang="en-US" altLang="ja-JP" sz="7800" b="1" dirty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5000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秋になって、施設の周辺も紅葉してきました。夏が終わり、外をお散歩するのにいい季節です。毎日少しずつ、景色を楽しみながらお散歩しましょう！</a:t>
            </a:r>
            <a:endParaRPr lang="ja-JP" altLang="en-US" sz="5000" dirty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4075378" y="25564873"/>
            <a:ext cx="4767954" cy="2962179"/>
          </a:xfrm>
          <a:prstGeom prst="rect">
            <a:avLst/>
          </a:prstGeom>
          <a:pattFill prst="pct90">
            <a:fgClr>
              <a:srgbClr val="905B37"/>
            </a:fgClr>
            <a:bgClr>
              <a:schemeClr val="bg2">
                <a:lumMod val="2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>
              <a:lnSpc>
                <a:spcPct val="150000"/>
              </a:lnSpc>
            </a:pP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lang="en-US" altLang="ja-JP" sz="2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</a:p>
        </p:txBody>
      </p:sp>
      <p:pic>
        <p:nvPicPr>
          <p:cNvPr id="102" name="図 10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9090494">
            <a:off x="690249" y="652988"/>
            <a:ext cx="4319726" cy="3756652"/>
          </a:xfrm>
          <a:prstGeom prst="rect">
            <a:avLst/>
          </a:prstGeom>
        </p:spPr>
      </p:pic>
      <p:pic>
        <p:nvPicPr>
          <p:cNvPr id="103" name="図 10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13904234">
            <a:off x="16421932" y="811123"/>
            <a:ext cx="4346984" cy="3733096"/>
          </a:xfrm>
          <a:prstGeom prst="rect">
            <a:avLst/>
          </a:prstGeom>
        </p:spPr>
      </p:pic>
      <p:pic>
        <p:nvPicPr>
          <p:cNvPr id="22" name="図 2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20109567">
            <a:off x="666256" y="3518208"/>
            <a:ext cx="1966353" cy="2178860"/>
          </a:xfrm>
          <a:prstGeom prst="rect">
            <a:avLst/>
          </a:prstGeom>
        </p:spPr>
      </p:pic>
      <p:pic>
        <p:nvPicPr>
          <p:cNvPr id="105" name="図 10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13252660">
            <a:off x="904390" y="25390588"/>
            <a:ext cx="1966353" cy="2178860"/>
          </a:xfrm>
          <a:prstGeom prst="rect">
            <a:avLst/>
          </a:prstGeom>
        </p:spPr>
      </p:pic>
      <p:pic>
        <p:nvPicPr>
          <p:cNvPr id="106" name="図 10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9410203">
            <a:off x="19183955" y="24511138"/>
            <a:ext cx="1966353" cy="2178860"/>
          </a:xfrm>
          <a:prstGeom prst="rect">
            <a:avLst/>
          </a:prstGeom>
        </p:spPr>
      </p:pic>
      <p:pic>
        <p:nvPicPr>
          <p:cNvPr id="107" name="図 10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 rot="2553296">
            <a:off x="19123655" y="4452816"/>
            <a:ext cx="1966353" cy="2178860"/>
          </a:xfrm>
          <a:prstGeom prst="rect">
            <a:avLst/>
          </a:prstGeom>
        </p:spPr>
      </p:pic>
      <p:sp>
        <p:nvSpPr>
          <p:cNvPr id="9188" name="角丸四角形 9187"/>
          <p:cNvSpPr/>
          <p:nvPr/>
        </p:nvSpPr>
        <p:spPr>
          <a:xfrm>
            <a:off x="8073113" y="1193813"/>
            <a:ext cx="5891511" cy="2930085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lang="en-US" altLang="ja-JP" sz="18400" dirty="0">
                <a:solidFill>
                  <a:schemeClr val="accent2"/>
                </a:solidFill>
                <a:latin typeface="HG創英角ﾎﾟｯﾌﾟ体" panose="040B0A09000000000000" pitchFamily="49" charset="-128"/>
                <a:ea typeface="HG創英角ﾎﾟｯﾌﾟ体" panose="040B0A09000000000000" pitchFamily="49" charset="-128"/>
              </a:rPr>
              <a:t>9</a:t>
            </a:r>
            <a:r>
              <a:rPr lang="ja-JP" altLang="en-US" sz="18400" dirty="0">
                <a:solidFill>
                  <a:schemeClr val="accent2"/>
                </a:solidFill>
                <a:latin typeface="HG創英角ﾎﾟｯﾌﾟ体" panose="040B0A09000000000000" pitchFamily="49" charset="-128"/>
                <a:ea typeface="HG創英角ﾎﾟｯﾌﾟ体" panose="040B0A09000000000000" pitchFamily="49" charset="-128"/>
              </a:rPr>
              <a:t>月</a:t>
            </a:r>
            <a:endParaRPr lang="ja-JP" altLang="en-US" sz="18400" dirty="0">
              <a:solidFill>
                <a:schemeClr val="accent2"/>
              </a:solidFill>
              <a:latin typeface="HG創英角ﾎﾟｯﾌﾟ体" panose="040B0A09000000000000" pitchFamily="49" charset="-128"/>
              <a:ea typeface="HG創英角ﾎﾟｯﾌﾟ体" panose="040B0A09000000000000" pitchFamily="49" charset="-128"/>
            </a:endParaRPr>
          </a:p>
        </p:txBody>
      </p:sp>
      <p:sp>
        <p:nvSpPr>
          <p:cNvPr id="9491" name="メモ 9490"/>
          <p:cNvSpPr/>
          <p:nvPr/>
        </p:nvSpPr>
        <p:spPr>
          <a:xfrm>
            <a:off x="3871181" y="4607635"/>
            <a:ext cx="14295368" cy="2710855"/>
          </a:xfrm>
          <a:prstGeom prst="foldedCorner">
            <a:avLst/>
          </a:prstGeom>
          <a:solidFill>
            <a:srgbClr val="FFC000"/>
          </a:solidFill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lang="ja-JP" altLang="en-US" sz="15100" b="1" dirty="0">
                <a:latin typeface="HG創英角ﾎﾟｯﾌﾟ体" panose="040B0A09000000000000" pitchFamily="49" charset="-128"/>
                <a:ea typeface="HG創英角ﾎﾟｯﾌﾟ体" panose="040B0A09000000000000" pitchFamily="49" charset="-128"/>
              </a:rPr>
              <a:t>○○○だより</a:t>
            </a:r>
            <a:endParaRPr lang="ja-JP" altLang="en-US" sz="15100" b="1" dirty="0">
              <a:latin typeface="HG創英角ﾎﾟｯﾌﾟ体" panose="040B0A09000000000000" pitchFamily="49" charset="-128"/>
              <a:ea typeface="HG創英角ﾎﾟｯﾌﾟ体" panose="040B0A09000000000000" pitchFamily="49" charset="-128"/>
            </a:endParaRPr>
          </a:p>
        </p:txBody>
      </p:sp>
      <p:sp>
        <p:nvSpPr>
          <p:cNvPr id="9493" name="テキスト ボックス 9492"/>
          <p:cNvSpPr txBox="1"/>
          <p:nvPr/>
        </p:nvSpPr>
        <p:spPr>
          <a:xfrm>
            <a:off x="14021431" y="3124496"/>
            <a:ext cx="1956015" cy="1121139"/>
          </a:xfrm>
          <a:prstGeom prst="rect">
            <a:avLst/>
          </a:prstGeom>
          <a:noFill/>
        </p:spPr>
        <p:txBody>
          <a:bodyPr wrap="none" lIns="254980" tIns="127490" rIns="254980" bIns="127490" rtlCol="0">
            <a:spAutoFit/>
          </a:bodyPr>
          <a:lstStyle/>
          <a:p>
            <a:r>
              <a:rPr kumimoji="1" lang="en-US" altLang="ja-JP" dirty="0" smtClean="0">
                <a:solidFill>
                  <a:schemeClr val="accent2"/>
                </a:solidFill>
              </a:rPr>
              <a:t>2013</a:t>
            </a:r>
            <a:endParaRPr kumimoji="1" lang="ja-JP" altLang="en-US" dirty="0">
              <a:solidFill>
                <a:schemeClr val="accent2"/>
              </a:solidFill>
            </a:endParaRPr>
          </a:p>
        </p:txBody>
      </p:sp>
      <p:sp>
        <p:nvSpPr>
          <p:cNvPr id="9505" name="正方形/長方形 9504"/>
          <p:cNvSpPr/>
          <p:nvPr/>
        </p:nvSpPr>
        <p:spPr>
          <a:xfrm>
            <a:off x="4845683" y="10257983"/>
            <a:ext cx="5638655" cy="446980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lang="ja-JP" altLang="en-US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祝</a:t>
            </a:r>
            <a:r>
              <a:rPr kumimoji="1" lang="en-US" altLang="ja-JP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90</a:t>
            </a:r>
            <a:r>
              <a:rPr kumimoji="1"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歳♪</a:t>
            </a:r>
            <a:endParaRPr kumimoji="1" lang="en-US" altLang="ja-JP" dirty="0" smtClean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en-US" altLang="ja-JP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日生まれ</a:t>
            </a:r>
            <a:endParaRPr lang="en-US" altLang="ja-JP" dirty="0" smtClean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山田太郎さ</a:t>
            </a:r>
            <a:r>
              <a:rPr kumimoji="1" lang="ja-JP" altLang="en-US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ん</a:t>
            </a:r>
          </a:p>
        </p:txBody>
      </p:sp>
      <p:sp>
        <p:nvSpPr>
          <p:cNvPr id="120" name="正方形/長方形 119"/>
          <p:cNvSpPr/>
          <p:nvPr/>
        </p:nvSpPr>
        <p:spPr>
          <a:xfrm>
            <a:off x="4845683" y="15026572"/>
            <a:ext cx="5638655" cy="446980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祝</a:t>
            </a:r>
            <a:r>
              <a:rPr lang="en-US" altLang="ja-JP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88</a:t>
            </a:r>
            <a:r>
              <a:rPr kumimoji="1"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歳♪</a:t>
            </a:r>
            <a:endParaRPr kumimoji="1" lang="en-US" altLang="ja-JP" dirty="0" smtClean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en-US" altLang="ja-JP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dirty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</a:t>
            </a:r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日生まれ</a:t>
            </a:r>
            <a:endParaRPr lang="en-US" altLang="ja-JP" dirty="0" smtClean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佐藤花子</a:t>
            </a:r>
            <a:r>
              <a:rPr kumimoji="1" lang="ja-JP" altLang="en-US" dirty="0" smtClean="0">
                <a:solidFill>
                  <a:srgbClr val="64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さん</a:t>
            </a:r>
            <a:endParaRPr kumimoji="1" lang="ja-JP" altLang="en-US" dirty="0">
              <a:solidFill>
                <a:srgbClr val="64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9506" name="図 9505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258945" y="10263537"/>
            <a:ext cx="1225390" cy="1233122"/>
          </a:xfrm>
          <a:prstGeom prst="rect">
            <a:avLst/>
          </a:prstGeom>
        </p:spPr>
      </p:pic>
      <p:pic>
        <p:nvPicPr>
          <p:cNvPr id="122" name="図 121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258945" y="15018832"/>
            <a:ext cx="1225390" cy="1233122"/>
          </a:xfrm>
          <a:prstGeom prst="rect">
            <a:avLst/>
          </a:prstGeom>
        </p:spPr>
      </p:pic>
      <p:pic>
        <p:nvPicPr>
          <p:cNvPr id="9507" name="図 9506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1620072" y="7862809"/>
            <a:ext cx="8449918" cy="2106658"/>
          </a:xfrm>
          <a:prstGeom prst="rect">
            <a:avLst/>
          </a:prstGeom>
        </p:spPr>
      </p:pic>
      <p:sp>
        <p:nvSpPr>
          <p:cNvPr id="9508" name="メモ 9507"/>
          <p:cNvSpPr/>
          <p:nvPr/>
        </p:nvSpPr>
        <p:spPr>
          <a:xfrm>
            <a:off x="11250589" y="7862810"/>
            <a:ext cx="8952083" cy="11633568"/>
          </a:xfrm>
          <a:prstGeom prst="foldedCorner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t"/>
          <a:lstStyle/>
          <a:p>
            <a:endParaRPr lang="en-US" altLang="ja-JP" sz="6700" b="1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7800" b="1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敬老の日のお祝い</a:t>
            </a:r>
            <a:endParaRPr lang="en-US" altLang="ja-JP" sz="7800" b="1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lang="en-US" altLang="ja-JP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敬老の日の</a:t>
            </a:r>
            <a:r>
              <a:rPr lang="en-US" altLang="ja-JP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r>
              <a:rPr lang="ja-JP" altLang="en-US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lang="en-US" altLang="ja-JP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23</a:t>
            </a:r>
            <a:r>
              <a:rPr lang="ja-JP" altLang="en-US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日に施設の皆さんと行いました。</a:t>
            </a:r>
            <a:endParaRPr lang="en-US" altLang="ja-JP" sz="5000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ちょっとしたゲームをしたり、歌を歌ったり楽しいひとときを過ごしました。</a:t>
            </a:r>
            <a:endParaRPr lang="en-US" altLang="ja-JP" sz="5000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lang="en-US" altLang="ja-JP" sz="5000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ああああああ</a:t>
            </a:r>
            <a:endParaRPr lang="en-US" altLang="ja-JP" sz="5000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ああああああああああ</a:t>
            </a:r>
            <a:endParaRPr lang="en-US" altLang="ja-JP" sz="5000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ああああ</a:t>
            </a:r>
            <a:r>
              <a:rPr lang="ja-JP" altLang="en-US" sz="5000" dirty="0">
                <a:solidFill>
                  <a:srgbClr val="3E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</a:t>
            </a:r>
            <a:endParaRPr lang="en-US" altLang="ja-JP" sz="5000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kumimoji="1" lang="ja-JP" altLang="en-US" dirty="0">
              <a:solidFill>
                <a:srgbClr val="3E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101" name="図 100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20384814">
            <a:off x="16467941" y="25596147"/>
            <a:ext cx="4319726" cy="3756652"/>
          </a:xfrm>
          <a:prstGeom prst="rect">
            <a:avLst/>
          </a:prstGeom>
        </p:spPr>
      </p:pic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1695558">
            <a:off x="1179595" y="25977400"/>
            <a:ext cx="4319726" cy="3756652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1438502" y="15018832"/>
            <a:ext cx="3134321" cy="4477546"/>
          </a:xfrm>
          <a:prstGeom prst="rect">
            <a:avLst/>
          </a:prstGeom>
          <a:pattFill prst="pct90">
            <a:fgClr>
              <a:srgbClr val="905B37"/>
            </a:fgClr>
            <a:bgClr>
              <a:schemeClr val="bg2">
                <a:lumMod val="2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>
              <a:lnSpc>
                <a:spcPct val="150000"/>
              </a:lnSpc>
            </a:pP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lang="en-US" altLang="ja-JP" sz="2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1438502" y="10296013"/>
            <a:ext cx="3134321" cy="4477546"/>
          </a:xfrm>
          <a:prstGeom prst="rect">
            <a:avLst/>
          </a:prstGeom>
          <a:pattFill prst="pct90">
            <a:fgClr>
              <a:srgbClr val="905B37"/>
            </a:fgClr>
            <a:bgClr>
              <a:schemeClr val="bg2">
                <a:lumMod val="2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>
              <a:lnSpc>
                <a:spcPct val="150000"/>
              </a:lnSpc>
            </a:pP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lang="en-US" altLang="ja-JP" sz="2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2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076_ポスター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P.pptx" id="{F574C489-FCC7-478B-A118-E4DFFAA4450C}" vid="{A2A713BA-09BA-4FD8-BFC8-B6DFE1F0D916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076_ポスター</Template>
  <TotalTime>2</TotalTime>
  <Words>260</Words>
  <Application>Microsoft Office PowerPoint</Application>
  <PresentationFormat>ユーザー設定</PresentationFormat>
  <Paragraphs>48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076_ポスター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三木健太郎(d765368)</cp:lastModifiedBy>
  <cp:revision>2</cp:revision>
  <cp:lastPrinted>2013-08-19T02:00:59Z</cp:lastPrinted>
  <dcterms:created xsi:type="dcterms:W3CDTF">2013-10-17T02:19:38Z</dcterms:created>
  <dcterms:modified xsi:type="dcterms:W3CDTF">2013-10-17T02:21:57Z</dcterms:modified>
</cp:coreProperties>
</file>

<file path=docProps/thumbnail.jpeg>
</file>