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76" r:id="rId2"/>
  </p:sldMasterIdLst>
  <p:notesMasterIdLst>
    <p:notesMasterId r:id="rId5"/>
  </p:notesMasterIdLst>
  <p:sldIdLst>
    <p:sldId id="260" r:id="rId3"/>
    <p:sldId id="259" r:id="rId4"/>
  </p:sldIdLst>
  <p:sldSz cx="7775575" cy="10907713"/>
  <p:notesSz cx="6794500" cy="9925050"/>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0000"/>
    <a:srgbClr val="FFC000"/>
    <a:srgbClr val="3E0000"/>
    <a:srgbClr val="B00E17"/>
    <a:srgbClr val="905A36"/>
    <a:srgbClr val="905B37"/>
    <a:srgbClr val="B5AC3A"/>
    <a:srgbClr val="CC3300"/>
    <a:srgbClr val="460000"/>
    <a:srgbClr val="EE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82" d="100"/>
          <a:sy n="82" d="100"/>
        </p:scale>
        <p:origin x="-1326" y="-36"/>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4283" cy="497976"/>
          </a:xfrm>
          <a:prstGeom prst="rect">
            <a:avLst/>
          </a:prstGeom>
        </p:spPr>
        <p:txBody>
          <a:bodyPr vert="horz" lIns="91431" tIns="45715" rIns="91431" bIns="4571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6" y="0"/>
            <a:ext cx="2944283" cy="497976"/>
          </a:xfrm>
          <a:prstGeom prst="rect">
            <a:avLst/>
          </a:prstGeom>
        </p:spPr>
        <p:txBody>
          <a:bodyPr vert="horz" lIns="91431" tIns="45715" rIns="91431" bIns="45715" rtlCol="0"/>
          <a:lstStyle>
            <a:lvl1pPr algn="r">
              <a:defRPr sz="1200"/>
            </a:lvl1pPr>
          </a:lstStyle>
          <a:p>
            <a:fld id="{70F99883-74AE-4A2C-81B7-5B86A08198C0}" type="datetimeFigureOut">
              <a:rPr kumimoji="1" lang="ja-JP" altLang="en-US" smtClean="0"/>
              <a:t>2013/9/24</a:t>
            </a:fld>
            <a:endParaRPr kumimoji="1" lang="ja-JP" altLang="en-US"/>
          </a:p>
        </p:txBody>
      </p:sp>
      <p:sp>
        <p:nvSpPr>
          <p:cNvPr id="4" name="スライド イメージ プレースホルダー 3"/>
          <p:cNvSpPr>
            <a:spLocks noGrp="1" noRot="1" noChangeAspect="1"/>
          </p:cNvSpPr>
          <p:nvPr>
            <p:ph type="sldImg" idx="2"/>
          </p:nvPr>
        </p:nvSpPr>
        <p:spPr>
          <a:xfrm>
            <a:off x="2203450" y="1239838"/>
            <a:ext cx="2387600" cy="3351212"/>
          </a:xfrm>
          <a:prstGeom prst="rect">
            <a:avLst/>
          </a:prstGeom>
          <a:noFill/>
          <a:ln w="12700">
            <a:solidFill>
              <a:prstClr val="black"/>
            </a:solidFill>
          </a:ln>
        </p:spPr>
        <p:txBody>
          <a:bodyPr vert="horz" lIns="91431" tIns="45715" rIns="91431" bIns="45715" rtlCol="0" anchor="ctr"/>
          <a:lstStyle/>
          <a:p>
            <a:endParaRPr lang="ja-JP" altLang="en-US"/>
          </a:p>
        </p:txBody>
      </p:sp>
      <p:sp>
        <p:nvSpPr>
          <p:cNvPr id="5" name="ノート プレースホルダー 4"/>
          <p:cNvSpPr>
            <a:spLocks noGrp="1"/>
          </p:cNvSpPr>
          <p:nvPr>
            <p:ph type="body" sz="quarter" idx="3"/>
          </p:nvPr>
        </p:nvSpPr>
        <p:spPr>
          <a:xfrm>
            <a:off x="679450" y="4776431"/>
            <a:ext cx="5435600" cy="3907988"/>
          </a:xfrm>
          <a:prstGeom prst="rect">
            <a:avLst/>
          </a:prstGeom>
        </p:spPr>
        <p:txBody>
          <a:bodyPr vert="horz" lIns="91431" tIns="45715" rIns="91431" bIns="45715"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27077"/>
            <a:ext cx="2944283" cy="497975"/>
          </a:xfrm>
          <a:prstGeom prst="rect">
            <a:avLst/>
          </a:prstGeom>
        </p:spPr>
        <p:txBody>
          <a:bodyPr vert="horz" lIns="91431" tIns="45715" rIns="91431" bIns="4571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6" y="9427077"/>
            <a:ext cx="2944283" cy="497975"/>
          </a:xfrm>
          <a:prstGeom prst="rect">
            <a:avLst/>
          </a:prstGeom>
        </p:spPr>
        <p:txBody>
          <a:bodyPr vert="horz" lIns="91431" tIns="45715" rIns="91431" bIns="45715"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071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smtClean="0"/>
              <a:t>図を追加</a:t>
            </a:r>
            <a:endParaRPr lang="en-US" noProof="0"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D7CF08AA-2110-42CD-8773-E3A4EF59A3C2}"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08649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7294DBB-917B-4186-A703-7409F7CF8E54}"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403090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C64D20DD-EE55-4DDE-BB8B-8D151B9371C9}"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629653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4755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p:spPr>
        <p:txBody>
          <a:bodyPr anchor="b"/>
          <a:lstStyle>
            <a:lvl1pPr algn="ctr">
              <a:defRPr sz="5102"/>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71947" y="5729075"/>
            <a:ext cx="5831681" cy="2633505"/>
          </a:xfr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694A3B7E-DD21-4048-88F3-59665D8E8CDB}"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47768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6AE7DE13-46BE-4B37-9FBB-8FA2A87D7224}"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43532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p:spPr>
        <p:txBody>
          <a:bodyPr anchor="b"/>
          <a:lstStyle>
            <a:lvl1pPr>
              <a:defRPr sz="5102"/>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0522" y="7299586"/>
            <a:ext cx="6706433" cy="2386061"/>
          </a:xfr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8184D596-71CB-401C-BE2A-FF96587D8E95}"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148184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4571" y="2903673"/>
            <a:ext cx="3304619" cy="692084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936385" y="2903673"/>
            <a:ext cx="3304619" cy="692084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B73FDC24-657B-46BD-9F76-F6EB56EE60B7}"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052361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5584" y="2673905"/>
            <a:ext cx="32894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4" name="Content Placeholder 3"/>
          <p:cNvSpPr>
            <a:spLocks noGrp="1"/>
          </p:cNvSpPr>
          <p:nvPr>
            <p:ph sz="half" idx="2"/>
          </p:nvPr>
        </p:nvSpPr>
        <p:spPr>
          <a:xfrm>
            <a:off x="535584" y="3984345"/>
            <a:ext cx="3289432" cy="58603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936385" y="2673905"/>
            <a:ext cx="33056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936385" y="3984345"/>
            <a:ext cx="3305632" cy="58603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23244564-11C5-49CA-A6C6-0EFA5B9EEF59}"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18792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1E3C5F0A-E814-4F5B-8509-4826EF6EAFAD}"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65776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449F838-D727-4C3D-981F-C91357BA9725}"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33294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05632" y="1570511"/>
            <a:ext cx="3936385" cy="7751546"/>
          </a:xfr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61578700-CC02-43A7-8D67-617F0C9B34C3}"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05450514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534571" y="10109836"/>
            <a:ext cx="1749504" cy="580735"/>
          </a:xfrm>
          <a:prstGeom prst="rect">
            <a:avLst/>
          </a:prstGeom>
        </p:spPr>
        <p:txBody>
          <a:bodyPr vert="horz" lIns="91440" tIns="45720" rIns="91440" bIns="45720" rtlCol="0" anchor="ctr"/>
          <a:lstStyle>
            <a:lvl1pPr algn="l">
              <a:defRPr sz="1020">
                <a:solidFill>
                  <a:schemeClr val="tx1">
                    <a:tint val="75000"/>
                  </a:schemeClr>
                </a:solidFill>
              </a:defRPr>
            </a:lvl1pPr>
          </a:lstStyle>
          <a:p>
            <a:fld id="{C764DE79-268F-4C1A-8933-263129D2AF90}" type="datetimeFigureOut">
              <a:rPr lang="en-US" smtClean="0"/>
              <a:t>9/24/2013</a:t>
            </a:fld>
            <a:endParaRPr lang="en-US" dirty="0"/>
          </a:p>
        </p:txBody>
      </p:sp>
      <p:sp>
        <p:nvSpPr>
          <p:cNvPr id="5" name="Footer Placeholder 4"/>
          <p:cNvSpPr>
            <a:spLocks noGrp="1"/>
          </p:cNvSpPr>
          <p:nvPr>
            <p:ph type="ftr" sz="quarter" idx="3"/>
          </p:nvPr>
        </p:nvSpPr>
        <p:spPr>
          <a:xfrm>
            <a:off x="2575659" y="10109836"/>
            <a:ext cx="2624257" cy="580735"/>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91500" y="10109836"/>
            <a:ext cx="1749504" cy="580735"/>
          </a:xfrm>
          <a:prstGeom prst="rect">
            <a:avLst/>
          </a:prstGeom>
        </p:spPr>
        <p:txBody>
          <a:bodyPr vert="horz" lIns="91440" tIns="45720" rIns="91440" bIns="45720" rtlCol="0" anchor="ctr"/>
          <a:lstStyle>
            <a:lvl1pPr algn="r">
              <a:defRPr sz="1020">
                <a:solidFill>
                  <a:schemeClr val="tx1">
                    <a:tint val="75000"/>
                  </a:schemeClr>
                </a:solidFill>
              </a:defRPr>
            </a:lvl1pPr>
          </a:lstStyle>
          <a:p>
            <a:fld id="{48F63A3B-78C7-47BE-AE5E-E10140E04643}" type="slidenum">
              <a:rPr lang="en-US" smtClean="0"/>
              <a:t>‹#›</a:t>
            </a:fld>
            <a:endParaRPr lang="en-US" dirty="0"/>
          </a:p>
        </p:txBody>
      </p:sp>
      <p:cxnSp>
        <p:nvCxnSpPr>
          <p:cNvPr id="11" name="直線コネクタ 10"/>
          <p:cNvCxnSpPr/>
          <p:nvPr userDrawn="1"/>
        </p:nvCxnSpPr>
        <p:spPr>
          <a:xfrm>
            <a:off x="263769" y="4599843"/>
            <a:ext cx="7227277" cy="0"/>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 name="正方形/長方形 12"/>
          <p:cNvSpPr/>
          <p:nvPr userDrawn="1"/>
        </p:nvSpPr>
        <p:spPr>
          <a:xfrm>
            <a:off x="2692980" y="377168"/>
            <a:ext cx="2368854" cy="307777"/>
          </a:xfrm>
          <a:prstGeom prst="rect">
            <a:avLst/>
          </a:prstGeom>
        </p:spPr>
        <p:txBody>
          <a:bodyPr wrap="none">
            <a:spAutoFit/>
          </a:bodyPr>
          <a:lstStyle/>
          <a:p>
            <a:r>
              <a:rPr lang="en-US" altLang="ja-JP" sz="1400" spc="300" dirty="0">
                <a:solidFill>
                  <a:srgbClr val="444444"/>
                </a:solidFill>
                <a:latin typeface="Adobe Caslon Pro Bold" panose="0205070206050A020403" pitchFamily="18" charset="0"/>
              </a:rPr>
              <a:t>company newsletter</a:t>
            </a:r>
            <a:endParaRPr lang="ja-JP" altLang="en-US" sz="1400" spc="300" dirty="0">
              <a:latin typeface="Adobe Caslon Pro Bold" panose="0205070206050A020403" pitchFamily="18" charset="0"/>
            </a:endParaRPr>
          </a:p>
        </p:txBody>
      </p:sp>
      <p:cxnSp>
        <p:nvCxnSpPr>
          <p:cNvPr id="15" name="直線コネクタ 14"/>
          <p:cNvCxnSpPr/>
          <p:nvPr userDrawn="1"/>
        </p:nvCxnSpPr>
        <p:spPr>
          <a:xfrm>
            <a:off x="944782" y="312815"/>
            <a:ext cx="5945485"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userDrawn="1"/>
        </p:nvCxnSpPr>
        <p:spPr>
          <a:xfrm>
            <a:off x="944782" y="689179"/>
            <a:ext cx="5945485"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正方形/長方形 20"/>
          <p:cNvSpPr/>
          <p:nvPr userDrawn="1"/>
        </p:nvSpPr>
        <p:spPr>
          <a:xfrm>
            <a:off x="0" y="1695450"/>
            <a:ext cx="7775575" cy="32385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8048878"/>
      </p:ext>
    </p:extLst>
  </p:cSld>
  <p:clrMap bg1="lt1" tx1="dk1" bg2="lt2" tx2="dk2" accent1="accent1" accent2="accent2" accent3="accent3" accent4="accent4" accent5="accent5" accent6="accent6" hlink="hlink" folHlink="folHlink"/>
  <p:sldLayoutIdLst>
    <p:sldLayoutId id="2147483675" r:id="rId1"/>
  </p:sldLayoutIdLst>
  <p:txStyles>
    <p:titleStyle>
      <a:lvl1pPr algn="l" defTabSz="777514" rtl="0" eaLnBrk="1" latinLnBrk="0" hangingPunct="1">
        <a:lnSpc>
          <a:spcPct val="90000"/>
        </a:lnSpc>
        <a:spcBef>
          <a:spcPct val="0"/>
        </a:spcBef>
        <a:buNone/>
        <a:defRPr kumimoji="1" sz="3741" kern="1200">
          <a:solidFill>
            <a:schemeClr val="tx1"/>
          </a:solidFill>
          <a:latin typeface="+mj-lt"/>
          <a:ea typeface="+mj-ea"/>
          <a:cs typeface="+mj-cs"/>
        </a:defRPr>
      </a:lvl1pPr>
    </p:titleStyle>
    <p:bodyStyle>
      <a:lvl1pPr marL="194379" indent="-194379" algn="l" defTabSz="777514" rtl="0" eaLnBrk="1" latinLnBrk="0" hangingPunct="1">
        <a:lnSpc>
          <a:spcPct val="90000"/>
        </a:lnSpc>
        <a:spcBef>
          <a:spcPts val="850"/>
        </a:spcBef>
        <a:buFont typeface="Arial" panose="020B0604020202020204" pitchFamily="34" charset="0"/>
        <a:buChar char="•"/>
        <a:defRPr kumimoji="1"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kumimoji="1"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kumimoji="1"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988" y="581025"/>
            <a:ext cx="6705600" cy="2108200"/>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4988" y="2903538"/>
            <a:ext cx="6705600" cy="69215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534988" y="10109200"/>
            <a:ext cx="1749425" cy="581025"/>
          </a:xfrm>
          <a:prstGeom prst="rect">
            <a:avLst/>
          </a:prstGeom>
        </p:spPr>
        <p:txBody>
          <a:bodyPr vert="horz" lIns="91440" tIns="45720" rIns="91440" bIns="45720" rtlCol="0" anchor="ctr"/>
          <a:lstStyle>
            <a:lvl1pPr algn="l" defTabSz="1019007" fontAlgn="auto">
              <a:spcBef>
                <a:spcPts val="0"/>
              </a:spcBef>
              <a:spcAft>
                <a:spcPts val="0"/>
              </a:spcAft>
              <a:defRPr sz="1020" smtClean="0">
                <a:solidFill>
                  <a:schemeClr val="tx1">
                    <a:tint val="75000"/>
                  </a:schemeClr>
                </a:solidFill>
                <a:latin typeface="+mn-lt"/>
                <a:ea typeface="+mn-ea"/>
              </a:defRPr>
            </a:lvl1pPr>
          </a:lstStyle>
          <a:p>
            <a:pPr>
              <a:defRPr/>
            </a:pPr>
            <a:fld id="{F884F0B2-B493-4BF7-8ECE-6909FFB28D80}" type="datetimeFigureOut">
              <a:rPr lang="en-US">
                <a:solidFill>
                  <a:prstClr val="black">
                    <a:tint val="75000"/>
                  </a:prstClr>
                </a:solidFill>
              </a:rPr>
              <a:pPr>
                <a:defRPr/>
              </a:pPr>
              <a:t>9/24/2013</a:t>
            </a:fld>
            <a:endParaRPr lang="en-US" dirty="0">
              <a:solidFill>
                <a:prstClr val="black">
                  <a:tint val="75000"/>
                </a:prstClr>
              </a:solidFill>
            </a:endParaRPr>
          </a:p>
        </p:txBody>
      </p:sp>
      <p:sp>
        <p:nvSpPr>
          <p:cNvPr id="5" name="Footer Placeholder 4"/>
          <p:cNvSpPr>
            <a:spLocks noGrp="1"/>
          </p:cNvSpPr>
          <p:nvPr>
            <p:ph type="ftr" sz="quarter" idx="3"/>
          </p:nvPr>
        </p:nvSpPr>
        <p:spPr>
          <a:xfrm>
            <a:off x="2574925" y="10109200"/>
            <a:ext cx="2625725" cy="581025"/>
          </a:xfrm>
          <a:prstGeom prst="rect">
            <a:avLst/>
          </a:prstGeom>
        </p:spPr>
        <p:txBody>
          <a:bodyPr vert="horz" lIns="91440" tIns="45720" rIns="91440" bIns="45720" rtlCol="0" anchor="ctr"/>
          <a:lstStyle>
            <a:lvl1pPr algn="ctr" defTabSz="1019007" fontAlgn="auto">
              <a:spcBef>
                <a:spcPts val="0"/>
              </a:spcBef>
              <a:spcAft>
                <a:spcPts val="0"/>
              </a:spcAft>
              <a:defRPr sz="1020"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5491163" y="10109200"/>
            <a:ext cx="1749425" cy="581025"/>
          </a:xfrm>
          <a:prstGeom prst="rect">
            <a:avLst/>
          </a:prstGeom>
        </p:spPr>
        <p:txBody>
          <a:bodyPr vert="horz" lIns="91440" tIns="45720" rIns="91440" bIns="45720" rtlCol="0" anchor="ctr"/>
          <a:lstStyle>
            <a:lvl1pPr algn="r" defTabSz="1019007" fontAlgn="auto">
              <a:spcBef>
                <a:spcPts val="0"/>
              </a:spcBef>
              <a:spcAft>
                <a:spcPts val="0"/>
              </a:spcAft>
              <a:defRPr sz="1020" smtClean="0">
                <a:solidFill>
                  <a:schemeClr val="tx1">
                    <a:tint val="75000"/>
                  </a:schemeClr>
                </a:solidFill>
                <a:latin typeface="+mn-lt"/>
                <a:ea typeface="+mn-ea"/>
              </a:defRPr>
            </a:lvl1pPr>
          </a:lstStyle>
          <a:p>
            <a:pPr>
              <a:defRPr/>
            </a:pPr>
            <a:fld id="{E74A00B5-3BCE-4728-91D6-CDCA4B0AE92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670771"/>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smtClean="0">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テンプレートのサイズは黒の枠</a:t>
            </a:r>
            <a:endParaRPr lang="en-US" altLang="ja-JP" sz="1800" b="1"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smtClean="0">
                <a:solidFill>
                  <a:prstClr val="black"/>
                </a:solidFill>
                <a:latin typeface="HG丸ｺﾞｼｯｸM-PRO" pitchFamily="50" charset="-128"/>
                <a:ea typeface="HG丸ｺﾞｼｯｸM-PRO" pitchFamily="50" charset="-128"/>
              </a:rPr>
              <a:t>(303</a:t>
            </a:r>
            <a:r>
              <a:rPr lang="ja-JP" altLang="en-US" sz="1800" b="1" smtClean="0">
                <a:solidFill>
                  <a:prstClr val="black"/>
                </a:solidFill>
                <a:latin typeface="HG丸ｺﾞｼｯｸM-PRO" pitchFamily="50" charset="-128"/>
                <a:ea typeface="HG丸ｺﾞｼｯｸM-PRO" pitchFamily="50" charset="-128"/>
              </a:rPr>
              <a:t>㎜</a:t>
            </a:r>
            <a:r>
              <a:rPr lang="en-US" altLang="ja-JP" sz="1800" b="1" smtClean="0">
                <a:solidFill>
                  <a:prstClr val="black"/>
                </a:solidFill>
                <a:latin typeface="HG丸ｺﾞｼｯｸM-PRO" pitchFamily="50" charset="-128"/>
                <a:ea typeface="HG丸ｺﾞｼｯｸM-PRO" pitchFamily="50" charset="-128"/>
              </a:rPr>
              <a:t>×216</a:t>
            </a:r>
            <a:r>
              <a:rPr lang="ja-JP" altLang="en-US" sz="1800" b="1" smtClean="0">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smtClean="0">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smtClean="0">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印刷物の仕上がりサイズは赤の枠</a:t>
            </a:r>
            <a:r>
              <a:rPr lang="en-US" altLang="ja-JP" sz="1800" b="1" smtClean="0">
                <a:solidFill>
                  <a:srgbClr val="FF0000"/>
                </a:solidFill>
                <a:latin typeface="HG丸ｺﾞｼｯｸM-PRO" pitchFamily="50" charset="-128"/>
                <a:ea typeface="HG丸ｺﾞｼｯｸM-PRO" pitchFamily="50" charset="-128"/>
              </a:rPr>
              <a:t>(297</a:t>
            </a:r>
            <a:r>
              <a:rPr lang="ja-JP" altLang="en-US" sz="1800" b="1" smtClean="0">
                <a:solidFill>
                  <a:srgbClr val="FF0000"/>
                </a:solidFill>
                <a:latin typeface="HG丸ｺﾞｼｯｸM-PRO" pitchFamily="50" charset="-128"/>
                <a:ea typeface="HG丸ｺﾞｼｯｸM-PRO" pitchFamily="50" charset="-128"/>
              </a:rPr>
              <a:t>㎜</a:t>
            </a:r>
            <a:r>
              <a:rPr lang="en-US" altLang="ja-JP" sz="1800" b="1" smtClean="0">
                <a:solidFill>
                  <a:srgbClr val="FF0000"/>
                </a:solidFill>
                <a:latin typeface="HG丸ｺﾞｼｯｸM-PRO" pitchFamily="50" charset="-128"/>
                <a:ea typeface="HG丸ｺﾞｼｯｸM-PRO" pitchFamily="50" charset="-128"/>
              </a:rPr>
              <a:t>×210</a:t>
            </a:r>
            <a:r>
              <a:rPr lang="ja-JP" altLang="en-US" sz="1800" b="1" smtClean="0">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smtClean="0">
                <a:solidFill>
                  <a:srgbClr val="0070C0"/>
                </a:solidFill>
                <a:latin typeface="HG丸ｺﾞｼｯｸM-PRO" pitchFamily="50" charset="-128"/>
                <a:ea typeface="HG丸ｺﾞｼｯｸM-PRO" pitchFamily="50" charset="-128"/>
              </a:rPr>
              <a:t>POINT</a:t>
            </a:r>
            <a:r>
              <a:rPr lang="ja-JP" altLang="en-US" sz="2000" b="1" smtClean="0">
                <a:solidFill>
                  <a:srgbClr val="0070C0"/>
                </a:solidFill>
                <a:latin typeface="HG丸ｺﾞｼｯｸM-PRO" pitchFamily="50" charset="-128"/>
                <a:ea typeface="HG丸ｺﾞｼｯｸM-PRO" pitchFamily="50" charset="-128"/>
              </a:rPr>
              <a:t>３</a:t>
            </a:r>
            <a:endParaRPr lang="en-US" altLang="ja-JP" sz="20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文字・イラスト・写真の絵柄等、</a:t>
            </a:r>
            <a:endParaRPr lang="en-US" altLang="ja-JP" sz="18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仕上がりで切れてはいけない部分は</a:t>
            </a:r>
            <a:endParaRPr lang="en-US" altLang="ja-JP" sz="18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青の枠（</a:t>
            </a:r>
            <a:r>
              <a:rPr lang="en-US" altLang="ja-JP" sz="1800" b="1" smtClean="0">
                <a:solidFill>
                  <a:srgbClr val="0070C0"/>
                </a:solidFill>
                <a:latin typeface="HG丸ｺﾞｼｯｸM-PRO" pitchFamily="50" charset="-128"/>
                <a:ea typeface="HG丸ｺﾞｼｯｸM-PRO" pitchFamily="50" charset="-128"/>
              </a:rPr>
              <a:t>293</a:t>
            </a:r>
            <a:r>
              <a:rPr lang="ja-JP" altLang="en-US" sz="1800" b="1" smtClean="0">
                <a:solidFill>
                  <a:srgbClr val="0070C0"/>
                </a:solidFill>
                <a:latin typeface="HG丸ｺﾞｼｯｸM-PRO" pitchFamily="50" charset="-128"/>
                <a:ea typeface="HG丸ｺﾞｼｯｸM-PRO" pitchFamily="50" charset="-128"/>
              </a:rPr>
              <a:t>㎜</a:t>
            </a:r>
            <a:r>
              <a:rPr lang="en-US" altLang="ja-JP" sz="1800" b="1" smtClean="0">
                <a:solidFill>
                  <a:srgbClr val="0070C0"/>
                </a:solidFill>
                <a:latin typeface="HG丸ｺﾞｼｯｸM-PRO" pitchFamily="50" charset="-128"/>
                <a:ea typeface="HG丸ｺﾞｼｯｸM-PRO" pitchFamily="50" charset="-128"/>
              </a:rPr>
              <a:t>×206</a:t>
            </a:r>
            <a:r>
              <a:rPr lang="ja-JP" altLang="en-US" sz="1800" b="1" smtClean="0">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このテンプレートは</a:t>
            </a:r>
            <a:r>
              <a:rPr lang="en-US" altLang="ja-JP" sz="1800" b="1" smtClean="0">
                <a:solidFill>
                  <a:srgbClr val="404040"/>
                </a:solidFill>
                <a:latin typeface="HG丸ｺﾞｼｯｸM-PRO" pitchFamily="50" charset="-128"/>
                <a:ea typeface="HG丸ｺﾞｼｯｸM-PRO" pitchFamily="50" charset="-128"/>
              </a:rPr>
              <a:t>A4</a:t>
            </a:r>
            <a:r>
              <a:rPr lang="ja-JP" altLang="en-US" sz="1800" b="1" smtClean="0">
                <a:solidFill>
                  <a:srgbClr val="404040"/>
                </a:solidFill>
                <a:latin typeface="HG丸ｺﾞｼｯｸM-PRO" pitchFamily="50" charset="-128"/>
                <a:ea typeface="HG丸ｺﾞｼｯｸM-PRO" pitchFamily="50" charset="-128"/>
              </a:rPr>
              <a:t>サイズ</a:t>
            </a:r>
            <a:r>
              <a:rPr lang="en-US" altLang="ja-JP" sz="1800" b="1" smtClean="0">
                <a:solidFill>
                  <a:srgbClr val="404040"/>
                </a:solidFill>
                <a:latin typeface="HG丸ｺﾞｼｯｸM-PRO" pitchFamily="50" charset="-128"/>
                <a:ea typeface="HG丸ｺﾞｼｯｸM-PRO" pitchFamily="50" charset="-128"/>
              </a:rPr>
              <a:t>(297</a:t>
            </a:r>
            <a:r>
              <a:rPr lang="ja-JP" altLang="en-US" sz="1800" b="1" smtClean="0">
                <a:solidFill>
                  <a:srgbClr val="404040"/>
                </a:solidFill>
                <a:latin typeface="HG丸ｺﾞｼｯｸM-PRO" pitchFamily="50" charset="-128"/>
                <a:ea typeface="HG丸ｺﾞｼｯｸM-PRO" pitchFamily="50" charset="-128"/>
              </a:rPr>
              <a:t>㎜</a:t>
            </a:r>
            <a:r>
              <a:rPr lang="en-US" altLang="ja-JP" sz="1800" b="1" smtClean="0">
                <a:solidFill>
                  <a:srgbClr val="404040"/>
                </a:solidFill>
                <a:latin typeface="HG丸ｺﾞｼｯｸM-PRO" pitchFamily="50" charset="-128"/>
                <a:ea typeface="HG丸ｺﾞｼｯｸM-PRO" pitchFamily="50" charset="-128"/>
              </a:rPr>
              <a:t>×210</a:t>
            </a:r>
            <a:r>
              <a:rPr lang="ja-JP" altLang="en-US" sz="1800" b="1" smtClean="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41826028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13" name="テキスト ボックス 9512"/>
          <p:cNvSpPr txBox="1"/>
          <p:nvPr/>
        </p:nvSpPr>
        <p:spPr>
          <a:xfrm>
            <a:off x="1053023" y="762000"/>
            <a:ext cx="5878532" cy="830997"/>
          </a:xfrm>
          <a:prstGeom prst="rect">
            <a:avLst/>
          </a:prstGeom>
          <a:noFill/>
        </p:spPr>
        <p:txBody>
          <a:bodyPr wrap="none" rtlCol="0">
            <a:spAutoFit/>
          </a:bodyPr>
          <a:lstStyle/>
          <a:p>
            <a:r>
              <a:rPr kumimoji="1" lang="en-US" altLang="ja-JP" sz="4800" spc="-150" dirty="0" smtClean="0">
                <a:latin typeface="Castellar" panose="020A0402060406010301" pitchFamily="18" charset="0"/>
              </a:rPr>
              <a:t>THE</a:t>
            </a:r>
            <a:r>
              <a:rPr lang="ja-JP" altLang="en-US" sz="4800" spc="-150" dirty="0">
                <a:latin typeface="Castellar" panose="020A0402060406010301" pitchFamily="18" charset="0"/>
              </a:rPr>
              <a:t> </a:t>
            </a:r>
            <a:r>
              <a:rPr kumimoji="1" lang="en-US" altLang="ja-JP" sz="4800" spc="-150" dirty="0" smtClean="0">
                <a:latin typeface="Castellar" panose="020A0402060406010301" pitchFamily="18" charset="0"/>
              </a:rPr>
              <a:t>ASKUL</a:t>
            </a:r>
            <a:r>
              <a:rPr lang="ja-JP" altLang="en-US" sz="4800" spc="-150" dirty="0">
                <a:latin typeface="Castellar" panose="020A0402060406010301" pitchFamily="18" charset="0"/>
              </a:rPr>
              <a:t> </a:t>
            </a:r>
            <a:r>
              <a:rPr kumimoji="1" lang="en-US" altLang="ja-JP" sz="4800" spc="-150" dirty="0" smtClean="0">
                <a:latin typeface="Castellar" panose="020A0402060406010301" pitchFamily="18" charset="0"/>
              </a:rPr>
              <a:t>TIMES</a:t>
            </a:r>
            <a:endParaRPr kumimoji="1" lang="ja-JP" altLang="en-US" sz="4800" spc="-150" dirty="0">
              <a:latin typeface="Castellar" panose="020A0402060406010301" pitchFamily="18" charset="0"/>
            </a:endParaRPr>
          </a:p>
        </p:txBody>
      </p:sp>
      <p:sp>
        <p:nvSpPr>
          <p:cNvPr id="9515" name="テキスト ボックス 9514"/>
          <p:cNvSpPr txBox="1"/>
          <p:nvPr/>
        </p:nvSpPr>
        <p:spPr>
          <a:xfrm>
            <a:off x="450817" y="1724579"/>
            <a:ext cx="1414362" cy="276999"/>
          </a:xfrm>
          <a:prstGeom prst="rect">
            <a:avLst/>
          </a:prstGeom>
          <a:noFill/>
        </p:spPr>
        <p:txBody>
          <a:bodyPr wrap="none" rtlCol="0">
            <a:spAutoFit/>
          </a:bodyPr>
          <a:lstStyle/>
          <a:p>
            <a:r>
              <a:rPr kumimoji="1" lang="en-US" altLang="ja-JP" sz="1200" dirty="0" smtClean="0"/>
              <a:t>2013.09.02.tuesday</a:t>
            </a:r>
            <a:endParaRPr kumimoji="1" lang="ja-JP" altLang="en-US" sz="1200" dirty="0"/>
          </a:p>
        </p:txBody>
      </p:sp>
      <p:sp>
        <p:nvSpPr>
          <p:cNvPr id="9516" name="正方形/長方形 9515"/>
          <p:cNvSpPr/>
          <p:nvPr/>
        </p:nvSpPr>
        <p:spPr>
          <a:xfrm>
            <a:off x="495300" y="876299"/>
            <a:ext cx="557723" cy="5334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4000" dirty="0">
                <a:latin typeface="Castellar" panose="020A0402060406010301" pitchFamily="18" charset="0"/>
              </a:rPr>
              <a:t>9</a:t>
            </a:r>
            <a:endParaRPr kumimoji="1" lang="ja-JP" altLang="en-US" sz="4000" dirty="0">
              <a:latin typeface="Castellar" panose="020A0402060406010301" pitchFamily="18" charset="0"/>
            </a:endParaRPr>
          </a:p>
        </p:txBody>
      </p:sp>
      <p:sp>
        <p:nvSpPr>
          <p:cNvPr id="9517" name="テキスト ボックス 9516"/>
          <p:cNvSpPr txBox="1"/>
          <p:nvPr/>
        </p:nvSpPr>
        <p:spPr>
          <a:xfrm>
            <a:off x="838201" y="2155746"/>
            <a:ext cx="6877050" cy="523220"/>
          </a:xfrm>
          <a:prstGeom prst="rect">
            <a:avLst/>
          </a:prstGeom>
          <a:noFill/>
        </p:spPr>
        <p:txBody>
          <a:bodyPr wrap="square" rtlCol="0">
            <a:spAutoFit/>
          </a:bodyPr>
          <a:lstStyle/>
          <a:p>
            <a:r>
              <a:rPr lang="en-US" altLang="ja-JP" sz="2800" dirty="0">
                <a:latin typeface="HGS明朝E" panose="02020900000000000000" pitchFamily="18" charset="-128"/>
                <a:ea typeface="HGS明朝E" panose="02020900000000000000" pitchFamily="18" charset="-128"/>
              </a:rPr>
              <a:t>8</a:t>
            </a:r>
            <a:r>
              <a:rPr kumimoji="1" lang="ja-JP" altLang="en-US" sz="2800" dirty="0" smtClean="0">
                <a:latin typeface="HGS明朝E" panose="02020900000000000000" pitchFamily="18" charset="-128"/>
                <a:ea typeface="HGS明朝E" panose="02020900000000000000" pitchFamily="18" charset="-128"/>
              </a:rPr>
              <a:t>月の優秀社員表彰発表</a:t>
            </a:r>
            <a:r>
              <a:rPr kumimoji="1" lang="en-US" altLang="ja-JP" sz="2400" dirty="0" smtClean="0">
                <a:latin typeface="HGS明朝E" panose="02020900000000000000" pitchFamily="18" charset="-128"/>
                <a:ea typeface="HGS明朝E" panose="02020900000000000000" pitchFamily="18" charset="-128"/>
              </a:rPr>
              <a:t>【</a:t>
            </a:r>
            <a:r>
              <a:rPr kumimoji="1" lang="ja-JP" altLang="en-US" sz="2400" dirty="0" smtClean="0">
                <a:latin typeface="HGS明朝E" panose="02020900000000000000" pitchFamily="18" charset="-128"/>
                <a:ea typeface="HGS明朝E" panose="02020900000000000000" pitchFamily="18" charset="-128"/>
              </a:rPr>
              <a:t>山田太郎</a:t>
            </a:r>
            <a:r>
              <a:rPr kumimoji="1" lang="ja-JP" altLang="en-US" sz="1200" dirty="0" smtClean="0">
                <a:latin typeface="HGS明朝E" panose="02020900000000000000" pitchFamily="18" charset="-128"/>
                <a:ea typeface="HGS明朝E" panose="02020900000000000000" pitchFamily="18" charset="-128"/>
              </a:rPr>
              <a:t>さん</a:t>
            </a:r>
            <a:r>
              <a:rPr kumimoji="1" lang="en-US" altLang="ja-JP" sz="1200" dirty="0" smtClean="0">
                <a:latin typeface="HGS明朝E" panose="02020900000000000000" pitchFamily="18" charset="-128"/>
                <a:ea typeface="HGS明朝E" panose="02020900000000000000" pitchFamily="18" charset="-128"/>
              </a:rPr>
              <a:t>(</a:t>
            </a:r>
            <a:r>
              <a:rPr kumimoji="1" lang="ja-JP" altLang="en-US" sz="1200" dirty="0" smtClean="0">
                <a:latin typeface="HGS明朝E" panose="02020900000000000000" pitchFamily="18" charset="-128"/>
                <a:ea typeface="HGS明朝E" panose="02020900000000000000" pitchFamily="18" charset="-128"/>
              </a:rPr>
              <a:t>大阪支社</a:t>
            </a:r>
            <a:r>
              <a:rPr kumimoji="1" lang="en-US" altLang="ja-JP" sz="1200" dirty="0" smtClean="0">
                <a:latin typeface="HGS明朝E" panose="02020900000000000000" pitchFamily="18" charset="-128"/>
                <a:ea typeface="HGS明朝E" panose="02020900000000000000" pitchFamily="18" charset="-128"/>
              </a:rPr>
              <a:t>)</a:t>
            </a:r>
            <a:r>
              <a:rPr kumimoji="1" lang="en-US" altLang="ja-JP" sz="2400" dirty="0" smtClean="0">
                <a:latin typeface="HGS明朝E" panose="02020900000000000000" pitchFamily="18" charset="-128"/>
                <a:ea typeface="HGS明朝E" panose="02020900000000000000" pitchFamily="18" charset="-128"/>
              </a:rPr>
              <a:t>】</a:t>
            </a:r>
            <a:endParaRPr kumimoji="1" lang="ja-JP" altLang="en-US" sz="2800" dirty="0">
              <a:latin typeface="HGS明朝E" panose="02020900000000000000" pitchFamily="18" charset="-128"/>
              <a:ea typeface="HGS明朝E" panose="02020900000000000000" pitchFamily="18" charset="-128"/>
            </a:endParaRPr>
          </a:p>
        </p:txBody>
      </p:sp>
      <p:sp>
        <p:nvSpPr>
          <p:cNvPr id="9518" name="テキスト ボックス 9517"/>
          <p:cNvSpPr txBox="1"/>
          <p:nvPr/>
        </p:nvSpPr>
        <p:spPr>
          <a:xfrm>
            <a:off x="2633464" y="2862709"/>
            <a:ext cx="5006741" cy="1477328"/>
          </a:xfrm>
          <a:prstGeom prst="rect">
            <a:avLst/>
          </a:prstGeom>
          <a:noFill/>
        </p:spPr>
        <p:txBody>
          <a:bodyPr wrap="square" numCol="3" rtlCol="0">
            <a:spAutoFit/>
          </a:bodyPr>
          <a:lstStyle/>
          <a:p>
            <a:r>
              <a:rPr kumimoji="1" lang="ja-JP" altLang="en-US" sz="1000" dirty="0" smtClean="0"/>
              <a:t>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endParaRPr kumimoji="1" lang="ja-JP" altLang="en-US" sz="1000" dirty="0"/>
          </a:p>
        </p:txBody>
      </p:sp>
      <p:sp>
        <p:nvSpPr>
          <p:cNvPr id="137" name="テキスト ボックス 136"/>
          <p:cNvSpPr txBox="1"/>
          <p:nvPr/>
        </p:nvSpPr>
        <p:spPr>
          <a:xfrm>
            <a:off x="6779175" y="4897548"/>
            <a:ext cx="784830" cy="5856219"/>
          </a:xfrm>
          <a:prstGeom prst="rect">
            <a:avLst/>
          </a:prstGeom>
          <a:noFill/>
        </p:spPr>
        <p:txBody>
          <a:bodyPr vert="eaVert" wrap="none" rtlCol="0">
            <a:spAutoFit/>
          </a:bodyPr>
          <a:lstStyle/>
          <a:p>
            <a:r>
              <a:rPr lang="en-US" altLang="ja-JP" sz="2800" dirty="0">
                <a:latin typeface="HGS明朝E" panose="02020900000000000000" pitchFamily="18" charset="-128"/>
                <a:ea typeface="HGS明朝E" panose="02020900000000000000" pitchFamily="18" charset="-128"/>
              </a:rPr>
              <a:t>10</a:t>
            </a:r>
            <a:r>
              <a:rPr kumimoji="1" lang="ja-JP" altLang="en-US" sz="2800" dirty="0" smtClean="0">
                <a:latin typeface="HGS明朝E" panose="02020900000000000000" pitchFamily="18" charset="-128"/>
                <a:ea typeface="HGS明朝E" panose="02020900000000000000" pitchFamily="18" charset="-128"/>
              </a:rPr>
              <a:t>月</a:t>
            </a:r>
            <a:r>
              <a:rPr kumimoji="1" lang="en-US" altLang="ja-JP" sz="2800" dirty="0" smtClean="0">
                <a:latin typeface="HGS明朝E" panose="02020900000000000000" pitchFamily="18" charset="-128"/>
                <a:ea typeface="HGS明朝E" panose="02020900000000000000" pitchFamily="18" charset="-128"/>
              </a:rPr>
              <a:t>25</a:t>
            </a:r>
            <a:r>
              <a:rPr kumimoji="1" lang="ja-JP" altLang="en-US" sz="2800" dirty="0" smtClean="0">
                <a:latin typeface="HGS明朝E" panose="02020900000000000000" pitchFamily="18" charset="-128"/>
                <a:ea typeface="HGS明朝E" panose="02020900000000000000" pitchFamily="18" charset="-128"/>
              </a:rPr>
              <a:t>日、○○○○○○出展決定！</a:t>
            </a:r>
            <a:endParaRPr kumimoji="1" lang="en-US" altLang="ja-JP" sz="2800" dirty="0" smtClean="0">
              <a:latin typeface="HGS明朝E" panose="02020900000000000000" pitchFamily="18" charset="-128"/>
              <a:ea typeface="HGS明朝E" panose="02020900000000000000" pitchFamily="18" charset="-128"/>
            </a:endParaRPr>
          </a:p>
          <a:p>
            <a:r>
              <a:rPr kumimoji="1" lang="en-US" altLang="ja-JP" sz="1100" dirty="0" smtClean="0">
                <a:latin typeface="HGS明朝E" panose="02020900000000000000" pitchFamily="18" charset="-128"/>
                <a:ea typeface="HGS明朝E" panose="02020900000000000000" pitchFamily="18" charset="-128"/>
              </a:rPr>
              <a:t>(</a:t>
            </a:r>
            <a:r>
              <a:rPr kumimoji="1" lang="ja-JP" altLang="en-US" sz="1100" dirty="0" smtClean="0">
                <a:latin typeface="HGS明朝E" panose="02020900000000000000" pitchFamily="18" charset="-128"/>
                <a:ea typeface="HGS明朝E" panose="02020900000000000000" pitchFamily="18" charset="-128"/>
              </a:rPr>
              <a:t>準備経過報告</a:t>
            </a:r>
            <a:r>
              <a:rPr kumimoji="1" lang="en-US" altLang="ja-JP" sz="1100" dirty="0" smtClean="0">
                <a:latin typeface="HGS明朝E" panose="02020900000000000000" pitchFamily="18" charset="-128"/>
                <a:ea typeface="HGS明朝E" panose="02020900000000000000" pitchFamily="18" charset="-128"/>
              </a:rPr>
              <a:t>)</a:t>
            </a:r>
            <a:endParaRPr kumimoji="1" lang="ja-JP" altLang="en-US" sz="1100" dirty="0">
              <a:latin typeface="HGS明朝E" panose="02020900000000000000" pitchFamily="18" charset="-128"/>
              <a:ea typeface="HGS明朝E" panose="02020900000000000000" pitchFamily="18" charset="-128"/>
            </a:endParaRPr>
          </a:p>
        </p:txBody>
      </p:sp>
      <p:sp>
        <p:nvSpPr>
          <p:cNvPr id="9523" name="テキスト ボックス 9522"/>
          <p:cNvSpPr txBox="1"/>
          <p:nvPr/>
        </p:nvSpPr>
        <p:spPr>
          <a:xfrm>
            <a:off x="4565418" y="6315730"/>
            <a:ext cx="2285241" cy="4413662"/>
          </a:xfrm>
          <a:prstGeom prst="rect">
            <a:avLst/>
          </a:prstGeom>
          <a:noFill/>
        </p:spPr>
        <p:txBody>
          <a:bodyPr vert="eaVert" wrap="square" numCol="3" rtlCol="0">
            <a:spAutoFit/>
          </a:bodyPr>
          <a:lstStyle/>
          <a:p>
            <a:r>
              <a:rPr kumimoji="1" lang="ja-JP" altLang="en-US" sz="1050" dirty="0" smtClean="0"/>
              <a:t>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endParaRPr kumimoji="1" lang="ja-JP" altLang="en-US" sz="1050" dirty="0"/>
          </a:p>
        </p:txBody>
      </p:sp>
      <p:cxnSp>
        <p:nvCxnSpPr>
          <p:cNvPr id="143" name="直線コネクタ 142"/>
          <p:cNvCxnSpPr/>
          <p:nvPr/>
        </p:nvCxnSpPr>
        <p:spPr>
          <a:xfrm>
            <a:off x="261402" y="10681197"/>
            <a:ext cx="7227277" cy="0"/>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4" name="直線コネクタ 143"/>
          <p:cNvCxnSpPr/>
          <p:nvPr/>
        </p:nvCxnSpPr>
        <p:spPr>
          <a:xfrm>
            <a:off x="261402" y="9195297"/>
            <a:ext cx="4361166" cy="0"/>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528" name="正方形/長方形 9527"/>
          <p:cNvSpPr/>
          <p:nvPr/>
        </p:nvSpPr>
        <p:spPr>
          <a:xfrm>
            <a:off x="4223658" y="9285939"/>
            <a:ext cx="355368" cy="131583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smtClean="0">
                <a:solidFill>
                  <a:schemeClr val="tx1"/>
                </a:solidFill>
                <a:latin typeface="HGS明朝E" panose="02020900000000000000" pitchFamily="18" charset="-128"/>
                <a:ea typeface="HGS明朝E" panose="02020900000000000000" pitchFamily="18" charset="-128"/>
              </a:rPr>
              <a:t>社長ひとこと</a:t>
            </a:r>
            <a:endParaRPr kumimoji="1" lang="ja-JP" altLang="en-US" sz="1200" dirty="0">
              <a:solidFill>
                <a:schemeClr val="tx1"/>
              </a:solidFill>
              <a:latin typeface="HGS明朝E" panose="02020900000000000000" pitchFamily="18" charset="-128"/>
              <a:ea typeface="HGS明朝E" panose="02020900000000000000" pitchFamily="18" charset="-128"/>
            </a:endParaRPr>
          </a:p>
        </p:txBody>
      </p:sp>
      <p:sp>
        <p:nvSpPr>
          <p:cNvPr id="9529" name="テキスト ボックス 9528"/>
          <p:cNvSpPr txBox="1"/>
          <p:nvPr/>
        </p:nvSpPr>
        <p:spPr>
          <a:xfrm>
            <a:off x="145593" y="9285939"/>
            <a:ext cx="2646878" cy="1315839"/>
          </a:xfrm>
          <a:prstGeom prst="rect">
            <a:avLst/>
          </a:prstGeom>
          <a:noFill/>
        </p:spPr>
        <p:txBody>
          <a:bodyPr vert="eaVert" wrap="square" rtlCol="0">
            <a:spAutoFit/>
          </a:bodyPr>
          <a:lstStyle/>
          <a:p>
            <a:r>
              <a:rPr lang="ja-JP" altLang="en-US" sz="1000" dirty="0" smtClean="0"/>
              <a:t>おおおおおおおおおおおおおおおおおおおおおおおおおおおおおおおおおおおおおおおおおおおおおおおおおおおおおおおおおおおおおおおおおおおおおおお。</a:t>
            </a:r>
            <a:endParaRPr lang="en-US" altLang="ja-JP" sz="1000" dirty="0" smtClean="0"/>
          </a:p>
          <a:p>
            <a:r>
              <a:rPr kumimoji="1" lang="ja-JP" altLang="en-US" sz="1000" dirty="0" err="1" smtClean="0"/>
              <a:t>おおおおおおおおおおおおおおおおおおおおおおおおおおおおおおおおおおおおおお</a:t>
            </a:r>
            <a:r>
              <a:rPr kumimoji="1" lang="ja-JP" altLang="en-US" sz="1000" dirty="0" smtClean="0"/>
              <a:t>。</a:t>
            </a:r>
            <a:endParaRPr kumimoji="1" lang="en-US" altLang="ja-JP" sz="1000" dirty="0" smtClean="0"/>
          </a:p>
          <a:p>
            <a:r>
              <a:rPr kumimoji="1" lang="ja-JP" altLang="en-US" sz="1000" dirty="0" err="1" smtClean="0"/>
              <a:t>おおおおおおおおおおおおおおおおおおお</a:t>
            </a:r>
            <a:r>
              <a:rPr kumimoji="1" lang="ja-JP" altLang="en-US" sz="1000" dirty="0" smtClean="0"/>
              <a:t>。</a:t>
            </a:r>
            <a:endParaRPr kumimoji="1" lang="en-US" altLang="ja-JP" sz="1000" dirty="0" smtClean="0"/>
          </a:p>
        </p:txBody>
      </p:sp>
      <p:sp>
        <p:nvSpPr>
          <p:cNvPr id="155" name="テキスト ボックス 154"/>
          <p:cNvSpPr txBox="1"/>
          <p:nvPr/>
        </p:nvSpPr>
        <p:spPr>
          <a:xfrm>
            <a:off x="467350" y="4694908"/>
            <a:ext cx="4359323" cy="400110"/>
          </a:xfrm>
          <a:prstGeom prst="rect">
            <a:avLst/>
          </a:prstGeom>
          <a:noFill/>
        </p:spPr>
        <p:txBody>
          <a:bodyPr wrap="square" rtlCol="0">
            <a:spAutoFit/>
          </a:bodyPr>
          <a:lstStyle/>
          <a:p>
            <a:r>
              <a:rPr kumimoji="1" lang="ja-JP" altLang="en-US" sz="2000" dirty="0" smtClean="0">
                <a:latin typeface="HGS明朝E" panose="02020900000000000000" pitchFamily="18" charset="-128"/>
                <a:ea typeface="HGS明朝E" panose="02020900000000000000" pitchFamily="18" charset="-128"/>
              </a:rPr>
              <a:t>△△プロジェクトチーム活動報告</a:t>
            </a:r>
            <a:endParaRPr kumimoji="1" lang="ja-JP" altLang="en-US" sz="2000" dirty="0">
              <a:latin typeface="HGS明朝E" panose="02020900000000000000" pitchFamily="18" charset="-128"/>
              <a:ea typeface="HGS明朝E" panose="02020900000000000000" pitchFamily="18" charset="-128"/>
            </a:endParaRPr>
          </a:p>
        </p:txBody>
      </p:sp>
      <p:sp>
        <p:nvSpPr>
          <p:cNvPr id="96" name="テキスト ボックス 95"/>
          <p:cNvSpPr txBox="1"/>
          <p:nvPr/>
        </p:nvSpPr>
        <p:spPr>
          <a:xfrm>
            <a:off x="261402" y="5109532"/>
            <a:ext cx="4121912" cy="1692771"/>
          </a:xfrm>
          <a:prstGeom prst="rect">
            <a:avLst/>
          </a:prstGeom>
          <a:noFill/>
        </p:spPr>
        <p:txBody>
          <a:bodyPr wrap="square" numCol="3" rtlCol="0">
            <a:spAutoFit/>
          </a:bodyPr>
          <a:lstStyle/>
          <a:p>
            <a:r>
              <a:rPr kumimoji="1" lang="ja-JP" altLang="en-US" sz="800" dirty="0" err="1" smtClean="0"/>
              <a:t>ええええええええええええええええええええええええええええええええええ</a:t>
            </a:r>
            <a:r>
              <a:rPr kumimoji="1" lang="ja-JP" altLang="en-US" sz="800" dirty="0" smtClean="0"/>
              <a:t>えええええええええええええええええ。</a:t>
            </a:r>
            <a:endParaRPr kumimoji="1" lang="en-US" altLang="ja-JP" sz="800" dirty="0" smtClean="0"/>
          </a:p>
          <a:p>
            <a:r>
              <a:rPr kumimoji="1" lang="ja-JP" altLang="en-US" sz="800" dirty="0" smtClean="0"/>
              <a:t>え</a:t>
            </a:r>
            <a:r>
              <a:rPr kumimoji="1" lang="ja-JP" altLang="en-US" sz="800" dirty="0" err="1" smtClean="0"/>
              <a:t>ええ</a:t>
            </a:r>
            <a:r>
              <a:rPr kumimoji="1" lang="ja-JP" altLang="en-US" sz="800" dirty="0" smtClean="0"/>
              <a:t>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a:t>
            </a:r>
            <a:endParaRPr kumimoji="1" lang="en-US" altLang="ja-JP" sz="800" dirty="0" smtClean="0"/>
          </a:p>
          <a:p>
            <a:r>
              <a:rPr lang="ja-JP" altLang="en-US" sz="800" dirty="0" smtClean="0"/>
              <a:t>え</a:t>
            </a:r>
            <a:r>
              <a:rPr lang="ja-JP" altLang="en-US" sz="800" dirty="0" err="1" smtClean="0"/>
              <a:t>ええ</a:t>
            </a:r>
            <a:r>
              <a:rPr lang="ja-JP" altLang="en-US" sz="800" dirty="0" smtClean="0"/>
              <a:t>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え。</a:t>
            </a:r>
            <a:endParaRPr lang="en-US" altLang="ja-JP" sz="800" dirty="0" smtClean="0"/>
          </a:p>
          <a:p>
            <a:r>
              <a:rPr lang="ja-JP" altLang="en-US" sz="800" dirty="0" smtClean="0"/>
              <a:t>え</a:t>
            </a:r>
            <a:r>
              <a:rPr lang="ja-JP" altLang="en-US" sz="800" dirty="0" err="1" smtClean="0"/>
              <a:t>ええ</a:t>
            </a:r>
            <a:r>
              <a:rPr lang="ja-JP" altLang="en-US" sz="800" dirty="0" smtClean="0"/>
              <a:t>ええええええええ</a:t>
            </a:r>
            <a:r>
              <a:rPr kumimoji="1" lang="ja-JP" altLang="en-US" sz="800" dirty="0" smtClean="0"/>
              <a:t>え。</a:t>
            </a:r>
            <a:endParaRPr kumimoji="1" lang="en-US" altLang="ja-JP" sz="800" dirty="0" smtClean="0"/>
          </a:p>
          <a:p>
            <a:r>
              <a:rPr lang="ja-JP" altLang="en-US" sz="800" dirty="0" err="1" smtClean="0"/>
              <a:t>ええええええええええええええええええええええええええええええええええええ</a:t>
            </a:r>
            <a:r>
              <a:rPr lang="ja-JP" altLang="en-US" sz="800" dirty="0" smtClean="0"/>
              <a:t>えええええええええええええええええええええええええええええええええええええええええええええええええええええええええええええええええええええええええええええええええええええええええ。</a:t>
            </a:r>
            <a:endParaRPr lang="en-US" altLang="ja-JP" sz="800" dirty="0" smtClean="0"/>
          </a:p>
          <a:p>
            <a:endParaRPr kumimoji="1" lang="en-US" altLang="ja-JP" sz="800" dirty="0"/>
          </a:p>
          <a:p>
            <a:r>
              <a:rPr lang="ja-JP" altLang="en-US" sz="800" dirty="0" smtClean="0"/>
              <a:t>え</a:t>
            </a:r>
            <a:r>
              <a:rPr lang="ja-JP" altLang="en-US" sz="800" dirty="0" err="1" smtClean="0"/>
              <a:t>ええ</a:t>
            </a:r>
            <a:r>
              <a:rPr lang="ja-JP" altLang="en-US" sz="800" dirty="0" smtClean="0"/>
              <a:t>えええええええええ。</a:t>
            </a:r>
            <a:endParaRPr kumimoji="1" lang="en-US" altLang="ja-JP" sz="800" dirty="0" smtClean="0"/>
          </a:p>
        </p:txBody>
      </p:sp>
      <p:sp>
        <p:nvSpPr>
          <p:cNvPr id="158" name="テキスト ボックス 157"/>
          <p:cNvSpPr txBox="1"/>
          <p:nvPr/>
        </p:nvSpPr>
        <p:spPr>
          <a:xfrm>
            <a:off x="467350" y="6938685"/>
            <a:ext cx="4359323" cy="400110"/>
          </a:xfrm>
          <a:prstGeom prst="rect">
            <a:avLst/>
          </a:prstGeom>
          <a:noFill/>
        </p:spPr>
        <p:txBody>
          <a:bodyPr wrap="square" rtlCol="0">
            <a:spAutoFit/>
          </a:bodyPr>
          <a:lstStyle/>
          <a:p>
            <a:r>
              <a:rPr kumimoji="1" lang="ja-JP" altLang="en-US" sz="2000" dirty="0" smtClean="0">
                <a:latin typeface="HGS明朝E" panose="02020900000000000000" pitchFamily="18" charset="-128"/>
                <a:ea typeface="HGS明朝E" panose="02020900000000000000" pitchFamily="18" charset="-128"/>
              </a:rPr>
              <a:t>工場の設備に新しい◇◇◇◇登場！</a:t>
            </a:r>
            <a:endParaRPr kumimoji="1" lang="ja-JP" altLang="en-US" sz="2000" dirty="0">
              <a:latin typeface="HGS明朝E" panose="02020900000000000000" pitchFamily="18" charset="-128"/>
              <a:ea typeface="HGS明朝E" panose="02020900000000000000" pitchFamily="18" charset="-128"/>
            </a:endParaRPr>
          </a:p>
        </p:txBody>
      </p:sp>
      <p:sp>
        <p:nvSpPr>
          <p:cNvPr id="161" name="テキスト ボックス 160"/>
          <p:cNvSpPr txBox="1"/>
          <p:nvPr/>
        </p:nvSpPr>
        <p:spPr>
          <a:xfrm>
            <a:off x="246888" y="7382908"/>
            <a:ext cx="3947742" cy="1631216"/>
          </a:xfrm>
          <a:prstGeom prst="rect">
            <a:avLst/>
          </a:prstGeom>
          <a:noFill/>
        </p:spPr>
        <p:txBody>
          <a:bodyPr wrap="square" numCol="3" rtlCol="0">
            <a:spAutoFit/>
          </a:bodyPr>
          <a:lstStyle/>
          <a:p>
            <a:r>
              <a:rPr kumimoji="1" lang="ja-JP" altLang="en-US" sz="800" dirty="0" smtClean="0"/>
              <a:t>うううううううううううううううううううううううううううううううううううううううううううううううううううううううううううううううううううううううううううううう。</a:t>
            </a:r>
            <a:endParaRPr kumimoji="1" lang="en-US" altLang="ja-JP" sz="800" dirty="0" smtClean="0"/>
          </a:p>
          <a:p>
            <a:r>
              <a:rPr lang="ja-JP" altLang="en-US" sz="800" dirty="0" err="1" smtClean="0"/>
              <a:t>うううううううううううううううううううううううううううううううううううううううううううううううううう</a:t>
            </a:r>
            <a:r>
              <a:rPr lang="ja-JP" altLang="en-US" sz="800" dirty="0" smtClean="0"/>
              <a:t>。</a:t>
            </a:r>
            <a:endParaRPr lang="en-US" altLang="ja-JP" sz="800" dirty="0" smtClean="0"/>
          </a:p>
          <a:p>
            <a:r>
              <a:rPr kumimoji="1" lang="ja-JP" altLang="en-US" sz="800" dirty="0" smtClean="0"/>
              <a:t>ううううううううううううううううううううううううううううううううううううううううううううううううううううううううううううううううううううううううう。</a:t>
            </a:r>
            <a:endParaRPr kumimoji="1" lang="en-US" altLang="ja-JP" sz="800" dirty="0" smtClean="0"/>
          </a:p>
          <a:p>
            <a:r>
              <a:rPr lang="ja-JP" altLang="en-US" sz="800" dirty="0" err="1" smtClean="0"/>
              <a:t>うううううううううううううううううううううううううううううううううううううううううううううううううう</a:t>
            </a:r>
            <a:r>
              <a:rPr lang="ja-JP" altLang="en-US" sz="800" dirty="0" smtClean="0"/>
              <a:t>。</a:t>
            </a:r>
            <a:endParaRPr lang="en-US" altLang="ja-JP" sz="800" dirty="0" smtClean="0"/>
          </a:p>
          <a:p>
            <a:r>
              <a:rPr lang="ja-JP" altLang="en-US" sz="800" dirty="0" err="1" smtClean="0"/>
              <a:t>ううううううううううううううううううううううううううう</a:t>
            </a:r>
            <a:endParaRPr lang="en-US" altLang="ja-JP" sz="800" dirty="0" smtClean="0"/>
          </a:p>
          <a:p>
            <a:endParaRPr lang="en-US" altLang="ja-JP" sz="800" dirty="0" smtClean="0"/>
          </a:p>
          <a:p>
            <a:r>
              <a:rPr lang="ja-JP" altLang="en-US" sz="800" dirty="0" err="1" smtClean="0"/>
              <a:t>うううううううううううううううううううううううううううううううう</a:t>
            </a:r>
            <a:r>
              <a:rPr lang="ja-JP" altLang="en-US" sz="800" dirty="0" smtClean="0"/>
              <a:t>。</a:t>
            </a:r>
            <a:endParaRPr lang="en-US" altLang="ja-JP" sz="800" dirty="0" smtClean="0"/>
          </a:p>
          <a:p>
            <a:endParaRPr lang="en-US" altLang="ja-JP" sz="800" dirty="0"/>
          </a:p>
          <a:p>
            <a:r>
              <a:rPr lang="ja-JP" altLang="en-US" sz="800" dirty="0" err="1" smtClean="0"/>
              <a:t>うううううううううううううううううううううううう</a:t>
            </a:r>
            <a:r>
              <a:rPr lang="ja-JP" altLang="en-US" sz="800" dirty="0" smtClean="0"/>
              <a:t>。</a:t>
            </a:r>
            <a:endParaRPr lang="en-US" altLang="ja-JP" sz="800" dirty="0" smtClean="0"/>
          </a:p>
          <a:p>
            <a:endParaRPr lang="en-US" altLang="ja-JP" sz="800" dirty="0"/>
          </a:p>
          <a:p>
            <a:endParaRPr lang="en-US" altLang="ja-JP" sz="800" dirty="0" smtClean="0"/>
          </a:p>
          <a:p>
            <a:endParaRPr lang="en-US" altLang="ja-JP" sz="800" dirty="0"/>
          </a:p>
          <a:p>
            <a:endParaRPr lang="en-US" altLang="ja-JP" sz="800" dirty="0" smtClean="0"/>
          </a:p>
          <a:p>
            <a:endParaRPr lang="en-US" altLang="ja-JP" sz="800" dirty="0"/>
          </a:p>
          <a:p>
            <a:endParaRPr lang="en-US" altLang="ja-JP" sz="800" dirty="0" smtClean="0"/>
          </a:p>
          <a:p>
            <a:endParaRPr lang="en-US" altLang="ja-JP" sz="800" dirty="0"/>
          </a:p>
          <a:p>
            <a:r>
              <a:rPr lang="ja-JP" altLang="en-US" sz="800" dirty="0" err="1" smtClean="0"/>
              <a:t>うううううううううう</a:t>
            </a:r>
            <a:r>
              <a:rPr lang="ja-JP" altLang="en-US" sz="800" dirty="0" smtClean="0"/>
              <a:t>。</a:t>
            </a:r>
            <a:endParaRPr lang="en-US" altLang="ja-JP" sz="800" dirty="0" smtClean="0"/>
          </a:p>
          <a:p>
            <a:endParaRPr kumimoji="1" lang="en-US" altLang="ja-JP" sz="800" dirty="0"/>
          </a:p>
          <a:p>
            <a:r>
              <a:rPr lang="ja-JP" altLang="en-US" sz="800" dirty="0" err="1" smtClean="0"/>
              <a:t>うううううううううううううううううううううううううううううううううううううううううう</a:t>
            </a:r>
            <a:r>
              <a:rPr lang="ja-JP" altLang="en-US" sz="800" dirty="0" smtClean="0"/>
              <a:t>。</a:t>
            </a:r>
            <a:endParaRPr kumimoji="1" lang="en-US" altLang="ja-JP" sz="800" dirty="0" smtClean="0"/>
          </a:p>
        </p:txBody>
      </p:sp>
      <p:pic>
        <p:nvPicPr>
          <p:cNvPr id="98" name="図 9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158" y="4823374"/>
            <a:ext cx="230171" cy="230171"/>
          </a:xfrm>
          <a:prstGeom prst="rect">
            <a:avLst/>
          </a:prstGeom>
        </p:spPr>
      </p:pic>
      <p:pic>
        <p:nvPicPr>
          <p:cNvPr id="99" name="図 9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226" y="7043991"/>
            <a:ext cx="255182" cy="255182"/>
          </a:xfrm>
          <a:prstGeom prst="rect">
            <a:avLst/>
          </a:prstGeom>
        </p:spPr>
      </p:pic>
      <p:pic>
        <p:nvPicPr>
          <p:cNvPr id="100" name="図 9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350" y="2231093"/>
            <a:ext cx="381000" cy="381000"/>
          </a:xfrm>
          <a:prstGeom prst="rect">
            <a:avLst/>
          </a:prstGeom>
        </p:spPr>
      </p:pic>
      <p:pic>
        <p:nvPicPr>
          <p:cNvPr id="104" name="図 10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70319" y="4648973"/>
            <a:ext cx="381000" cy="381000"/>
          </a:xfrm>
          <a:prstGeom prst="rect">
            <a:avLst/>
          </a:prstGeom>
        </p:spPr>
      </p:pic>
      <p:sp>
        <p:nvSpPr>
          <p:cNvPr id="167" name="テキスト ボックス 166"/>
          <p:cNvSpPr txBox="1"/>
          <p:nvPr/>
        </p:nvSpPr>
        <p:spPr>
          <a:xfrm>
            <a:off x="5495092" y="1741163"/>
            <a:ext cx="2089033" cy="253916"/>
          </a:xfrm>
          <a:prstGeom prst="rect">
            <a:avLst/>
          </a:prstGeom>
          <a:noFill/>
        </p:spPr>
        <p:txBody>
          <a:bodyPr wrap="none" rtlCol="0">
            <a:spAutoFit/>
          </a:bodyPr>
          <a:lstStyle/>
          <a:p>
            <a:r>
              <a:rPr kumimoji="1" lang="ja-JP" altLang="en-US" sz="1050" spc="300" dirty="0" smtClean="0">
                <a:latin typeface="メイリオ" panose="020B0604030504040204" pitchFamily="50" charset="-128"/>
                <a:ea typeface="メイリオ" panose="020B0604030504040204" pitchFamily="50" charset="-128"/>
              </a:rPr>
              <a:t>株式会社アスクル社内報</a:t>
            </a:r>
            <a:endParaRPr kumimoji="1" lang="ja-JP" altLang="en-US" sz="1050" spc="300" dirty="0">
              <a:latin typeface="メイリオ" panose="020B0604030504040204" pitchFamily="50" charset="-128"/>
              <a:ea typeface="メイリオ" panose="020B0604030504040204" pitchFamily="50" charset="-128"/>
            </a:endParaRPr>
          </a:p>
        </p:txBody>
      </p:sp>
      <p:sp>
        <p:nvSpPr>
          <p:cNvPr id="2" name="正方形/長方形 1"/>
          <p:cNvSpPr/>
          <p:nvPr/>
        </p:nvSpPr>
        <p:spPr>
          <a:xfrm>
            <a:off x="299780" y="2793266"/>
            <a:ext cx="2310238" cy="1554406"/>
          </a:xfrm>
          <a:prstGeom prst="rect">
            <a:avLst/>
          </a:prstGeom>
          <a:blipFill>
            <a:blip r:embed="rId6"/>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ja-JP" altLang="en-US" sz="1600" b="1" dirty="0" smtClean="0">
                <a:solidFill>
                  <a:schemeClr val="tx1"/>
                </a:solidFill>
                <a:latin typeface="メイリオ" panose="020B0604030504040204" pitchFamily="50" charset="-128"/>
                <a:ea typeface="メイリオ" panose="020B0604030504040204" pitchFamily="50" charset="-128"/>
              </a:rPr>
              <a:t>写真を</a:t>
            </a:r>
            <a:endParaRPr kumimoji="1" lang="en-US" altLang="ja-JP" sz="1600" b="1" dirty="0" smtClean="0">
              <a:solidFill>
                <a:schemeClr val="tx1"/>
              </a:solidFill>
              <a:latin typeface="メイリオ" panose="020B0604030504040204" pitchFamily="50" charset="-128"/>
              <a:ea typeface="メイリオ" panose="020B0604030504040204" pitchFamily="50" charset="-128"/>
            </a:endParaRPr>
          </a:p>
          <a:p>
            <a:pPr algn="ctr">
              <a:lnSpc>
                <a:spcPct val="150000"/>
              </a:lnSpc>
            </a:pPr>
            <a:r>
              <a:rPr lang="ja-JP" altLang="en-US" sz="1600" b="1" dirty="0">
                <a:solidFill>
                  <a:schemeClr val="tx1"/>
                </a:solidFill>
                <a:latin typeface="メイリオ" panose="020B0604030504040204" pitchFamily="50" charset="-128"/>
                <a:ea typeface="メイリオ" panose="020B0604030504040204" pitchFamily="50" charset="-128"/>
              </a:rPr>
              <a:t>入</a:t>
            </a:r>
            <a:r>
              <a:rPr lang="ja-JP" altLang="en-US" sz="1600" b="1" dirty="0" smtClean="0">
                <a:solidFill>
                  <a:schemeClr val="tx1"/>
                </a:solidFill>
                <a:latin typeface="メイリオ" panose="020B0604030504040204" pitchFamily="50" charset="-128"/>
                <a:ea typeface="メイリオ" panose="020B0604030504040204" pitchFamily="50" charset="-128"/>
              </a:rPr>
              <a:t>れてくださ</a:t>
            </a:r>
            <a:r>
              <a:rPr lang="ja-JP" altLang="en-US" sz="1600" b="1" dirty="0">
                <a:solidFill>
                  <a:schemeClr val="tx1"/>
                </a:solidFill>
                <a:latin typeface="メイリオ" panose="020B0604030504040204" pitchFamily="50" charset="-128"/>
                <a:ea typeface="メイリオ" panose="020B0604030504040204" pitchFamily="50" charset="-128"/>
              </a:rPr>
              <a:t>い</a:t>
            </a:r>
            <a:endParaRPr kumimoji="1" lang="ja-JP" altLang="en-US" sz="1600" b="1" dirty="0">
              <a:solidFill>
                <a:schemeClr val="tx1"/>
              </a:solidFill>
              <a:latin typeface="メイリオ" panose="020B0604030504040204" pitchFamily="50" charset="-128"/>
              <a:ea typeface="メイリオ" panose="020B0604030504040204" pitchFamily="50" charset="-128"/>
            </a:endParaRPr>
          </a:p>
        </p:txBody>
      </p:sp>
      <p:sp>
        <p:nvSpPr>
          <p:cNvPr id="27" name="正方形/長方形 26"/>
          <p:cNvSpPr/>
          <p:nvPr/>
        </p:nvSpPr>
        <p:spPr>
          <a:xfrm>
            <a:off x="4579026" y="4858543"/>
            <a:ext cx="2200149" cy="1360330"/>
          </a:xfrm>
          <a:prstGeom prst="rect">
            <a:avLst/>
          </a:prstGeom>
          <a:blipFill>
            <a:blip r:embed="rId6"/>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ja-JP" altLang="en-US" sz="1600" b="1" dirty="0" smtClean="0">
                <a:solidFill>
                  <a:schemeClr val="tx1"/>
                </a:solidFill>
                <a:latin typeface="メイリオ" panose="020B0604030504040204" pitchFamily="50" charset="-128"/>
                <a:ea typeface="メイリオ" panose="020B0604030504040204" pitchFamily="50" charset="-128"/>
              </a:rPr>
              <a:t>写真を</a:t>
            </a:r>
            <a:endParaRPr kumimoji="1" lang="en-US" altLang="ja-JP" sz="1600" b="1" dirty="0" smtClean="0">
              <a:solidFill>
                <a:schemeClr val="tx1"/>
              </a:solidFill>
              <a:latin typeface="メイリオ" panose="020B0604030504040204" pitchFamily="50" charset="-128"/>
              <a:ea typeface="メイリオ" panose="020B0604030504040204" pitchFamily="50" charset="-128"/>
            </a:endParaRPr>
          </a:p>
          <a:p>
            <a:pPr algn="ctr">
              <a:lnSpc>
                <a:spcPct val="150000"/>
              </a:lnSpc>
            </a:pPr>
            <a:r>
              <a:rPr lang="ja-JP" altLang="en-US" sz="1600" b="1" dirty="0">
                <a:solidFill>
                  <a:schemeClr val="tx1"/>
                </a:solidFill>
                <a:latin typeface="メイリオ" panose="020B0604030504040204" pitchFamily="50" charset="-128"/>
                <a:ea typeface="メイリオ" panose="020B0604030504040204" pitchFamily="50" charset="-128"/>
              </a:rPr>
              <a:t>入</a:t>
            </a:r>
            <a:r>
              <a:rPr lang="ja-JP" altLang="en-US" sz="1600" b="1" dirty="0" smtClean="0">
                <a:solidFill>
                  <a:schemeClr val="tx1"/>
                </a:solidFill>
                <a:latin typeface="メイリオ" panose="020B0604030504040204" pitchFamily="50" charset="-128"/>
                <a:ea typeface="メイリオ" panose="020B0604030504040204" pitchFamily="50" charset="-128"/>
              </a:rPr>
              <a:t>れてくださ</a:t>
            </a:r>
            <a:r>
              <a:rPr lang="ja-JP" altLang="en-US" sz="1600" b="1" dirty="0">
                <a:solidFill>
                  <a:schemeClr val="tx1"/>
                </a:solidFill>
                <a:latin typeface="メイリオ" panose="020B0604030504040204" pitchFamily="50" charset="-128"/>
                <a:ea typeface="メイリオ" panose="020B0604030504040204" pitchFamily="50" charset="-128"/>
              </a:rPr>
              <a:t>い</a:t>
            </a:r>
            <a:endParaRPr kumimoji="1" lang="ja-JP" altLang="en-US" sz="1600" b="1" dirty="0">
              <a:solidFill>
                <a:schemeClr val="tx1"/>
              </a:solidFill>
              <a:latin typeface="メイリオ" panose="020B0604030504040204" pitchFamily="50" charset="-128"/>
              <a:ea typeface="メイリオ" panose="020B0604030504040204" pitchFamily="50" charset="-128"/>
            </a:endParaRPr>
          </a:p>
        </p:txBody>
      </p:sp>
      <p:sp>
        <p:nvSpPr>
          <p:cNvPr id="28" name="正方形/長方形 27"/>
          <p:cNvSpPr/>
          <p:nvPr/>
        </p:nvSpPr>
        <p:spPr>
          <a:xfrm>
            <a:off x="3042192" y="7401579"/>
            <a:ext cx="1286973" cy="769406"/>
          </a:xfrm>
          <a:prstGeom prst="rect">
            <a:avLst/>
          </a:prstGeom>
          <a:blipFill>
            <a:blip r:embed="rId6"/>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ja-JP" altLang="en-US" sz="1000" b="1" dirty="0" smtClean="0">
                <a:solidFill>
                  <a:schemeClr val="tx1"/>
                </a:solidFill>
                <a:latin typeface="メイリオ" panose="020B0604030504040204" pitchFamily="50" charset="-128"/>
                <a:ea typeface="メイリオ" panose="020B0604030504040204" pitchFamily="50" charset="-128"/>
              </a:rPr>
              <a:t>写真を</a:t>
            </a:r>
            <a:endParaRPr kumimoji="1" lang="en-US" altLang="ja-JP" sz="1000" b="1" dirty="0" smtClean="0">
              <a:solidFill>
                <a:schemeClr val="tx1"/>
              </a:solidFill>
              <a:latin typeface="メイリオ" panose="020B0604030504040204" pitchFamily="50" charset="-128"/>
              <a:ea typeface="メイリオ" panose="020B0604030504040204" pitchFamily="50" charset="-128"/>
            </a:endParaRPr>
          </a:p>
          <a:p>
            <a:pPr algn="ctr">
              <a:lnSpc>
                <a:spcPct val="150000"/>
              </a:lnSpc>
            </a:pPr>
            <a:r>
              <a:rPr lang="ja-JP" altLang="en-US" sz="1000" b="1" dirty="0">
                <a:solidFill>
                  <a:schemeClr val="tx1"/>
                </a:solidFill>
                <a:latin typeface="メイリオ" panose="020B0604030504040204" pitchFamily="50" charset="-128"/>
                <a:ea typeface="メイリオ" panose="020B0604030504040204" pitchFamily="50" charset="-128"/>
              </a:rPr>
              <a:t>入</a:t>
            </a:r>
            <a:r>
              <a:rPr lang="ja-JP" altLang="en-US" sz="1000" b="1" dirty="0" smtClean="0">
                <a:solidFill>
                  <a:schemeClr val="tx1"/>
                </a:solidFill>
                <a:latin typeface="メイリオ" panose="020B0604030504040204" pitchFamily="50" charset="-128"/>
                <a:ea typeface="メイリオ" panose="020B0604030504040204" pitchFamily="50" charset="-128"/>
              </a:rPr>
              <a:t>れてくださ</a:t>
            </a:r>
            <a:r>
              <a:rPr lang="ja-JP" altLang="en-US" sz="1000" b="1" dirty="0">
                <a:solidFill>
                  <a:schemeClr val="tx1"/>
                </a:solidFill>
                <a:latin typeface="メイリオ" panose="020B0604030504040204" pitchFamily="50" charset="-128"/>
                <a:ea typeface="メイリオ" panose="020B0604030504040204" pitchFamily="50" charset="-128"/>
              </a:rPr>
              <a:t>い</a:t>
            </a:r>
            <a:endParaRPr kumimoji="1" lang="ja-JP" altLang="en-US" sz="1000" b="1" dirty="0">
              <a:solidFill>
                <a:schemeClr val="tx1"/>
              </a:solidFill>
              <a:latin typeface="メイリオ" panose="020B0604030504040204" pitchFamily="50" charset="-128"/>
              <a:ea typeface="メイリオ" panose="020B0604030504040204" pitchFamily="50" charset="-128"/>
            </a:endParaRPr>
          </a:p>
        </p:txBody>
      </p:sp>
      <p:sp>
        <p:nvSpPr>
          <p:cNvPr id="30" name="正方形/長方形 29"/>
          <p:cNvSpPr/>
          <p:nvPr/>
        </p:nvSpPr>
        <p:spPr>
          <a:xfrm>
            <a:off x="2815053" y="9297662"/>
            <a:ext cx="1286973" cy="1214084"/>
          </a:xfrm>
          <a:prstGeom prst="rect">
            <a:avLst/>
          </a:prstGeom>
          <a:blipFill>
            <a:blip r:embed="rId6"/>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ja-JP" altLang="en-US" sz="1000" b="1" dirty="0" smtClean="0">
                <a:solidFill>
                  <a:schemeClr val="tx1"/>
                </a:solidFill>
                <a:latin typeface="メイリオ" panose="020B0604030504040204" pitchFamily="50" charset="-128"/>
                <a:ea typeface="メイリオ" panose="020B0604030504040204" pitchFamily="50" charset="-128"/>
              </a:rPr>
              <a:t>写真を</a:t>
            </a:r>
            <a:endParaRPr kumimoji="1" lang="en-US" altLang="ja-JP" sz="1000" b="1" dirty="0" smtClean="0">
              <a:solidFill>
                <a:schemeClr val="tx1"/>
              </a:solidFill>
              <a:latin typeface="メイリオ" panose="020B0604030504040204" pitchFamily="50" charset="-128"/>
              <a:ea typeface="メイリオ" panose="020B0604030504040204" pitchFamily="50" charset="-128"/>
            </a:endParaRPr>
          </a:p>
          <a:p>
            <a:pPr algn="ctr">
              <a:lnSpc>
                <a:spcPct val="150000"/>
              </a:lnSpc>
            </a:pPr>
            <a:r>
              <a:rPr lang="ja-JP" altLang="en-US" sz="1000" b="1" dirty="0">
                <a:solidFill>
                  <a:schemeClr val="tx1"/>
                </a:solidFill>
                <a:latin typeface="メイリオ" panose="020B0604030504040204" pitchFamily="50" charset="-128"/>
                <a:ea typeface="メイリオ" panose="020B0604030504040204" pitchFamily="50" charset="-128"/>
              </a:rPr>
              <a:t>入</a:t>
            </a:r>
            <a:r>
              <a:rPr lang="ja-JP" altLang="en-US" sz="1000" b="1" dirty="0" smtClean="0">
                <a:solidFill>
                  <a:schemeClr val="tx1"/>
                </a:solidFill>
                <a:latin typeface="メイリオ" panose="020B0604030504040204" pitchFamily="50" charset="-128"/>
                <a:ea typeface="メイリオ" panose="020B0604030504040204" pitchFamily="50" charset="-128"/>
              </a:rPr>
              <a:t>れてくださ</a:t>
            </a:r>
            <a:r>
              <a:rPr lang="ja-JP" altLang="en-US" sz="1000" b="1" dirty="0">
                <a:solidFill>
                  <a:schemeClr val="tx1"/>
                </a:solidFill>
                <a:latin typeface="メイリオ" panose="020B0604030504040204" pitchFamily="50" charset="-128"/>
                <a:ea typeface="メイリオ" panose="020B0604030504040204" pitchFamily="50" charset="-128"/>
              </a:rPr>
              <a:t>い</a:t>
            </a:r>
            <a:endParaRPr kumimoji="1" lang="ja-JP" altLang="en-US" sz="1000" b="1"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101869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Q.pptx" id="{BBE22AC0-4A04-4CF3-8F4D-E0726366AF28}" vid="{0DF80484-617F-4697-9467-4EB3C6F76B85}"/>
    </a:ext>
  </a:extLst>
</a:theme>
</file>

<file path=ppt/theme/theme2.xml><?xml version="1.0" encoding="utf-8"?>
<a:theme xmlns:a="http://schemas.openxmlformats.org/drawingml/2006/main" name="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5.potx" id="{3F8E5C06-014F-4A13-A3C7-E133BECAFD1E}" vid="{BD152B00-4CFD-4022-8208-530F7579D79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388</TotalTime>
  <Words>561</Words>
  <Application>Microsoft Office PowerPoint</Application>
  <PresentationFormat>ユーザー設定</PresentationFormat>
  <Paragraphs>66</Paragraphs>
  <Slides>2</Slides>
  <Notes>0</Notes>
  <HiddenSlides>0</HiddenSlides>
  <MMClips>0</MMClips>
  <ScaleCrop>false</ScaleCrop>
  <HeadingPairs>
    <vt:vector size="4" baseType="variant">
      <vt:variant>
        <vt:lpstr>テーマ</vt:lpstr>
      </vt:variant>
      <vt:variant>
        <vt:i4>2</vt:i4>
      </vt:variant>
      <vt:variant>
        <vt:lpstr>スライド タイトル</vt:lpstr>
      </vt:variant>
      <vt:variant>
        <vt:i4>2</vt:i4>
      </vt:variant>
    </vt:vector>
  </HeadingPairs>
  <TitlesOfParts>
    <vt:vector size="4" baseType="lpstr">
      <vt:lpstr>Office テーマ</vt:lpstr>
      <vt:lpstr>ガイド入りテンプレートサンプル20130531三木さん</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ModifiedBy>赤星真人(d006033)</cp:lastModifiedBy>
  <cp:revision>43</cp:revision>
  <cp:lastPrinted>2013-08-19T03:28:38Z</cp:lastPrinted>
  <dcterms:created xsi:type="dcterms:W3CDTF">2013-08-08T01:25:55Z</dcterms:created>
  <dcterms:modified xsi:type="dcterms:W3CDTF">2013-09-24T11:03:27Z</dcterms:modified>
</cp:coreProperties>
</file>