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 id="2147483689" r:id="rId2"/>
  </p:sldMasterIdLst>
  <p:notesMasterIdLst>
    <p:notesMasterId r:id="rId5"/>
  </p:notesMasterIdLst>
  <p:sldIdLst>
    <p:sldId id="260" r:id="rId3"/>
    <p:sldId id="262" r:id="rId4"/>
  </p:sldIdLst>
  <p:sldSz cx="3816350" cy="5545138"/>
  <p:notesSz cx="6794500" cy="9925050"/>
  <p:defaultTextStyle>
    <a:defPPr>
      <a:defRPr lang="ja-JP"/>
    </a:defPPr>
    <a:lvl1pPr algn="l" defTabSz="509588" rtl="0" fontAlgn="base">
      <a:spcBef>
        <a:spcPct val="0"/>
      </a:spcBef>
      <a:spcAft>
        <a:spcPct val="0"/>
      </a:spcAft>
      <a:defRPr kumimoji="1" sz="1000" kern="1200">
        <a:solidFill>
          <a:schemeClr val="tx1"/>
        </a:solidFill>
        <a:latin typeface="Arial" charset="0"/>
        <a:ea typeface="ＭＳ Ｐゴシック" charset="-128"/>
        <a:cs typeface="+mn-cs"/>
      </a:defRPr>
    </a:lvl1pPr>
    <a:lvl2pPr marL="254000" indent="203200" algn="l" defTabSz="509588" rtl="0" fontAlgn="base">
      <a:spcBef>
        <a:spcPct val="0"/>
      </a:spcBef>
      <a:spcAft>
        <a:spcPct val="0"/>
      </a:spcAft>
      <a:defRPr kumimoji="1" sz="1000" kern="1200">
        <a:solidFill>
          <a:schemeClr val="tx1"/>
        </a:solidFill>
        <a:latin typeface="Arial" charset="0"/>
        <a:ea typeface="ＭＳ Ｐゴシック" charset="-128"/>
        <a:cs typeface="+mn-cs"/>
      </a:defRPr>
    </a:lvl2pPr>
    <a:lvl3pPr marL="509588" indent="404813" algn="l" defTabSz="509588" rtl="0" fontAlgn="base">
      <a:spcBef>
        <a:spcPct val="0"/>
      </a:spcBef>
      <a:spcAft>
        <a:spcPct val="0"/>
      </a:spcAft>
      <a:defRPr kumimoji="1" sz="1000" kern="1200">
        <a:solidFill>
          <a:schemeClr val="tx1"/>
        </a:solidFill>
        <a:latin typeface="Arial" charset="0"/>
        <a:ea typeface="ＭＳ Ｐゴシック" charset="-128"/>
        <a:cs typeface="+mn-cs"/>
      </a:defRPr>
    </a:lvl3pPr>
    <a:lvl4pPr marL="765175" indent="606425" algn="l" defTabSz="509588" rtl="0" fontAlgn="base">
      <a:spcBef>
        <a:spcPct val="0"/>
      </a:spcBef>
      <a:spcAft>
        <a:spcPct val="0"/>
      </a:spcAft>
      <a:defRPr kumimoji="1" sz="1000" kern="1200">
        <a:solidFill>
          <a:schemeClr val="tx1"/>
        </a:solidFill>
        <a:latin typeface="Arial" charset="0"/>
        <a:ea typeface="ＭＳ Ｐゴシック" charset="-128"/>
        <a:cs typeface="+mn-cs"/>
      </a:defRPr>
    </a:lvl4pPr>
    <a:lvl5pPr marL="1020763" indent="808038" algn="l" defTabSz="509588" rtl="0" fontAlgn="base">
      <a:spcBef>
        <a:spcPct val="0"/>
      </a:spcBef>
      <a:spcAft>
        <a:spcPct val="0"/>
      </a:spcAft>
      <a:defRPr kumimoji="1" sz="1000" kern="1200">
        <a:solidFill>
          <a:schemeClr val="tx1"/>
        </a:solidFill>
        <a:latin typeface="Arial" charset="0"/>
        <a:ea typeface="ＭＳ Ｐゴシック" charset="-128"/>
        <a:cs typeface="+mn-cs"/>
      </a:defRPr>
    </a:lvl5pPr>
    <a:lvl6pPr marL="2286000" algn="l" defTabSz="914400" rtl="0" eaLnBrk="1" latinLnBrk="0" hangingPunct="1">
      <a:defRPr kumimoji="1" sz="1000" kern="1200">
        <a:solidFill>
          <a:schemeClr val="tx1"/>
        </a:solidFill>
        <a:latin typeface="Arial" charset="0"/>
        <a:ea typeface="ＭＳ Ｐゴシック" charset="-128"/>
        <a:cs typeface="+mn-cs"/>
      </a:defRPr>
    </a:lvl6pPr>
    <a:lvl7pPr marL="2743200" algn="l" defTabSz="914400" rtl="0" eaLnBrk="1" latinLnBrk="0" hangingPunct="1">
      <a:defRPr kumimoji="1" sz="1000" kern="1200">
        <a:solidFill>
          <a:schemeClr val="tx1"/>
        </a:solidFill>
        <a:latin typeface="Arial" charset="0"/>
        <a:ea typeface="ＭＳ Ｐゴシック" charset="-128"/>
        <a:cs typeface="+mn-cs"/>
      </a:defRPr>
    </a:lvl7pPr>
    <a:lvl8pPr marL="3200400" algn="l" defTabSz="914400" rtl="0" eaLnBrk="1" latinLnBrk="0" hangingPunct="1">
      <a:defRPr kumimoji="1" sz="1000" kern="1200">
        <a:solidFill>
          <a:schemeClr val="tx1"/>
        </a:solidFill>
        <a:latin typeface="Arial" charset="0"/>
        <a:ea typeface="ＭＳ Ｐゴシック" charset="-128"/>
        <a:cs typeface="+mn-cs"/>
      </a:defRPr>
    </a:lvl8pPr>
    <a:lvl9pPr marL="3657600" algn="l" defTabSz="914400" rtl="0" eaLnBrk="1" latinLnBrk="0" hangingPunct="1">
      <a:defRPr kumimoji="1" sz="1000" kern="1200">
        <a:solidFill>
          <a:schemeClr val="tx1"/>
        </a:solidFill>
        <a:latin typeface="Arial" charset="0"/>
        <a:ea typeface="ＭＳ Ｐゴシック" charset="-128"/>
        <a:cs typeface="+mn-cs"/>
      </a:defRPr>
    </a:lvl9pPr>
  </p:defaultTextStyle>
  <p:extLst>
    <p:ext uri="{EFAFB233-063F-42B5-8137-9DF3F51BA10A}">
      <p15:sldGuideLst xmlns="" xmlns:p15="http://schemas.microsoft.com/office/powerpoint/2012/main">
        <p15:guide id="1" orient="horz" pos="1746">
          <p15:clr>
            <a:srgbClr val="A4A3A4"/>
          </p15:clr>
        </p15:guide>
        <p15:guide id="2" pos="12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33"/>
    <a:srgbClr val="FF9021"/>
    <a:srgbClr val="FF6600"/>
    <a:srgbClr val="F2B800"/>
    <a:srgbClr val="E6D6C3"/>
    <a:srgbClr val="FFEDC9"/>
    <a:srgbClr val="5A1B0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61" autoAdjust="0"/>
    <p:restoredTop sz="94660"/>
  </p:normalViewPr>
  <p:slideViewPr>
    <p:cSldViewPr snapToGrid="0">
      <p:cViewPr>
        <p:scale>
          <a:sx n="97" d="100"/>
          <a:sy n="97" d="100"/>
        </p:scale>
        <p:origin x="-2388" y="-36"/>
      </p:cViewPr>
      <p:guideLst>
        <p:guide orient="horz" pos="1746"/>
        <p:guide pos="12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813" cy="498475"/>
          </a:xfrm>
          <a:prstGeom prst="rect">
            <a:avLst/>
          </a:prstGeom>
        </p:spPr>
        <p:txBody>
          <a:bodyPr vert="horz" lIns="91440" tIns="45720" rIns="91440" bIns="45720" rtlCol="0"/>
          <a:lstStyle>
            <a:lvl1pPr algn="l" defTabSz="510523" fontAlgn="auto">
              <a:spcBef>
                <a:spcPts val="0"/>
              </a:spcBef>
              <a:spcAft>
                <a:spcPts val="0"/>
              </a:spcAft>
              <a:defRPr sz="1200">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3848100" y="0"/>
            <a:ext cx="2944813" cy="498475"/>
          </a:xfrm>
          <a:prstGeom prst="rect">
            <a:avLst/>
          </a:prstGeom>
        </p:spPr>
        <p:txBody>
          <a:bodyPr vert="horz" lIns="91440" tIns="45720" rIns="91440" bIns="45720" rtlCol="0"/>
          <a:lstStyle>
            <a:lvl1pPr algn="r" defTabSz="510523" fontAlgn="auto">
              <a:spcBef>
                <a:spcPts val="0"/>
              </a:spcBef>
              <a:spcAft>
                <a:spcPts val="0"/>
              </a:spcAft>
              <a:defRPr sz="1200">
                <a:latin typeface="+mn-lt"/>
                <a:ea typeface="+mn-ea"/>
              </a:defRPr>
            </a:lvl1pPr>
          </a:lstStyle>
          <a:p>
            <a:pPr>
              <a:defRPr/>
            </a:pPr>
            <a:fld id="{B2B8B1FF-3122-4505-950A-3F0DC9A20650}" type="datetimeFigureOut">
              <a:rPr lang="ja-JP" altLang="en-US"/>
              <a:pPr>
                <a:defRPr/>
              </a:pPr>
              <a:t>2014/7/29</a:t>
            </a:fld>
            <a:endParaRPr lang="ja-JP" altLang="en-US"/>
          </a:p>
        </p:txBody>
      </p:sp>
      <p:sp>
        <p:nvSpPr>
          <p:cNvPr id="4" name="スライド イメージ プレースホルダー 3"/>
          <p:cNvSpPr>
            <a:spLocks noGrp="1" noRot="1" noChangeAspect="1"/>
          </p:cNvSpPr>
          <p:nvPr>
            <p:ph type="sldImg" idx="2"/>
          </p:nvPr>
        </p:nvSpPr>
        <p:spPr>
          <a:xfrm>
            <a:off x="2244725" y="1239838"/>
            <a:ext cx="2305050" cy="3351212"/>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ー 4"/>
          <p:cNvSpPr>
            <a:spLocks noGrp="1"/>
          </p:cNvSpPr>
          <p:nvPr>
            <p:ph type="body" sz="quarter" idx="3"/>
          </p:nvPr>
        </p:nvSpPr>
        <p:spPr>
          <a:xfrm>
            <a:off x="679450" y="4776788"/>
            <a:ext cx="5435600" cy="3908425"/>
          </a:xfrm>
          <a:prstGeom prst="rect">
            <a:avLst/>
          </a:prstGeom>
        </p:spPr>
        <p:txBody>
          <a:bodyPr vert="horz" lIns="91440" tIns="45720" rIns="91440" bIns="45720" rtlCol="0"/>
          <a:lstStyle/>
          <a:p>
            <a:pPr lvl="0"/>
            <a:r>
              <a:rPr lang="ja-JP" altLang="en-US" noProof="0" smtClean="0"/>
              <a:t>マスター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ー 5"/>
          <p:cNvSpPr>
            <a:spLocks noGrp="1"/>
          </p:cNvSpPr>
          <p:nvPr>
            <p:ph type="ftr" sz="quarter" idx="4"/>
          </p:nvPr>
        </p:nvSpPr>
        <p:spPr>
          <a:xfrm>
            <a:off x="0" y="9426575"/>
            <a:ext cx="2944813" cy="498475"/>
          </a:xfrm>
          <a:prstGeom prst="rect">
            <a:avLst/>
          </a:prstGeom>
        </p:spPr>
        <p:txBody>
          <a:bodyPr vert="horz" lIns="91440" tIns="45720" rIns="91440" bIns="45720" rtlCol="0" anchor="b"/>
          <a:lstStyle>
            <a:lvl1pPr algn="l" defTabSz="510523"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3848100" y="9426575"/>
            <a:ext cx="2944813" cy="498475"/>
          </a:xfrm>
          <a:prstGeom prst="rect">
            <a:avLst/>
          </a:prstGeom>
        </p:spPr>
        <p:txBody>
          <a:bodyPr vert="horz" lIns="91440" tIns="45720" rIns="91440" bIns="45720" rtlCol="0" anchor="b"/>
          <a:lstStyle>
            <a:lvl1pPr algn="r" defTabSz="510523" fontAlgn="auto">
              <a:spcBef>
                <a:spcPts val="0"/>
              </a:spcBef>
              <a:spcAft>
                <a:spcPts val="0"/>
              </a:spcAft>
              <a:defRPr sz="1200">
                <a:latin typeface="+mn-lt"/>
                <a:ea typeface="+mn-ea"/>
              </a:defRPr>
            </a:lvl1pPr>
          </a:lstStyle>
          <a:p>
            <a:pPr>
              <a:defRPr/>
            </a:pPr>
            <a:fld id="{DDEF0B51-0FB9-485E-8A72-F7A90EE388B4}" type="slidenum">
              <a:rPr lang="ja-JP" altLang="en-US"/>
              <a:pPr>
                <a:defRPr/>
              </a:pPr>
              <a:t>‹#›</a:t>
            </a:fld>
            <a:endParaRPr lang="ja-JP" altLang="en-US"/>
          </a:p>
        </p:txBody>
      </p:sp>
    </p:spTree>
    <p:extLst>
      <p:ext uri="{BB962C8B-B14F-4D97-AF65-F5344CB8AC3E}">
        <p14:creationId xmlns:p14="http://schemas.microsoft.com/office/powerpoint/2010/main" val="2722006626"/>
      </p:ext>
    </p:extLst>
  </p:cSld>
  <p:clrMap bg1="lt1" tx1="dk1" bg2="lt2" tx2="dk2" accent1="accent1" accent2="accent2" accent3="accent3" accent4="accent4" accent5="accent5" accent6="accent6" hlink="hlink" folHlink="folHlink"/>
  <p:notesStyle>
    <a:lvl1pPr algn="l" defTabSz="509588" rtl="0" eaLnBrk="0" fontAlgn="base" hangingPunct="0">
      <a:spcBef>
        <a:spcPct val="30000"/>
      </a:spcBef>
      <a:spcAft>
        <a:spcPct val="0"/>
      </a:spcAft>
      <a:defRPr kumimoji="1" sz="700" kern="1200">
        <a:solidFill>
          <a:schemeClr val="tx1"/>
        </a:solidFill>
        <a:latin typeface="+mn-lt"/>
        <a:ea typeface="+mn-ea"/>
        <a:cs typeface="+mn-cs"/>
      </a:defRPr>
    </a:lvl1pPr>
    <a:lvl2pPr marL="254000" algn="l" defTabSz="509588" rtl="0" eaLnBrk="0" fontAlgn="base" hangingPunct="0">
      <a:spcBef>
        <a:spcPct val="30000"/>
      </a:spcBef>
      <a:spcAft>
        <a:spcPct val="0"/>
      </a:spcAft>
      <a:defRPr kumimoji="1" sz="700" kern="1200">
        <a:solidFill>
          <a:schemeClr val="tx1"/>
        </a:solidFill>
        <a:latin typeface="+mn-lt"/>
        <a:ea typeface="+mn-ea"/>
        <a:cs typeface="+mn-cs"/>
      </a:defRPr>
    </a:lvl2pPr>
    <a:lvl3pPr marL="509588" algn="l" defTabSz="509588" rtl="0" eaLnBrk="0" fontAlgn="base" hangingPunct="0">
      <a:spcBef>
        <a:spcPct val="30000"/>
      </a:spcBef>
      <a:spcAft>
        <a:spcPct val="0"/>
      </a:spcAft>
      <a:defRPr kumimoji="1" sz="700" kern="1200">
        <a:solidFill>
          <a:schemeClr val="tx1"/>
        </a:solidFill>
        <a:latin typeface="+mn-lt"/>
        <a:ea typeface="+mn-ea"/>
        <a:cs typeface="+mn-cs"/>
      </a:defRPr>
    </a:lvl3pPr>
    <a:lvl4pPr marL="765175" algn="l" defTabSz="509588" rtl="0" eaLnBrk="0" fontAlgn="base" hangingPunct="0">
      <a:spcBef>
        <a:spcPct val="30000"/>
      </a:spcBef>
      <a:spcAft>
        <a:spcPct val="0"/>
      </a:spcAft>
      <a:defRPr kumimoji="1" sz="700" kern="1200">
        <a:solidFill>
          <a:schemeClr val="tx1"/>
        </a:solidFill>
        <a:latin typeface="+mn-lt"/>
        <a:ea typeface="+mn-ea"/>
        <a:cs typeface="+mn-cs"/>
      </a:defRPr>
    </a:lvl4pPr>
    <a:lvl5pPr marL="1020763" algn="l" defTabSz="509588" rtl="0" eaLnBrk="0" fontAlgn="base" hangingPunct="0">
      <a:spcBef>
        <a:spcPct val="30000"/>
      </a:spcBef>
      <a:spcAft>
        <a:spcPct val="0"/>
      </a:spcAft>
      <a:defRPr kumimoji="1" sz="700" kern="1200">
        <a:solidFill>
          <a:schemeClr val="tx1"/>
        </a:solidFill>
        <a:latin typeface="+mn-lt"/>
        <a:ea typeface="+mn-ea"/>
        <a:cs typeface="+mn-cs"/>
      </a:defRPr>
    </a:lvl5pPr>
    <a:lvl6pPr marL="1276307" algn="l" defTabSz="510523" rtl="0" eaLnBrk="1" latinLnBrk="0" hangingPunct="1">
      <a:defRPr kumimoji="1" sz="700" kern="1200">
        <a:solidFill>
          <a:schemeClr val="tx1"/>
        </a:solidFill>
        <a:latin typeface="+mn-lt"/>
        <a:ea typeface="+mn-ea"/>
        <a:cs typeface="+mn-cs"/>
      </a:defRPr>
    </a:lvl6pPr>
    <a:lvl7pPr marL="1531568" algn="l" defTabSz="510523" rtl="0" eaLnBrk="1" latinLnBrk="0" hangingPunct="1">
      <a:defRPr kumimoji="1" sz="700" kern="1200">
        <a:solidFill>
          <a:schemeClr val="tx1"/>
        </a:solidFill>
        <a:latin typeface="+mn-lt"/>
        <a:ea typeface="+mn-ea"/>
        <a:cs typeface="+mn-cs"/>
      </a:defRPr>
    </a:lvl7pPr>
    <a:lvl8pPr marL="1786830" algn="l" defTabSz="510523" rtl="0" eaLnBrk="1" latinLnBrk="0" hangingPunct="1">
      <a:defRPr kumimoji="1" sz="700" kern="1200">
        <a:solidFill>
          <a:schemeClr val="tx1"/>
        </a:solidFill>
        <a:latin typeface="+mn-lt"/>
        <a:ea typeface="+mn-ea"/>
        <a:cs typeface="+mn-cs"/>
      </a:defRPr>
    </a:lvl8pPr>
    <a:lvl9pPr marL="2042091" algn="l" defTabSz="510523" rtl="0" eaLnBrk="1" latinLnBrk="0" hangingPunct="1">
      <a:defRPr kumimoji="1" sz="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244725" y="1239838"/>
            <a:ext cx="2305050" cy="3351212"/>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CD93CC5-A9B8-46A1-B8C3-70AA73E05DA2}" type="slidenum">
              <a:rPr kumimoji="1" lang="ja-JP" altLang="en-US" smtClean="0"/>
              <a:t>2</a:t>
            </a:fld>
            <a:endParaRPr kumimoji="1" lang="ja-JP" altLang="en-US"/>
          </a:p>
        </p:txBody>
      </p:sp>
    </p:spTree>
    <p:extLst>
      <p:ext uri="{BB962C8B-B14F-4D97-AF65-F5344CB8AC3E}">
        <p14:creationId xmlns:p14="http://schemas.microsoft.com/office/powerpoint/2010/main" val="3572100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86226" y="907504"/>
            <a:ext cx="3243898" cy="1930529"/>
          </a:xfrm>
        </p:spPr>
        <p:txBody>
          <a:bodyPr anchor="b"/>
          <a:lstStyle>
            <a:lvl1pPr algn="ctr">
              <a:defRPr sz="26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477044" y="2912482"/>
            <a:ext cx="2862262" cy="1338791"/>
          </a:xfrm>
        </p:spPr>
        <p:txBody>
          <a:bodyPr/>
          <a:lstStyle>
            <a:lvl1pPr marL="0" indent="0" algn="ctr">
              <a:buNone/>
              <a:defRPr sz="1000"/>
            </a:lvl1pPr>
            <a:lvl2pPr marL="194767" indent="0" algn="ctr">
              <a:buNone/>
              <a:defRPr sz="900"/>
            </a:lvl2pPr>
            <a:lvl3pPr marL="389535" indent="0" algn="ctr">
              <a:buNone/>
              <a:defRPr sz="800"/>
            </a:lvl3pPr>
            <a:lvl4pPr marL="584302" indent="0" algn="ctr">
              <a:buNone/>
              <a:defRPr sz="700"/>
            </a:lvl4pPr>
            <a:lvl5pPr marL="779070" indent="0" algn="ctr">
              <a:buNone/>
              <a:defRPr sz="700"/>
            </a:lvl5pPr>
            <a:lvl6pPr marL="973837" indent="0" algn="ctr">
              <a:buNone/>
              <a:defRPr sz="700"/>
            </a:lvl6pPr>
            <a:lvl7pPr marL="1168604" indent="0" algn="ctr">
              <a:buNone/>
              <a:defRPr sz="700"/>
            </a:lvl7pPr>
            <a:lvl8pPr marL="1363371" indent="0" algn="ctr">
              <a:buNone/>
              <a:defRPr sz="700"/>
            </a:lvl8pPr>
            <a:lvl9pPr marL="1558139" indent="0" algn="ctr">
              <a:buNone/>
              <a:defRPr sz="7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FC95E5BE-FCA1-4AA3-950C-9D64D3BBBC7A}" type="datetimeFigureOut">
              <a:rPr lang="en-US"/>
              <a:pPr>
                <a:defRPr/>
              </a:pPr>
              <a:t>7/29/2014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2926358-0C9B-42C5-85AD-8FED0F6B5C58}"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273A8857-B57D-4E49-8FA4-F2622505DAF2}" type="datetimeFigureOut">
              <a:rPr lang="en-US"/>
              <a:pPr>
                <a:defRPr/>
              </a:pPr>
              <a:t>7/29/2014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4A5FF3A-EE72-4A1A-81CF-6E6792D0A8E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31076" y="295228"/>
            <a:ext cx="822900" cy="469924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262374" y="295228"/>
            <a:ext cx="2420997" cy="469924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DAF87B17-818B-49C2-BFB4-DD5F906A5A64}" type="datetimeFigureOut">
              <a:rPr lang="en-US"/>
              <a:pPr>
                <a:defRPr/>
              </a:pPr>
              <a:t>7/29/2014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797B0F7-4016-4144-A16A-6EB0F567A600}"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733750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443A0B01-CAC7-4FAA-A527-6168E0CF2008}" type="datetimeFigureOut">
              <a:rPr lang="en-US"/>
              <a:pPr>
                <a:defRPr/>
              </a:pPr>
              <a:t>7/29/2014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3F7760B-50E5-4764-BA31-C4090250D6D3}"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60387" y="1382436"/>
            <a:ext cx="3291602" cy="2306623"/>
          </a:xfrm>
        </p:spPr>
        <p:txBody>
          <a:bodyPr anchor="b"/>
          <a:lstStyle>
            <a:lvl1pPr>
              <a:defRPr sz="26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60387" y="3710880"/>
            <a:ext cx="3291602" cy="1212998"/>
          </a:xfrm>
        </p:spPr>
        <p:txBody>
          <a:bodyPr/>
          <a:lstStyle>
            <a:lvl1pPr marL="0" indent="0">
              <a:buNone/>
              <a:defRPr sz="1000">
                <a:solidFill>
                  <a:schemeClr val="tx1"/>
                </a:solidFill>
              </a:defRPr>
            </a:lvl1pPr>
            <a:lvl2pPr marL="194767" indent="0">
              <a:buNone/>
              <a:defRPr sz="900">
                <a:solidFill>
                  <a:schemeClr val="tx1">
                    <a:tint val="75000"/>
                  </a:schemeClr>
                </a:solidFill>
              </a:defRPr>
            </a:lvl2pPr>
            <a:lvl3pPr marL="389535" indent="0">
              <a:buNone/>
              <a:defRPr sz="800">
                <a:solidFill>
                  <a:schemeClr val="tx1">
                    <a:tint val="75000"/>
                  </a:schemeClr>
                </a:solidFill>
              </a:defRPr>
            </a:lvl3pPr>
            <a:lvl4pPr marL="584302" indent="0">
              <a:buNone/>
              <a:defRPr sz="700">
                <a:solidFill>
                  <a:schemeClr val="tx1">
                    <a:tint val="75000"/>
                  </a:schemeClr>
                </a:solidFill>
              </a:defRPr>
            </a:lvl4pPr>
            <a:lvl5pPr marL="779070" indent="0">
              <a:buNone/>
              <a:defRPr sz="700">
                <a:solidFill>
                  <a:schemeClr val="tx1">
                    <a:tint val="75000"/>
                  </a:schemeClr>
                </a:solidFill>
              </a:defRPr>
            </a:lvl5pPr>
            <a:lvl6pPr marL="973837" indent="0">
              <a:buNone/>
              <a:defRPr sz="700">
                <a:solidFill>
                  <a:schemeClr val="tx1">
                    <a:tint val="75000"/>
                  </a:schemeClr>
                </a:solidFill>
              </a:defRPr>
            </a:lvl6pPr>
            <a:lvl7pPr marL="1168604" indent="0">
              <a:buNone/>
              <a:defRPr sz="700">
                <a:solidFill>
                  <a:schemeClr val="tx1">
                    <a:tint val="75000"/>
                  </a:schemeClr>
                </a:solidFill>
              </a:defRPr>
            </a:lvl7pPr>
            <a:lvl8pPr marL="1363371" indent="0">
              <a:buNone/>
              <a:defRPr sz="700">
                <a:solidFill>
                  <a:schemeClr val="tx1">
                    <a:tint val="75000"/>
                  </a:schemeClr>
                </a:solidFill>
              </a:defRPr>
            </a:lvl8pPr>
            <a:lvl9pPr marL="1558139" indent="0">
              <a:buNone/>
              <a:defRPr sz="7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4393C34-D059-4359-BFF4-6CEC400569EF}" type="datetimeFigureOut">
              <a:rPr lang="en-US"/>
              <a:pPr>
                <a:defRPr/>
              </a:pPr>
              <a:t>7/29/2014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C715B5B-3628-4D45-A152-536528B5B10E}"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262374" y="1476136"/>
            <a:ext cx="1621949" cy="351833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1932027" y="1476136"/>
            <a:ext cx="1621949" cy="351833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71AE1B57-D1CB-46D7-9022-2335613D4C99}" type="datetimeFigureOut">
              <a:rPr lang="en-US"/>
              <a:pPr>
                <a:defRPr/>
              </a:pPr>
              <a:t>7/29/2014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6587E23-1FF5-4493-9DB2-C8A54D5373E8}"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262871" y="295228"/>
            <a:ext cx="3291602" cy="1071804"/>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62871" y="1359329"/>
            <a:ext cx="1614495" cy="666186"/>
          </a:xfrm>
        </p:spPr>
        <p:txBody>
          <a:bodyPr anchor="b"/>
          <a:lstStyle>
            <a:lvl1pPr marL="0" indent="0">
              <a:buNone/>
              <a:defRPr sz="1000" b="1"/>
            </a:lvl1pPr>
            <a:lvl2pPr marL="194767" indent="0">
              <a:buNone/>
              <a:defRPr sz="900" b="1"/>
            </a:lvl2pPr>
            <a:lvl3pPr marL="389535" indent="0">
              <a:buNone/>
              <a:defRPr sz="800" b="1"/>
            </a:lvl3pPr>
            <a:lvl4pPr marL="584302" indent="0">
              <a:buNone/>
              <a:defRPr sz="700" b="1"/>
            </a:lvl4pPr>
            <a:lvl5pPr marL="779070" indent="0">
              <a:buNone/>
              <a:defRPr sz="700" b="1"/>
            </a:lvl5pPr>
            <a:lvl6pPr marL="973837" indent="0">
              <a:buNone/>
              <a:defRPr sz="700" b="1"/>
            </a:lvl6pPr>
            <a:lvl7pPr marL="1168604" indent="0">
              <a:buNone/>
              <a:defRPr sz="700" b="1"/>
            </a:lvl7pPr>
            <a:lvl8pPr marL="1363371" indent="0">
              <a:buNone/>
              <a:defRPr sz="700" b="1"/>
            </a:lvl8pPr>
            <a:lvl9pPr marL="1558139" indent="0">
              <a:buNone/>
              <a:defRPr sz="700" b="1"/>
            </a:lvl9pPr>
          </a:lstStyle>
          <a:p>
            <a:pPr lvl="0"/>
            <a:r>
              <a:rPr lang="ja-JP" altLang="en-US" smtClean="0"/>
              <a:t>マスター テキストの書式設定</a:t>
            </a:r>
          </a:p>
        </p:txBody>
      </p:sp>
      <p:sp>
        <p:nvSpPr>
          <p:cNvPr id="4" name="Content Placeholder 3"/>
          <p:cNvSpPr>
            <a:spLocks noGrp="1"/>
          </p:cNvSpPr>
          <p:nvPr>
            <p:ph sz="half" idx="2"/>
          </p:nvPr>
        </p:nvSpPr>
        <p:spPr>
          <a:xfrm>
            <a:off x="262871" y="2025515"/>
            <a:ext cx="1614495" cy="297922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1932027" y="1359329"/>
            <a:ext cx="1622446" cy="666186"/>
          </a:xfrm>
        </p:spPr>
        <p:txBody>
          <a:bodyPr anchor="b"/>
          <a:lstStyle>
            <a:lvl1pPr marL="0" indent="0">
              <a:buNone/>
              <a:defRPr sz="1000" b="1"/>
            </a:lvl1pPr>
            <a:lvl2pPr marL="194767" indent="0">
              <a:buNone/>
              <a:defRPr sz="900" b="1"/>
            </a:lvl2pPr>
            <a:lvl3pPr marL="389535" indent="0">
              <a:buNone/>
              <a:defRPr sz="800" b="1"/>
            </a:lvl3pPr>
            <a:lvl4pPr marL="584302" indent="0">
              <a:buNone/>
              <a:defRPr sz="700" b="1"/>
            </a:lvl4pPr>
            <a:lvl5pPr marL="779070" indent="0">
              <a:buNone/>
              <a:defRPr sz="700" b="1"/>
            </a:lvl5pPr>
            <a:lvl6pPr marL="973837" indent="0">
              <a:buNone/>
              <a:defRPr sz="700" b="1"/>
            </a:lvl6pPr>
            <a:lvl7pPr marL="1168604" indent="0">
              <a:buNone/>
              <a:defRPr sz="700" b="1"/>
            </a:lvl7pPr>
            <a:lvl8pPr marL="1363371" indent="0">
              <a:buNone/>
              <a:defRPr sz="700" b="1"/>
            </a:lvl8pPr>
            <a:lvl9pPr marL="1558139" indent="0">
              <a:buNone/>
              <a:defRPr sz="7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1932027" y="2025515"/>
            <a:ext cx="1622446" cy="297922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C3333A11-97C4-4D57-954E-EA402159CB55}" type="datetimeFigureOut">
              <a:rPr lang="en-US"/>
              <a:pPr>
                <a:defRPr/>
              </a:pPr>
              <a:t>7/29/2014</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A16CC06-5CDD-42E0-A16F-1FD6FCA0F98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2C233407-D826-4B6E-91BF-FB194476DF99}" type="datetimeFigureOut">
              <a:rPr lang="en-US"/>
              <a:pPr>
                <a:defRPr/>
              </a:pPr>
              <a:t>7/29/2014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9BC1B28-F1CA-4E70-B7F2-31B27AC4F8E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8313970-52F0-4125-814C-654CC4438D3E}" type="datetimeFigureOut">
              <a:rPr lang="en-US"/>
              <a:pPr>
                <a:defRPr/>
              </a:pPr>
              <a:t>7/29/2014</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AE085DC-1134-477D-AFD7-D56958DC985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62872" y="369676"/>
            <a:ext cx="1230872" cy="1293866"/>
          </a:xfrm>
        </p:spPr>
        <p:txBody>
          <a:bodyPr anchor="b"/>
          <a:lstStyle>
            <a:lvl1pPr>
              <a:defRPr sz="1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1622446" y="798398"/>
            <a:ext cx="1932027" cy="3940642"/>
          </a:xfrm>
        </p:spPr>
        <p:txBody>
          <a:bodyPr/>
          <a:lstStyle>
            <a:lvl1pPr>
              <a:defRPr sz="1400"/>
            </a:lvl1pPr>
            <a:lvl2pPr>
              <a:defRPr sz="1200"/>
            </a:lvl2pPr>
            <a:lvl3pPr>
              <a:defRPr sz="1000"/>
            </a:lvl3pPr>
            <a:lvl4pPr>
              <a:defRPr sz="900"/>
            </a:lvl4pPr>
            <a:lvl5pPr>
              <a:defRPr sz="900"/>
            </a:lvl5pPr>
            <a:lvl6pPr>
              <a:defRPr sz="900"/>
            </a:lvl6pPr>
            <a:lvl7pPr>
              <a:defRPr sz="900"/>
            </a:lvl7pPr>
            <a:lvl8pPr>
              <a:defRPr sz="900"/>
            </a:lvl8pPr>
            <a:lvl9pPr>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262872" y="1663541"/>
            <a:ext cx="1230872" cy="3081916"/>
          </a:xfrm>
        </p:spPr>
        <p:txBody>
          <a:bodyPr/>
          <a:lstStyle>
            <a:lvl1pPr marL="0" indent="0">
              <a:buNone/>
              <a:defRPr sz="700"/>
            </a:lvl1pPr>
            <a:lvl2pPr marL="194767" indent="0">
              <a:buNone/>
              <a:defRPr sz="600"/>
            </a:lvl2pPr>
            <a:lvl3pPr marL="389535" indent="0">
              <a:buNone/>
              <a:defRPr sz="500"/>
            </a:lvl3pPr>
            <a:lvl4pPr marL="584302" indent="0">
              <a:buNone/>
              <a:defRPr sz="400"/>
            </a:lvl4pPr>
            <a:lvl5pPr marL="779070" indent="0">
              <a:buNone/>
              <a:defRPr sz="400"/>
            </a:lvl5pPr>
            <a:lvl6pPr marL="973837" indent="0">
              <a:buNone/>
              <a:defRPr sz="400"/>
            </a:lvl6pPr>
            <a:lvl7pPr marL="1168604" indent="0">
              <a:buNone/>
              <a:defRPr sz="400"/>
            </a:lvl7pPr>
            <a:lvl8pPr marL="1363371" indent="0">
              <a:buNone/>
              <a:defRPr sz="400"/>
            </a:lvl8pPr>
            <a:lvl9pPr marL="1558139" indent="0">
              <a:buNone/>
              <a:defRPr sz="400"/>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1C630CC2-4729-4F9F-A261-6F965D1E1128}" type="datetimeFigureOut">
              <a:rPr lang="en-US"/>
              <a:pPr>
                <a:defRPr/>
              </a:pPr>
              <a:t>7/29/2014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0B595B6-E287-483F-9C06-529CFE32FD62}"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62872" y="369676"/>
            <a:ext cx="1230872" cy="1293866"/>
          </a:xfrm>
        </p:spPr>
        <p:txBody>
          <a:bodyPr anchor="b"/>
          <a:lstStyle>
            <a:lvl1pPr>
              <a:defRPr sz="1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622446" y="798398"/>
            <a:ext cx="1932027" cy="3940642"/>
          </a:xfrm>
        </p:spPr>
        <p:txBody>
          <a:bodyPr rtlCol="0">
            <a:normAutofit/>
          </a:bodyPr>
          <a:lstStyle>
            <a:lvl1pPr marL="0" indent="0">
              <a:buNone/>
              <a:defRPr sz="1400"/>
            </a:lvl1pPr>
            <a:lvl2pPr marL="194767" indent="0">
              <a:buNone/>
              <a:defRPr sz="1200"/>
            </a:lvl2pPr>
            <a:lvl3pPr marL="389535" indent="0">
              <a:buNone/>
              <a:defRPr sz="1000"/>
            </a:lvl3pPr>
            <a:lvl4pPr marL="584302" indent="0">
              <a:buNone/>
              <a:defRPr sz="900"/>
            </a:lvl4pPr>
            <a:lvl5pPr marL="779070" indent="0">
              <a:buNone/>
              <a:defRPr sz="900"/>
            </a:lvl5pPr>
            <a:lvl6pPr marL="973837" indent="0">
              <a:buNone/>
              <a:defRPr sz="900"/>
            </a:lvl6pPr>
            <a:lvl7pPr marL="1168604" indent="0">
              <a:buNone/>
              <a:defRPr sz="900"/>
            </a:lvl7pPr>
            <a:lvl8pPr marL="1363371" indent="0">
              <a:buNone/>
              <a:defRPr sz="900"/>
            </a:lvl8pPr>
            <a:lvl9pPr marL="1558139" indent="0">
              <a:buNone/>
              <a:defRPr sz="900"/>
            </a:lvl9pPr>
          </a:lstStyle>
          <a:p>
            <a:pPr lvl="0"/>
            <a:r>
              <a:rPr lang="ja-JP" altLang="en-US" noProof="0" smtClean="0"/>
              <a:t>アイコンをクリックして図を追加</a:t>
            </a:r>
            <a:endParaRPr lang="en-US" noProof="0" dirty="0"/>
          </a:p>
        </p:txBody>
      </p:sp>
      <p:sp>
        <p:nvSpPr>
          <p:cNvPr id="4" name="Text Placeholder 3"/>
          <p:cNvSpPr>
            <a:spLocks noGrp="1"/>
          </p:cNvSpPr>
          <p:nvPr>
            <p:ph type="body" sz="half" idx="2"/>
          </p:nvPr>
        </p:nvSpPr>
        <p:spPr>
          <a:xfrm>
            <a:off x="262872" y="1663541"/>
            <a:ext cx="1230872" cy="3081916"/>
          </a:xfrm>
        </p:spPr>
        <p:txBody>
          <a:bodyPr/>
          <a:lstStyle>
            <a:lvl1pPr marL="0" indent="0">
              <a:buNone/>
              <a:defRPr sz="700"/>
            </a:lvl1pPr>
            <a:lvl2pPr marL="194767" indent="0">
              <a:buNone/>
              <a:defRPr sz="600"/>
            </a:lvl2pPr>
            <a:lvl3pPr marL="389535" indent="0">
              <a:buNone/>
              <a:defRPr sz="500"/>
            </a:lvl3pPr>
            <a:lvl4pPr marL="584302" indent="0">
              <a:buNone/>
              <a:defRPr sz="400"/>
            </a:lvl4pPr>
            <a:lvl5pPr marL="779070" indent="0">
              <a:buNone/>
              <a:defRPr sz="400"/>
            </a:lvl5pPr>
            <a:lvl6pPr marL="973837" indent="0">
              <a:buNone/>
              <a:defRPr sz="400"/>
            </a:lvl6pPr>
            <a:lvl7pPr marL="1168604" indent="0">
              <a:buNone/>
              <a:defRPr sz="400"/>
            </a:lvl7pPr>
            <a:lvl8pPr marL="1363371" indent="0">
              <a:buNone/>
              <a:defRPr sz="400"/>
            </a:lvl8pPr>
            <a:lvl9pPr marL="1558139" indent="0">
              <a:buNone/>
              <a:defRPr sz="400"/>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EF795585-F933-4C8D-85CD-DB99B306B3A9}" type="datetimeFigureOut">
              <a:rPr lang="en-US"/>
              <a:pPr>
                <a:defRPr/>
              </a:pPr>
              <a:t>7/29/2014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7B7D383-3ACD-4658-9E12-B3327417C62D}"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61938" y="295275"/>
            <a:ext cx="3292475" cy="1071563"/>
          </a:xfrm>
          <a:prstGeom prst="rect">
            <a:avLst/>
          </a:prstGeom>
          <a:noFill/>
          <a:ln w="9525">
            <a:noFill/>
            <a:miter lim="800000"/>
            <a:headEnd/>
            <a:tailEnd/>
          </a:ln>
        </p:spPr>
        <p:txBody>
          <a:bodyPr vert="horz" wrap="square" lIns="45811" tIns="22906" rIns="45811" bIns="22906" numCol="1" anchor="ctr" anchorCtr="0" compatLnSpc="1">
            <a:prstTxWarp prst="textNoShape">
              <a:avLst/>
            </a:prstTxWarp>
          </a:bodyPr>
          <a:lstStyle/>
          <a:p>
            <a:pPr lvl="0"/>
            <a:r>
              <a:rPr lang="ja-JP" altLang="en-US" smtClean="0"/>
              <a:t>マスター タイトルの書式設定</a:t>
            </a:r>
            <a:endParaRPr lang="en-US" smtClean="0"/>
          </a:p>
        </p:txBody>
      </p:sp>
      <p:sp>
        <p:nvSpPr>
          <p:cNvPr id="1027" name="Text Placeholder 2"/>
          <p:cNvSpPr>
            <a:spLocks noGrp="1"/>
          </p:cNvSpPr>
          <p:nvPr>
            <p:ph type="body" idx="1"/>
          </p:nvPr>
        </p:nvSpPr>
        <p:spPr bwMode="auto">
          <a:xfrm>
            <a:off x="261938" y="1476375"/>
            <a:ext cx="3292475" cy="3517900"/>
          </a:xfrm>
          <a:prstGeom prst="rect">
            <a:avLst/>
          </a:prstGeom>
          <a:noFill/>
          <a:ln w="9525">
            <a:noFill/>
            <a:miter lim="800000"/>
            <a:headEnd/>
            <a:tailEnd/>
          </a:ln>
        </p:spPr>
        <p:txBody>
          <a:bodyPr vert="horz" wrap="square" lIns="45811" tIns="22906" rIns="45811" bIns="22906"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smtClean="0"/>
          </a:p>
        </p:txBody>
      </p:sp>
      <p:sp>
        <p:nvSpPr>
          <p:cNvPr id="4" name="Date Placeholder 3"/>
          <p:cNvSpPr>
            <a:spLocks noGrp="1"/>
          </p:cNvSpPr>
          <p:nvPr>
            <p:ph type="dt" sz="half" idx="2"/>
          </p:nvPr>
        </p:nvSpPr>
        <p:spPr>
          <a:xfrm>
            <a:off x="261938" y="5138738"/>
            <a:ext cx="858837" cy="295275"/>
          </a:xfrm>
          <a:prstGeom prst="rect">
            <a:avLst/>
          </a:prstGeom>
        </p:spPr>
        <p:txBody>
          <a:bodyPr vert="horz" lIns="45811" tIns="22906" rIns="45811" bIns="22906" rtlCol="0" anchor="ctr"/>
          <a:lstStyle>
            <a:lvl1pPr algn="l" defTabSz="510523" fontAlgn="auto">
              <a:spcBef>
                <a:spcPts val="0"/>
              </a:spcBef>
              <a:spcAft>
                <a:spcPts val="0"/>
              </a:spcAft>
              <a:defRPr sz="500">
                <a:solidFill>
                  <a:schemeClr val="tx1">
                    <a:tint val="75000"/>
                  </a:schemeClr>
                </a:solidFill>
                <a:latin typeface="+mn-lt"/>
                <a:ea typeface="+mn-ea"/>
              </a:defRPr>
            </a:lvl1pPr>
          </a:lstStyle>
          <a:p>
            <a:pPr>
              <a:defRPr/>
            </a:pPr>
            <a:fld id="{B1956FC8-466D-44D0-AE3C-CEC051A747A1}" type="datetimeFigureOut">
              <a:rPr lang="en-US"/>
              <a:pPr>
                <a:defRPr/>
              </a:pPr>
              <a:t>7/29/2014</a:t>
            </a:fld>
            <a:endParaRPr lang="en-US" dirty="0"/>
          </a:p>
        </p:txBody>
      </p:sp>
      <p:sp>
        <p:nvSpPr>
          <p:cNvPr id="5" name="Footer Placeholder 4"/>
          <p:cNvSpPr>
            <a:spLocks noGrp="1"/>
          </p:cNvSpPr>
          <p:nvPr>
            <p:ph type="ftr" sz="quarter" idx="3"/>
          </p:nvPr>
        </p:nvSpPr>
        <p:spPr>
          <a:xfrm>
            <a:off x="1263650" y="5138738"/>
            <a:ext cx="1289050" cy="295275"/>
          </a:xfrm>
          <a:prstGeom prst="rect">
            <a:avLst/>
          </a:prstGeom>
        </p:spPr>
        <p:txBody>
          <a:bodyPr vert="horz" lIns="45811" tIns="22906" rIns="45811" bIns="22906" rtlCol="0" anchor="ctr"/>
          <a:lstStyle>
            <a:lvl1pPr algn="ctr" defTabSz="510523" fontAlgn="auto">
              <a:spcBef>
                <a:spcPts val="0"/>
              </a:spcBef>
              <a:spcAft>
                <a:spcPts val="0"/>
              </a:spcAft>
              <a:defRPr sz="5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2695575" y="5138738"/>
            <a:ext cx="858838" cy="295275"/>
          </a:xfrm>
          <a:prstGeom prst="rect">
            <a:avLst/>
          </a:prstGeom>
        </p:spPr>
        <p:txBody>
          <a:bodyPr vert="horz" lIns="45811" tIns="22906" rIns="45811" bIns="22906" rtlCol="0" anchor="ctr"/>
          <a:lstStyle>
            <a:lvl1pPr algn="r" defTabSz="510523" fontAlgn="auto">
              <a:spcBef>
                <a:spcPts val="0"/>
              </a:spcBef>
              <a:spcAft>
                <a:spcPts val="0"/>
              </a:spcAft>
              <a:defRPr sz="500">
                <a:solidFill>
                  <a:schemeClr val="tx1">
                    <a:tint val="75000"/>
                  </a:schemeClr>
                </a:solidFill>
                <a:latin typeface="+mn-lt"/>
                <a:ea typeface="+mn-ea"/>
              </a:defRPr>
            </a:lvl1pPr>
          </a:lstStyle>
          <a:p>
            <a:pPr>
              <a:defRPr/>
            </a:pPr>
            <a:fld id="{9CDFD771-D173-4404-A481-B6ECF1BC3DD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5" r:id="rId1"/>
    <p:sldLayoutId id="2147483674" r:id="rId2"/>
    <p:sldLayoutId id="2147483673" r:id="rId3"/>
    <p:sldLayoutId id="2147483672" r:id="rId4"/>
    <p:sldLayoutId id="2147483671" r:id="rId5"/>
    <p:sldLayoutId id="2147483670" r:id="rId6"/>
    <p:sldLayoutId id="2147483669" r:id="rId7"/>
    <p:sldLayoutId id="2147483668" r:id="rId8"/>
    <p:sldLayoutId id="2147483667" r:id="rId9"/>
    <p:sldLayoutId id="2147483666" r:id="rId10"/>
    <p:sldLayoutId id="2147483665" r:id="rId11"/>
    <p:sldLayoutId id="2147483676" r:id="rId12"/>
  </p:sldLayoutIdLst>
  <p:txStyles>
    <p:titleStyle>
      <a:lvl1pPr algn="l" defTabSz="388938" rtl="0" eaLnBrk="0" fontAlgn="base" hangingPunct="0">
        <a:lnSpc>
          <a:spcPct val="90000"/>
        </a:lnSpc>
        <a:spcBef>
          <a:spcPct val="0"/>
        </a:spcBef>
        <a:spcAft>
          <a:spcPct val="0"/>
        </a:spcAft>
        <a:defRPr kumimoji="1" sz="1900" kern="1200">
          <a:solidFill>
            <a:schemeClr val="tx1"/>
          </a:solidFill>
          <a:latin typeface="+mj-lt"/>
          <a:ea typeface="+mj-ea"/>
          <a:cs typeface="+mj-cs"/>
        </a:defRPr>
      </a:lvl1pPr>
      <a:lvl2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2pPr>
      <a:lvl3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3pPr>
      <a:lvl4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4pPr>
      <a:lvl5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5pPr>
      <a:lvl6pPr marL="4572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6pPr>
      <a:lvl7pPr marL="9144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7pPr>
      <a:lvl8pPr marL="13716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8pPr>
      <a:lvl9pPr marL="18288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9pPr>
    </p:titleStyle>
    <p:bodyStyle>
      <a:lvl1pPr marL="96838" indent="-96838" algn="l" defTabSz="388938" rtl="0" eaLnBrk="0" fontAlgn="base" hangingPunct="0">
        <a:lnSpc>
          <a:spcPct val="90000"/>
        </a:lnSpc>
        <a:spcBef>
          <a:spcPts val="425"/>
        </a:spcBef>
        <a:spcAft>
          <a:spcPct val="0"/>
        </a:spcAft>
        <a:buFont typeface="Arial" charset="0"/>
        <a:buChar char="•"/>
        <a:defRPr kumimoji="1" sz="1200" kern="1200">
          <a:solidFill>
            <a:schemeClr val="tx1"/>
          </a:solidFill>
          <a:latin typeface="+mn-lt"/>
          <a:ea typeface="+mn-ea"/>
          <a:cs typeface="+mn-cs"/>
        </a:defRPr>
      </a:lvl1pPr>
      <a:lvl2pPr marL="292100" indent="-96838" algn="l" defTabSz="388938" rtl="0" eaLnBrk="0" fontAlgn="base" hangingPunct="0">
        <a:lnSpc>
          <a:spcPct val="90000"/>
        </a:lnSpc>
        <a:spcBef>
          <a:spcPts val="213"/>
        </a:spcBef>
        <a:spcAft>
          <a:spcPct val="0"/>
        </a:spcAft>
        <a:buFont typeface="Arial" charset="0"/>
        <a:buChar char="•"/>
        <a:defRPr kumimoji="1" sz="1000" kern="1200">
          <a:solidFill>
            <a:schemeClr val="tx1"/>
          </a:solidFill>
          <a:latin typeface="+mn-lt"/>
          <a:ea typeface="+mn-ea"/>
          <a:cs typeface="+mn-cs"/>
        </a:defRPr>
      </a:lvl2pPr>
      <a:lvl3pPr marL="485775" indent="-96838" algn="l" defTabSz="388938" rtl="0" eaLnBrk="0" fontAlgn="base" hangingPunct="0">
        <a:lnSpc>
          <a:spcPct val="90000"/>
        </a:lnSpc>
        <a:spcBef>
          <a:spcPts val="213"/>
        </a:spcBef>
        <a:spcAft>
          <a:spcPct val="0"/>
        </a:spcAft>
        <a:buFont typeface="Arial" charset="0"/>
        <a:buChar char="•"/>
        <a:defRPr kumimoji="1" sz="900" kern="1200">
          <a:solidFill>
            <a:schemeClr val="tx1"/>
          </a:solidFill>
          <a:latin typeface="+mn-lt"/>
          <a:ea typeface="+mn-ea"/>
          <a:cs typeface="+mn-cs"/>
        </a:defRPr>
      </a:lvl3pPr>
      <a:lvl4pPr marL="681038" indent="-96838" algn="l" defTabSz="388938" rtl="0" eaLnBrk="0" fontAlgn="base" hangingPunct="0">
        <a:lnSpc>
          <a:spcPct val="90000"/>
        </a:lnSpc>
        <a:spcBef>
          <a:spcPts val="213"/>
        </a:spcBef>
        <a:spcAft>
          <a:spcPct val="0"/>
        </a:spcAft>
        <a:buFont typeface="Arial" charset="0"/>
        <a:buChar char="•"/>
        <a:defRPr kumimoji="1" sz="800" kern="1200">
          <a:solidFill>
            <a:schemeClr val="tx1"/>
          </a:solidFill>
          <a:latin typeface="+mn-lt"/>
          <a:ea typeface="+mn-ea"/>
          <a:cs typeface="+mn-cs"/>
        </a:defRPr>
      </a:lvl4pPr>
      <a:lvl5pPr marL="876300" indent="-96838" algn="l" defTabSz="388938" rtl="0" eaLnBrk="0" fontAlgn="base" hangingPunct="0">
        <a:lnSpc>
          <a:spcPct val="90000"/>
        </a:lnSpc>
        <a:spcBef>
          <a:spcPts val="213"/>
        </a:spcBef>
        <a:spcAft>
          <a:spcPct val="0"/>
        </a:spcAft>
        <a:buFont typeface="Arial" charset="0"/>
        <a:buChar char="•"/>
        <a:defRPr kumimoji="1" sz="800" kern="1200">
          <a:solidFill>
            <a:schemeClr val="tx1"/>
          </a:solidFill>
          <a:latin typeface="+mn-lt"/>
          <a:ea typeface="+mn-ea"/>
          <a:cs typeface="+mn-cs"/>
        </a:defRPr>
      </a:lvl5pPr>
      <a:lvl6pPr marL="1071220"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6pPr>
      <a:lvl7pPr marL="1265988"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7pPr>
      <a:lvl8pPr marL="1460755"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8pPr>
      <a:lvl9pPr marL="1655522"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9pPr>
    </p:bodyStyle>
    <p:otherStyle>
      <a:defPPr>
        <a:defRPr lang="en-US"/>
      </a:defPPr>
      <a:lvl1pPr marL="0" algn="l" defTabSz="389535" rtl="0" eaLnBrk="1" latinLnBrk="0" hangingPunct="1">
        <a:defRPr kumimoji="1" sz="800" kern="1200">
          <a:solidFill>
            <a:schemeClr val="tx1"/>
          </a:solidFill>
          <a:latin typeface="+mn-lt"/>
          <a:ea typeface="+mn-ea"/>
          <a:cs typeface="+mn-cs"/>
        </a:defRPr>
      </a:lvl1pPr>
      <a:lvl2pPr marL="194767" algn="l" defTabSz="389535" rtl="0" eaLnBrk="1" latinLnBrk="0" hangingPunct="1">
        <a:defRPr kumimoji="1" sz="800" kern="1200">
          <a:solidFill>
            <a:schemeClr val="tx1"/>
          </a:solidFill>
          <a:latin typeface="+mn-lt"/>
          <a:ea typeface="+mn-ea"/>
          <a:cs typeface="+mn-cs"/>
        </a:defRPr>
      </a:lvl2pPr>
      <a:lvl3pPr marL="389535" algn="l" defTabSz="389535" rtl="0" eaLnBrk="1" latinLnBrk="0" hangingPunct="1">
        <a:defRPr kumimoji="1" sz="800" kern="1200">
          <a:solidFill>
            <a:schemeClr val="tx1"/>
          </a:solidFill>
          <a:latin typeface="+mn-lt"/>
          <a:ea typeface="+mn-ea"/>
          <a:cs typeface="+mn-cs"/>
        </a:defRPr>
      </a:lvl3pPr>
      <a:lvl4pPr marL="584302" algn="l" defTabSz="389535" rtl="0" eaLnBrk="1" latinLnBrk="0" hangingPunct="1">
        <a:defRPr kumimoji="1" sz="800" kern="1200">
          <a:solidFill>
            <a:schemeClr val="tx1"/>
          </a:solidFill>
          <a:latin typeface="+mn-lt"/>
          <a:ea typeface="+mn-ea"/>
          <a:cs typeface="+mn-cs"/>
        </a:defRPr>
      </a:lvl4pPr>
      <a:lvl5pPr marL="779070" algn="l" defTabSz="389535" rtl="0" eaLnBrk="1" latinLnBrk="0" hangingPunct="1">
        <a:defRPr kumimoji="1" sz="800" kern="1200">
          <a:solidFill>
            <a:schemeClr val="tx1"/>
          </a:solidFill>
          <a:latin typeface="+mn-lt"/>
          <a:ea typeface="+mn-ea"/>
          <a:cs typeface="+mn-cs"/>
        </a:defRPr>
      </a:lvl5pPr>
      <a:lvl6pPr marL="973837" algn="l" defTabSz="389535" rtl="0" eaLnBrk="1" latinLnBrk="0" hangingPunct="1">
        <a:defRPr kumimoji="1" sz="800" kern="1200">
          <a:solidFill>
            <a:schemeClr val="tx1"/>
          </a:solidFill>
          <a:latin typeface="+mn-lt"/>
          <a:ea typeface="+mn-ea"/>
          <a:cs typeface="+mn-cs"/>
        </a:defRPr>
      </a:lvl6pPr>
      <a:lvl7pPr marL="1168604" algn="l" defTabSz="389535" rtl="0" eaLnBrk="1" latinLnBrk="0" hangingPunct="1">
        <a:defRPr kumimoji="1" sz="800" kern="1200">
          <a:solidFill>
            <a:schemeClr val="tx1"/>
          </a:solidFill>
          <a:latin typeface="+mn-lt"/>
          <a:ea typeface="+mn-ea"/>
          <a:cs typeface="+mn-cs"/>
        </a:defRPr>
      </a:lvl7pPr>
      <a:lvl8pPr marL="1363371" algn="l" defTabSz="389535" rtl="0" eaLnBrk="1" latinLnBrk="0" hangingPunct="1">
        <a:defRPr kumimoji="1" sz="800" kern="1200">
          <a:solidFill>
            <a:schemeClr val="tx1"/>
          </a:solidFill>
          <a:latin typeface="+mn-lt"/>
          <a:ea typeface="+mn-ea"/>
          <a:cs typeface="+mn-cs"/>
        </a:defRPr>
      </a:lvl8pPr>
      <a:lvl9pPr marL="1558139" algn="l" defTabSz="389535" rtl="0" eaLnBrk="1" latinLnBrk="0" hangingPunct="1">
        <a:defRPr kumimoji="1" sz="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7" name="図 2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14641" y="-242531"/>
            <a:ext cx="4341642" cy="6022867"/>
          </a:xfrm>
          <a:prstGeom prst="rect">
            <a:avLst/>
          </a:prstGeom>
        </p:spPr>
      </p:pic>
    </p:spTree>
    <p:extLst>
      <p:ext uri="{BB962C8B-B14F-4D97-AF65-F5344CB8AC3E}">
        <p14:creationId xmlns:p14="http://schemas.microsoft.com/office/powerpoint/2010/main" val="1637304110"/>
      </p:ext>
    </p:extLst>
  </p:cSld>
  <p:clrMap bg1="lt1" tx1="dk1" bg2="lt2" tx2="dk2" accent1="accent1" accent2="accent2" accent3="accent3" accent4="accent4" accent5="accent5" accent6="accent6" hlink="hlink" folHlink="folHlink"/>
  <p:sldLayoutIdLst>
    <p:sldLayoutId id="2147483690" r:id="rId1"/>
  </p:sldLayoutIdLst>
  <p:timing>
    <p:tnLst>
      <p:par>
        <p:cTn id="1" dur="indefinite" restart="never" nodeType="tmRoot"/>
      </p:par>
    </p:tnLst>
  </p:timing>
  <p:txStyles>
    <p:titleStyle>
      <a:lvl1pPr algn="l" defTabSz="374676" rtl="0" eaLnBrk="1" latinLnBrk="0" hangingPunct="1">
        <a:lnSpc>
          <a:spcPct val="90000"/>
        </a:lnSpc>
        <a:spcBef>
          <a:spcPct val="0"/>
        </a:spcBef>
        <a:buNone/>
        <a:defRPr kumimoji="1" sz="1803" kern="1200">
          <a:solidFill>
            <a:schemeClr val="tx1"/>
          </a:solidFill>
          <a:latin typeface="+mj-lt"/>
          <a:ea typeface="+mj-ea"/>
          <a:cs typeface="+mj-cs"/>
        </a:defRPr>
      </a:lvl1pPr>
    </p:titleStyle>
    <p:bodyStyle>
      <a:lvl1pPr marL="93669" indent="-93669" algn="l" defTabSz="374676" rtl="0" eaLnBrk="1" latinLnBrk="0" hangingPunct="1">
        <a:lnSpc>
          <a:spcPct val="90000"/>
        </a:lnSpc>
        <a:spcBef>
          <a:spcPts val="410"/>
        </a:spcBef>
        <a:buFont typeface="Arial" panose="020B0604020202020204" pitchFamily="34" charset="0"/>
        <a:buChar char="•"/>
        <a:defRPr kumimoji="1" sz="1147" kern="1200">
          <a:solidFill>
            <a:schemeClr val="tx1"/>
          </a:solidFill>
          <a:latin typeface="+mn-lt"/>
          <a:ea typeface="+mn-ea"/>
          <a:cs typeface="+mn-cs"/>
        </a:defRPr>
      </a:lvl1pPr>
      <a:lvl2pPr marL="281008" indent="-93669" algn="l" defTabSz="374676" rtl="0" eaLnBrk="1" latinLnBrk="0" hangingPunct="1">
        <a:lnSpc>
          <a:spcPct val="90000"/>
        </a:lnSpc>
        <a:spcBef>
          <a:spcPts val="205"/>
        </a:spcBef>
        <a:buFont typeface="Arial" panose="020B0604020202020204" pitchFamily="34" charset="0"/>
        <a:buChar char="•"/>
        <a:defRPr kumimoji="1" sz="984" kern="1200">
          <a:solidFill>
            <a:schemeClr val="tx1"/>
          </a:solidFill>
          <a:latin typeface="+mn-lt"/>
          <a:ea typeface="+mn-ea"/>
          <a:cs typeface="+mn-cs"/>
        </a:defRPr>
      </a:lvl2pPr>
      <a:lvl3pPr marL="468344" indent="-93669" algn="l" defTabSz="374676" rtl="0" eaLnBrk="1" latinLnBrk="0" hangingPunct="1">
        <a:lnSpc>
          <a:spcPct val="90000"/>
        </a:lnSpc>
        <a:spcBef>
          <a:spcPts val="205"/>
        </a:spcBef>
        <a:buFont typeface="Arial" panose="020B0604020202020204" pitchFamily="34" charset="0"/>
        <a:buChar char="•"/>
        <a:defRPr kumimoji="1" sz="820" kern="1200">
          <a:solidFill>
            <a:schemeClr val="tx1"/>
          </a:solidFill>
          <a:latin typeface="+mn-lt"/>
          <a:ea typeface="+mn-ea"/>
          <a:cs typeface="+mn-cs"/>
        </a:defRPr>
      </a:lvl3pPr>
      <a:lvl4pPr marL="655682" indent="-93669" algn="l" defTabSz="374676" rtl="0" eaLnBrk="1" latinLnBrk="0" hangingPunct="1">
        <a:lnSpc>
          <a:spcPct val="90000"/>
        </a:lnSpc>
        <a:spcBef>
          <a:spcPts val="205"/>
        </a:spcBef>
        <a:buFont typeface="Arial" panose="020B0604020202020204" pitchFamily="34" charset="0"/>
        <a:buChar char="•"/>
        <a:defRPr kumimoji="1" sz="738" kern="1200">
          <a:solidFill>
            <a:schemeClr val="tx1"/>
          </a:solidFill>
          <a:latin typeface="+mn-lt"/>
          <a:ea typeface="+mn-ea"/>
          <a:cs typeface="+mn-cs"/>
        </a:defRPr>
      </a:lvl4pPr>
      <a:lvl5pPr marL="843020" indent="-93669" algn="l" defTabSz="374676" rtl="0" eaLnBrk="1" latinLnBrk="0" hangingPunct="1">
        <a:lnSpc>
          <a:spcPct val="90000"/>
        </a:lnSpc>
        <a:spcBef>
          <a:spcPts val="205"/>
        </a:spcBef>
        <a:buFont typeface="Arial" panose="020B0604020202020204" pitchFamily="34" charset="0"/>
        <a:buChar char="•"/>
        <a:defRPr kumimoji="1" sz="738" kern="1200">
          <a:solidFill>
            <a:schemeClr val="tx1"/>
          </a:solidFill>
          <a:latin typeface="+mn-lt"/>
          <a:ea typeface="+mn-ea"/>
          <a:cs typeface="+mn-cs"/>
        </a:defRPr>
      </a:lvl5pPr>
      <a:lvl6pPr marL="1030358" indent="-93669" algn="l" defTabSz="374676" rtl="0" eaLnBrk="1" latinLnBrk="0" hangingPunct="1">
        <a:lnSpc>
          <a:spcPct val="90000"/>
        </a:lnSpc>
        <a:spcBef>
          <a:spcPts val="205"/>
        </a:spcBef>
        <a:buFont typeface="Arial" panose="020B0604020202020204" pitchFamily="34" charset="0"/>
        <a:buChar char="•"/>
        <a:defRPr kumimoji="1" sz="738" kern="1200">
          <a:solidFill>
            <a:schemeClr val="tx1"/>
          </a:solidFill>
          <a:latin typeface="+mn-lt"/>
          <a:ea typeface="+mn-ea"/>
          <a:cs typeface="+mn-cs"/>
        </a:defRPr>
      </a:lvl6pPr>
      <a:lvl7pPr marL="1217695" indent="-93669" algn="l" defTabSz="374676" rtl="0" eaLnBrk="1" latinLnBrk="0" hangingPunct="1">
        <a:lnSpc>
          <a:spcPct val="90000"/>
        </a:lnSpc>
        <a:spcBef>
          <a:spcPts val="205"/>
        </a:spcBef>
        <a:buFont typeface="Arial" panose="020B0604020202020204" pitchFamily="34" charset="0"/>
        <a:buChar char="•"/>
        <a:defRPr kumimoji="1" sz="738" kern="1200">
          <a:solidFill>
            <a:schemeClr val="tx1"/>
          </a:solidFill>
          <a:latin typeface="+mn-lt"/>
          <a:ea typeface="+mn-ea"/>
          <a:cs typeface="+mn-cs"/>
        </a:defRPr>
      </a:lvl7pPr>
      <a:lvl8pPr marL="1405032" indent="-93669" algn="l" defTabSz="374676" rtl="0" eaLnBrk="1" latinLnBrk="0" hangingPunct="1">
        <a:lnSpc>
          <a:spcPct val="90000"/>
        </a:lnSpc>
        <a:spcBef>
          <a:spcPts val="205"/>
        </a:spcBef>
        <a:buFont typeface="Arial" panose="020B0604020202020204" pitchFamily="34" charset="0"/>
        <a:buChar char="•"/>
        <a:defRPr kumimoji="1" sz="738" kern="1200">
          <a:solidFill>
            <a:schemeClr val="tx1"/>
          </a:solidFill>
          <a:latin typeface="+mn-lt"/>
          <a:ea typeface="+mn-ea"/>
          <a:cs typeface="+mn-cs"/>
        </a:defRPr>
      </a:lvl8pPr>
      <a:lvl9pPr marL="1592370" indent="-93669" algn="l" defTabSz="374676" rtl="0" eaLnBrk="1" latinLnBrk="0" hangingPunct="1">
        <a:lnSpc>
          <a:spcPct val="90000"/>
        </a:lnSpc>
        <a:spcBef>
          <a:spcPts val="205"/>
        </a:spcBef>
        <a:buFont typeface="Arial" panose="020B0604020202020204" pitchFamily="34" charset="0"/>
        <a:buChar char="•"/>
        <a:defRPr kumimoji="1" sz="738" kern="1200">
          <a:solidFill>
            <a:schemeClr val="tx1"/>
          </a:solidFill>
          <a:latin typeface="+mn-lt"/>
          <a:ea typeface="+mn-ea"/>
          <a:cs typeface="+mn-cs"/>
        </a:defRPr>
      </a:lvl9pPr>
    </p:bodyStyle>
    <p:otherStyle>
      <a:defPPr>
        <a:defRPr lang="en-US"/>
      </a:defPPr>
      <a:lvl1pPr marL="0" algn="l" defTabSz="374676" rtl="0" eaLnBrk="1" latinLnBrk="0" hangingPunct="1">
        <a:defRPr kumimoji="1" sz="738" kern="1200">
          <a:solidFill>
            <a:schemeClr val="tx1"/>
          </a:solidFill>
          <a:latin typeface="+mn-lt"/>
          <a:ea typeface="+mn-ea"/>
          <a:cs typeface="+mn-cs"/>
        </a:defRPr>
      </a:lvl1pPr>
      <a:lvl2pPr marL="187338" algn="l" defTabSz="374676" rtl="0" eaLnBrk="1" latinLnBrk="0" hangingPunct="1">
        <a:defRPr kumimoji="1" sz="738" kern="1200">
          <a:solidFill>
            <a:schemeClr val="tx1"/>
          </a:solidFill>
          <a:latin typeface="+mn-lt"/>
          <a:ea typeface="+mn-ea"/>
          <a:cs typeface="+mn-cs"/>
        </a:defRPr>
      </a:lvl2pPr>
      <a:lvl3pPr marL="374676" algn="l" defTabSz="374676" rtl="0" eaLnBrk="1" latinLnBrk="0" hangingPunct="1">
        <a:defRPr kumimoji="1" sz="738" kern="1200">
          <a:solidFill>
            <a:schemeClr val="tx1"/>
          </a:solidFill>
          <a:latin typeface="+mn-lt"/>
          <a:ea typeface="+mn-ea"/>
          <a:cs typeface="+mn-cs"/>
        </a:defRPr>
      </a:lvl3pPr>
      <a:lvl4pPr marL="562013" algn="l" defTabSz="374676" rtl="0" eaLnBrk="1" latinLnBrk="0" hangingPunct="1">
        <a:defRPr kumimoji="1" sz="738" kern="1200">
          <a:solidFill>
            <a:schemeClr val="tx1"/>
          </a:solidFill>
          <a:latin typeface="+mn-lt"/>
          <a:ea typeface="+mn-ea"/>
          <a:cs typeface="+mn-cs"/>
        </a:defRPr>
      </a:lvl4pPr>
      <a:lvl5pPr marL="749352" algn="l" defTabSz="374676" rtl="0" eaLnBrk="1" latinLnBrk="0" hangingPunct="1">
        <a:defRPr kumimoji="1" sz="738" kern="1200">
          <a:solidFill>
            <a:schemeClr val="tx1"/>
          </a:solidFill>
          <a:latin typeface="+mn-lt"/>
          <a:ea typeface="+mn-ea"/>
          <a:cs typeface="+mn-cs"/>
        </a:defRPr>
      </a:lvl5pPr>
      <a:lvl6pPr marL="936689" algn="l" defTabSz="374676" rtl="0" eaLnBrk="1" latinLnBrk="0" hangingPunct="1">
        <a:defRPr kumimoji="1" sz="738" kern="1200">
          <a:solidFill>
            <a:schemeClr val="tx1"/>
          </a:solidFill>
          <a:latin typeface="+mn-lt"/>
          <a:ea typeface="+mn-ea"/>
          <a:cs typeface="+mn-cs"/>
        </a:defRPr>
      </a:lvl6pPr>
      <a:lvl7pPr marL="1124027" algn="l" defTabSz="374676" rtl="0" eaLnBrk="1" latinLnBrk="0" hangingPunct="1">
        <a:defRPr kumimoji="1" sz="738" kern="1200">
          <a:solidFill>
            <a:schemeClr val="tx1"/>
          </a:solidFill>
          <a:latin typeface="+mn-lt"/>
          <a:ea typeface="+mn-ea"/>
          <a:cs typeface="+mn-cs"/>
        </a:defRPr>
      </a:lvl7pPr>
      <a:lvl8pPr marL="1311364" algn="l" defTabSz="374676" rtl="0" eaLnBrk="1" latinLnBrk="0" hangingPunct="1">
        <a:defRPr kumimoji="1" sz="738" kern="1200">
          <a:solidFill>
            <a:schemeClr val="tx1"/>
          </a:solidFill>
          <a:latin typeface="+mn-lt"/>
          <a:ea typeface="+mn-ea"/>
          <a:cs typeface="+mn-cs"/>
        </a:defRPr>
      </a:lvl8pPr>
      <a:lvl9pPr marL="1498702" algn="l" defTabSz="374676" rtl="0" eaLnBrk="1" latinLnBrk="0" hangingPunct="1">
        <a:defRPr kumimoji="1" sz="73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2.emf"/><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4.WMF"/><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5362" name="正方形/長方形 1"/>
          <p:cNvSpPr>
            <a:spLocks noChangeArrowheads="1"/>
          </p:cNvSpPr>
          <p:nvPr/>
        </p:nvSpPr>
        <p:spPr bwMode="auto">
          <a:xfrm>
            <a:off x="0" y="0"/>
            <a:ext cx="3816350" cy="5541963"/>
          </a:xfrm>
          <a:prstGeom prst="rect">
            <a:avLst/>
          </a:prstGeom>
          <a:noFill/>
          <a:ln w="25400" algn="ctr">
            <a:solidFill>
              <a:schemeClr val="tx1"/>
            </a:solidFill>
            <a:miter lim="800000"/>
            <a:headEnd/>
            <a:tailEnd/>
          </a:ln>
        </p:spPr>
        <p:txBody>
          <a:bodyPr lIns="45811" tIns="22906" rIns="45811" bIns="22906" anchor="ctr"/>
          <a:lstStyle/>
          <a:p>
            <a:pPr algn="ctr"/>
            <a:endParaRPr lang="ja-JP" altLang="en-US"/>
          </a:p>
        </p:txBody>
      </p:sp>
      <p:sp>
        <p:nvSpPr>
          <p:cNvPr id="15363" name="正方形/長方形 2"/>
          <p:cNvSpPr>
            <a:spLocks noChangeArrowheads="1"/>
          </p:cNvSpPr>
          <p:nvPr/>
        </p:nvSpPr>
        <p:spPr bwMode="auto">
          <a:xfrm>
            <a:off x="109538" y="107950"/>
            <a:ext cx="3600450" cy="5327650"/>
          </a:xfrm>
          <a:prstGeom prst="rect">
            <a:avLst/>
          </a:prstGeom>
          <a:noFill/>
          <a:ln w="25400" algn="ctr">
            <a:solidFill>
              <a:srgbClr val="FF0000"/>
            </a:solidFill>
            <a:miter lim="800000"/>
            <a:headEnd/>
            <a:tailEnd/>
          </a:ln>
        </p:spPr>
        <p:txBody>
          <a:bodyPr lIns="45811" tIns="22906" rIns="45811" bIns="22906" anchor="ctr"/>
          <a:lstStyle/>
          <a:p>
            <a:pPr algn="ctr"/>
            <a:endParaRPr lang="ja-JP" altLang="en-US"/>
          </a:p>
        </p:txBody>
      </p:sp>
      <p:sp>
        <p:nvSpPr>
          <p:cNvPr id="15364" name="正方形/長方形 3"/>
          <p:cNvSpPr>
            <a:spLocks noChangeArrowheads="1"/>
          </p:cNvSpPr>
          <p:nvPr/>
        </p:nvSpPr>
        <p:spPr bwMode="auto">
          <a:xfrm>
            <a:off x="179388" y="179388"/>
            <a:ext cx="3455987" cy="5181600"/>
          </a:xfrm>
          <a:prstGeom prst="rect">
            <a:avLst/>
          </a:prstGeom>
          <a:noFill/>
          <a:ln w="25400" algn="ctr">
            <a:solidFill>
              <a:srgbClr val="0070C0"/>
            </a:solidFill>
            <a:miter lim="800000"/>
            <a:headEnd/>
            <a:tailEnd/>
          </a:ln>
        </p:spPr>
        <p:txBody>
          <a:bodyPr lIns="45811" tIns="22906" rIns="45811" bIns="22906" anchor="ctr"/>
          <a:lstStyle/>
          <a:p>
            <a:pPr algn="ctr"/>
            <a:endParaRPr lang="ja-JP" altLang="en-US"/>
          </a:p>
        </p:txBody>
      </p:sp>
      <p:cxnSp>
        <p:nvCxnSpPr>
          <p:cNvPr id="15365" name="直線矢印コネクタ 7"/>
          <p:cNvCxnSpPr>
            <a:cxnSpLocks noChangeShapeType="1"/>
          </p:cNvCxnSpPr>
          <p:nvPr/>
        </p:nvCxnSpPr>
        <p:spPr bwMode="auto">
          <a:xfrm flipV="1">
            <a:off x="107950" y="3736975"/>
            <a:ext cx="3598863" cy="11113"/>
          </a:xfrm>
          <a:prstGeom prst="straightConnector1">
            <a:avLst/>
          </a:prstGeom>
          <a:noFill/>
          <a:ln w="19050" algn="ctr">
            <a:solidFill>
              <a:srgbClr val="FF0000"/>
            </a:solidFill>
            <a:miter lim="800000"/>
            <a:headEnd type="arrow" w="med" len="med"/>
            <a:tailEnd type="arrow" w="med" len="med"/>
          </a:ln>
        </p:spPr>
      </p:cxnSp>
      <p:cxnSp>
        <p:nvCxnSpPr>
          <p:cNvPr id="15366" name="直線矢印コネクタ 12"/>
          <p:cNvCxnSpPr>
            <a:cxnSpLocks noChangeShapeType="1"/>
          </p:cNvCxnSpPr>
          <p:nvPr/>
        </p:nvCxnSpPr>
        <p:spPr bwMode="auto">
          <a:xfrm flipV="1">
            <a:off x="180975" y="5180013"/>
            <a:ext cx="3455988" cy="15875"/>
          </a:xfrm>
          <a:prstGeom prst="straightConnector1">
            <a:avLst/>
          </a:prstGeom>
          <a:noFill/>
          <a:ln w="19050" algn="ctr">
            <a:solidFill>
              <a:srgbClr val="0070C0"/>
            </a:solidFill>
            <a:miter lim="800000"/>
            <a:headEnd type="arrow" w="med" len="med"/>
            <a:tailEnd type="arrow" w="med" len="med"/>
          </a:ln>
        </p:spPr>
      </p:cxnSp>
      <p:cxnSp>
        <p:nvCxnSpPr>
          <p:cNvPr id="15367" name="直線矢印コネクタ 13"/>
          <p:cNvCxnSpPr>
            <a:cxnSpLocks noChangeShapeType="1"/>
          </p:cNvCxnSpPr>
          <p:nvPr/>
        </p:nvCxnSpPr>
        <p:spPr bwMode="auto">
          <a:xfrm>
            <a:off x="-11113" y="2574925"/>
            <a:ext cx="3814763" cy="0"/>
          </a:xfrm>
          <a:prstGeom prst="straightConnector1">
            <a:avLst/>
          </a:prstGeom>
          <a:noFill/>
          <a:ln w="19050" algn="ctr">
            <a:solidFill>
              <a:schemeClr val="tx1"/>
            </a:solidFill>
            <a:miter lim="800000"/>
            <a:headEnd type="arrow" w="med" len="med"/>
            <a:tailEnd type="arrow" w="med" len="med"/>
          </a:ln>
        </p:spPr>
      </p:cxnSp>
      <p:sp>
        <p:nvSpPr>
          <p:cNvPr id="21" name="PubRRectCallout"/>
          <p:cNvSpPr>
            <a:spLocks noEditPoints="1" noChangeArrowheads="1"/>
          </p:cNvSpPr>
          <p:nvPr/>
        </p:nvSpPr>
        <p:spPr bwMode="auto">
          <a:xfrm>
            <a:off x="895350" y="1536700"/>
            <a:ext cx="2025650" cy="968375"/>
          </a:xfrm>
          <a:custGeom>
            <a:avLst/>
            <a:gdLst>
              <a:gd name="T0" fmla="*/ 977463 w 21600"/>
              <a:gd name="T1" fmla="*/ 0 h 21600"/>
              <a:gd name="T2" fmla="*/ 0 w 21600"/>
              <a:gd name="T3" fmla="*/ 386964 h 21600"/>
              <a:gd name="T4" fmla="*/ 778983 w 21600"/>
              <a:gd name="T5" fmla="*/ 967635 h 21600"/>
              <a:gd name="T6" fmla="*/ 977463 w 21600"/>
              <a:gd name="T7" fmla="*/ 773974 h 21600"/>
              <a:gd name="T8" fmla="*/ 1954925 w 21600"/>
              <a:gd name="T9" fmla="*/ 386964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28398" dir="3806097" algn="ctr" rotWithShape="0">
              <a:srgbClr val="808080"/>
            </a:outerShdw>
          </a:effectLst>
        </p:spPr>
        <p:txBody>
          <a:bodyPr lIns="45811" tIns="22906" rIns="45811" bIns="22906"/>
          <a:lstStyle/>
          <a:p>
            <a:pPr>
              <a:defRPr/>
            </a:pPr>
            <a:r>
              <a:rPr lang="en-US" altLang="ja-JP" b="1">
                <a:latin typeface="HG丸ｺﾞｼｯｸM-PRO" pitchFamily="50" charset="-128"/>
                <a:ea typeface="HG丸ｺﾞｼｯｸM-PRO" pitchFamily="50" charset="-128"/>
              </a:rPr>
              <a:t>POINT1</a:t>
            </a:r>
          </a:p>
          <a:p>
            <a:pPr>
              <a:defRPr/>
            </a:pPr>
            <a:endParaRPr lang="en-US" altLang="ja-JP" sz="700">
              <a:latin typeface="HG丸ｺﾞｼｯｸM-PRO" pitchFamily="50" charset="-128"/>
              <a:ea typeface="HG丸ｺﾞｼｯｸM-PRO" pitchFamily="50" charset="-128"/>
            </a:endParaRPr>
          </a:p>
          <a:p>
            <a:pPr>
              <a:defRPr/>
            </a:pPr>
            <a:r>
              <a:rPr lang="ja-JP" altLang="en-US" sz="900" b="1">
                <a:latin typeface="HG丸ｺﾞｼｯｸM-PRO" pitchFamily="50" charset="-128"/>
                <a:ea typeface="HG丸ｺﾞｼｯｸM-PRO" pitchFamily="50" charset="-128"/>
              </a:rPr>
              <a:t>テンプレートのサイズは黒の枠</a:t>
            </a:r>
          </a:p>
          <a:p>
            <a:pPr>
              <a:defRPr/>
            </a:pPr>
            <a:r>
              <a:rPr lang="en-US" altLang="ja-JP" sz="900" b="1">
                <a:latin typeface="HG丸ｺﾞｼｯｸM-PRO" pitchFamily="50" charset="-128"/>
                <a:ea typeface="HG丸ｺﾞｼｯｸM-PRO" pitchFamily="50" charset="-128"/>
              </a:rPr>
              <a:t>(154㎜×106㎜</a:t>
            </a:r>
            <a:r>
              <a:rPr lang="ja-JP" altLang="en-US" sz="900" b="1">
                <a:latin typeface="HG丸ｺﾞｼｯｸM-PRO" pitchFamily="50" charset="-128"/>
                <a:ea typeface="HG丸ｺﾞｼｯｸM-PRO" pitchFamily="50" charset="-128"/>
              </a:rPr>
              <a:t>）で</a:t>
            </a:r>
          </a:p>
          <a:p>
            <a:pPr>
              <a:defRPr/>
            </a:pPr>
            <a:r>
              <a:rPr lang="ja-JP" altLang="en-US" sz="900" b="1">
                <a:latin typeface="HG丸ｺﾞｼｯｸM-PRO" pitchFamily="50" charset="-128"/>
                <a:ea typeface="HG丸ｺﾞｼｯｸM-PRO" pitchFamily="50" charset="-128"/>
              </a:rPr>
              <a:t>作成しています。</a:t>
            </a:r>
            <a:endParaRPr lang="ja-JP" altLang="en-US"/>
          </a:p>
        </p:txBody>
      </p:sp>
      <p:sp>
        <p:nvSpPr>
          <p:cNvPr id="23" name="PubRRectCallout"/>
          <p:cNvSpPr>
            <a:spLocks noEditPoints="1" noChangeArrowheads="1"/>
          </p:cNvSpPr>
          <p:nvPr/>
        </p:nvSpPr>
        <p:spPr bwMode="auto">
          <a:xfrm>
            <a:off x="895350" y="2695575"/>
            <a:ext cx="2025650" cy="966788"/>
          </a:xfrm>
          <a:custGeom>
            <a:avLst/>
            <a:gdLst>
              <a:gd name="T0" fmla="*/ 977463 w 21600"/>
              <a:gd name="T1" fmla="*/ 0 h 21600"/>
              <a:gd name="T2" fmla="*/ 0 w 21600"/>
              <a:gd name="T3" fmla="*/ 386642 h 21600"/>
              <a:gd name="T4" fmla="*/ 778983 w 21600"/>
              <a:gd name="T5" fmla="*/ 966828 h 21600"/>
              <a:gd name="T6" fmla="*/ 977463 w 21600"/>
              <a:gd name="T7" fmla="*/ 773328 h 21600"/>
              <a:gd name="T8" fmla="*/ 1954925 w 21600"/>
              <a:gd name="T9" fmla="*/ 386642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28398" dir="3806097" algn="ctr" rotWithShape="0">
              <a:srgbClr val="FF0000"/>
            </a:outerShdw>
          </a:effectLst>
        </p:spPr>
        <p:txBody>
          <a:bodyPr lIns="45811" tIns="22906" rIns="45811" bIns="22906"/>
          <a:lstStyle/>
          <a:p>
            <a:pPr>
              <a:defRPr/>
            </a:pPr>
            <a:r>
              <a:rPr lang="en-US" altLang="ja-JP" b="1">
                <a:solidFill>
                  <a:srgbClr val="FF0000"/>
                </a:solidFill>
                <a:latin typeface="HG丸ｺﾞｼｯｸM-PRO" pitchFamily="50" charset="-128"/>
                <a:ea typeface="HG丸ｺﾞｼｯｸM-PRO" pitchFamily="50" charset="-128"/>
              </a:rPr>
              <a:t>POINT2</a:t>
            </a:r>
          </a:p>
          <a:p>
            <a:pPr>
              <a:defRPr/>
            </a:pPr>
            <a:endParaRPr lang="en-US" altLang="ja-JP" sz="700" b="1">
              <a:solidFill>
                <a:srgbClr val="FF0000"/>
              </a:solidFill>
              <a:latin typeface="HG丸ｺﾞｼｯｸM-PRO" pitchFamily="50" charset="-128"/>
              <a:ea typeface="HG丸ｺﾞｼｯｸM-PRO" pitchFamily="50" charset="-128"/>
            </a:endParaRPr>
          </a:p>
          <a:p>
            <a:pPr>
              <a:defRPr/>
            </a:pPr>
            <a:r>
              <a:rPr lang="ja-JP" altLang="en-US" sz="900" b="1">
                <a:solidFill>
                  <a:srgbClr val="FF0000"/>
                </a:solidFill>
                <a:latin typeface="HG丸ｺﾞｼｯｸM-PRO" pitchFamily="50" charset="-128"/>
                <a:ea typeface="HG丸ｺﾞｼｯｸM-PRO" pitchFamily="50" charset="-128"/>
              </a:rPr>
              <a:t>印刷物の仕上がりサイズは赤の枠</a:t>
            </a:r>
            <a:r>
              <a:rPr lang="en-US" altLang="ja-JP" sz="900" b="1">
                <a:solidFill>
                  <a:srgbClr val="FF0000"/>
                </a:solidFill>
                <a:latin typeface="HG丸ｺﾞｼｯｸM-PRO" pitchFamily="50" charset="-128"/>
                <a:ea typeface="HG丸ｺﾞｼｯｸM-PRO" pitchFamily="50" charset="-128"/>
              </a:rPr>
              <a:t>(148㎜×100㎜</a:t>
            </a:r>
            <a:r>
              <a:rPr lang="ja-JP" altLang="en-US" sz="900" b="1">
                <a:solidFill>
                  <a:srgbClr val="FF0000"/>
                </a:solidFill>
                <a:latin typeface="HG丸ｺﾞｼｯｸM-PRO" pitchFamily="50" charset="-128"/>
                <a:ea typeface="HG丸ｺﾞｼｯｸM-PRO" pitchFamily="50" charset="-128"/>
              </a:rPr>
              <a:t>）で</a:t>
            </a:r>
          </a:p>
          <a:p>
            <a:pPr>
              <a:defRPr/>
            </a:pPr>
            <a:r>
              <a:rPr lang="ja-JP" altLang="en-US" sz="900" b="1">
                <a:solidFill>
                  <a:srgbClr val="FF0000"/>
                </a:solidFill>
                <a:latin typeface="HG丸ｺﾞｼｯｸM-PRO" pitchFamily="50" charset="-128"/>
                <a:ea typeface="HG丸ｺﾞｼｯｸM-PRO" pitchFamily="50" charset="-128"/>
              </a:rPr>
              <a:t>作成しています。</a:t>
            </a:r>
            <a:endParaRPr lang="ja-JP" altLang="en-US"/>
          </a:p>
        </p:txBody>
      </p:sp>
      <p:sp>
        <p:nvSpPr>
          <p:cNvPr id="24" name="PubRRectCallout"/>
          <p:cNvSpPr>
            <a:spLocks noEditPoints="1" noChangeArrowheads="1"/>
          </p:cNvSpPr>
          <p:nvPr/>
        </p:nvSpPr>
        <p:spPr bwMode="auto">
          <a:xfrm>
            <a:off x="895350" y="3971925"/>
            <a:ext cx="2025650" cy="1154113"/>
          </a:xfrm>
          <a:custGeom>
            <a:avLst/>
            <a:gdLst>
              <a:gd name="T0" fmla="*/ 977463 w 21600"/>
              <a:gd name="T1" fmla="*/ 0 h 21600"/>
              <a:gd name="T2" fmla="*/ 0 w 21600"/>
              <a:gd name="T3" fmla="*/ 486368 h 21600"/>
              <a:gd name="T4" fmla="*/ 778983 w 21600"/>
              <a:gd name="T5" fmla="*/ 1216202 h 21600"/>
              <a:gd name="T6" fmla="*/ 977463 w 21600"/>
              <a:gd name="T7" fmla="*/ 972793 h 21600"/>
              <a:gd name="T8" fmla="*/ 1954925 w 21600"/>
              <a:gd name="T9" fmla="*/ 48636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28398" dir="3806097" algn="ctr" rotWithShape="0">
              <a:srgbClr val="0070C0"/>
            </a:outerShdw>
          </a:effectLst>
        </p:spPr>
        <p:txBody>
          <a:bodyPr lIns="45811" tIns="22906" rIns="45811" bIns="22906"/>
          <a:lstStyle/>
          <a:p>
            <a:pPr>
              <a:defRPr/>
            </a:pPr>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p>
          <a:p>
            <a:pPr>
              <a:defRPr/>
            </a:pPr>
            <a:endParaRPr lang="ja-JP" altLang="en-US" sz="700" b="1">
              <a:solidFill>
                <a:srgbClr val="0070C0"/>
              </a:solidFill>
              <a:latin typeface="HG丸ｺﾞｼｯｸM-PRO" pitchFamily="50" charset="-128"/>
              <a:ea typeface="HG丸ｺﾞｼｯｸM-PRO" pitchFamily="50" charset="-128"/>
            </a:endParaRPr>
          </a:p>
          <a:p>
            <a:pPr>
              <a:defRPr/>
            </a:pPr>
            <a:r>
              <a:rPr lang="ja-JP" altLang="en-US" sz="900" b="1">
                <a:solidFill>
                  <a:srgbClr val="0070C0"/>
                </a:solidFill>
                <a:latin typeface="HG丸ｺﾞｼｯｸM-PRO" pitchFamily="50" charset="-128"/>
                <a:ea typeface="HG丸ｺﾞｼｯｸM-PRO" pitchFamily="50" charset="-128"/>
              </a:rPr>
              <a:t>文字・イラスト・写真の絵柄等、</a:t>
            </a:r>
          </a:p>
          <a:p>
            <a:pPr>
              <a:defRPr/>
            </a:pPr>
            <a:r>
              <a:rPr lang="ja-JP" altLang="en-US" sz="900" b="1">
                <a:solidFill>
                  <a:srgbClr val="0070C0"/>
                </a:solidFill>
                <a:latin typeface="HG丸ｺﾞｼｯｸM-PRO" pitchFamily="50" charset="-128"/>
                <a:ea typeface="HG丸ｺﾞｼｯｸM-PRO" pitchFamily="50" charset="-128"/>
              </a:rPr>
              <a:t>仕上がりで切れてはいけない部分は</a:t>
            </a:r>
          </a:p>
          <a:p>
            <a:pPr>
              <a:defRPr/>
            </a:pPr>
            <a:r>
              <a:rPr lang="ja-JP" altLang="en-US" sz="900" b="1">
                <a:solidFill>
                  <a:srgbClr val="0070C0"/>
                </a:solidFill>
                <a:latin typeface="HG丸ｺﾞｼｯｸM-PRO" pitchFamily="50" charset="-128"/>
                <a:ea typeface="HG丸ｺﾞｼｯｸM-PRO" pitchFamily="50" charset="-128"/>
              </a:rPr>
              <a:t>青の枠（</a:t>
            </a:r>
            <a:r>
              <a:rPr lang="en-US" altLang="ja-JP" sz="900" b="1">
                <a:solidFill>
                  <a:srgbClr val="0070C0"/>
                </a:solidFill>
                <a:latin typeface="HG丸ｺﾞｼｯｸM-PRO" pitchFamily="50" charset="-128"/>
                <a:ea typeface="HG丸ｺﾞｼｯｸM-PRO" pitchFamily="50" charset="-128"/>
              </a:rPr>
              <a:t>144㎜×96㎜</a:t>
            </a:r>
            <a:r>
              <a:rPr lang="ja-JP" altLang="en-US" sz="900" b="1">
                <a:solidFill>
                  <a:srgbClr val="0070C0"/>
                </a:solidFill>
                <a:latin typeface="HG丸ｺﾞｼｯｸM-PRO" pitchFamily="50" charset="-128"/>
                <a:ea typeface="HG丸ｺﾞｼｯｸM-PRO" pitchFamily="50" charset="-128"/>
              </a:rPr>
              <a:t>）の中に収めてください。</a:t>
            </a:r>
            <a:endParaRPr lang="ja-JP" altLang="en-US"/>
          </a:p>
        </p:txBody>
      </p:sp>
      <p:sp>
        <p:nvSpPr>
          <p:cNvPr id="15371" name="正方形/長方形 4"/>
          <p:cNvSpPr>
            <a:spLocks noChangeArrowheads="1"/>
          </p:cNvSpPr>
          <p:nvPr/>
        </p:nvSpPr>
        <p:spPr bwMode="auto">
          <a:xfrm>
            <a:off x="301625" y="511175"/>
            <a:ext cx="3211513" cy="595313"/>
          </a:xfrm>
          <a:prstGeom prst="rect">
            <a:avLst/>
          </a:prstGeom>
          <a:solidFill>
            <a:schemeClr val="bg1"/>
          </a:solidFill>
          <a:ln w="25400" algn="ctr">
            <a:solidFill>
              <a:srgbClr val="2F5597"/>
            </a:solidFill>
            <a:miter lim="800000"/>
            <a:headEnd/>
            <a:tailEnd/>
          </a:ln>
        </p:spPr>
        <p:txBody>
          <a:bodyPr lIns="45811" tIns="22906" rIns="45811" bIns="22906" anchor="ctr"/>
          <a:lstStyle/>
          <a:p>
            <a:r>
              <a:rPr lang="ja-JP" altLang="en-US" sz="900" b="1">
                <a:solidFill>
                  <a:srgbClr val="404040"/>
                </a:solidFill>
                <a:latin typeface="HG丸ｺﾞｼｯｸM-PRO" pitchFamily="50" charset="-128"/>
                <a:ea typeface="HG丸ｺﾞｼｯｸM-PRO" pitchFamily="50" charset="-128"/>
              </a:rPr>
              <a:t>このテンプレートはポストカードサイズ（</a:t>
            </a:r>
            <a:r>
              <a:rPr lang="en-US" altLang="ja-JP" sz="900" b="1">
                <a:solidFill>
                  <a:srgbClr val="404040"/>
                </a:solidFill>
                <a:latin typeface="HG丸ｺﾞｼｯｸM-PRO" pitchFamily="50" charset="-128"/>
                <a:ea typeface="HG丸ｺﾞｼｯｸM-PRO" pitchFamily="50" charset="-128"/>
              </a:rPr>
              <a:t>148×100㎜</a:t>
            </a:r>
            <a:r>
              <a:rPr lang="ja-JP" altLang="en-US" sz="900" b="1">
                <a:solidFill>
                  <a:srgbClr val="404040"/>
                </a:solidFill>
                <a:latin typeface="HG丸ｺﾞｼｯｸM-PRO" pitchFamily="50" charset="-128"/>
                <a:ea typeface="HG丸ｺﾞｼｯｸM-PRO" pitchFamily="50" charset="-128"/>
              </a:rPr>
              <a:t>）の印刷物を作る為のテンプレートです。</a:t>
            </a:r>
          </a:p>
          <a:p>
            <a:r>
              <a:rPr lang="ja-JP" altLang="en-US" sz="900" b="1">
                <a:solidFill>
                  <a:srgbClr val="404040"/>
                </a:solidFill>
                <a:latin typeface="HG丸ｺﾞｼｯｸM-PRO" pitchFamily="50" charset="-128"/>
                <a:ea typeface="HG丸ｺﾞｼｯｸM-PRO" pitchFamily="50" charset="-128"/>
              </a:rPr>
              <a:t>ご利用にあたっては「ご利用ガイド」をお読みください。</a:t>
            </a:r>
            <a:endParaRPr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 name="テキスト ボックス 1934"/>
          <p:cNvSpPr txBox="1"/>
          <p:nvPr/>
        </p:nvSpPr>
        <p:spPr>
          <a:xfrm>
            <a:off x="1164996" y="791708"/>
            <a:ext cx="1604285" cy="389017"/>
          </a:xfrm>
          <a:prstGeom prst="rect">
            <a:avLst/>
          </a:prstGeom>
          <a:noFill/>
        </p:spPr>
        <p:txBody>
          <a:bodyPr wrap="none" rtlCol="0">
            <a:spAutoFit/>
          </a:bodyPr>
          <a:lstStyle/>
          <a:p>
            <a:r>
              <a:rPr lang="ja-JP" altLang="en-US" sz="1928" spc="289" dirty="0">
                <a:solidFill>
                  <a:srgbClr val="6A3906"/>
                </a:solidFill>
                <a:latin typeface="HGS明朝E" panose="02020900000000000000" pitchFamily="18" charset="-128"/>
                <a:ea typeface="HGS明朝E" panose="02020900000000000000" pitchFamily="18" charset="-128"/>
              </a:rPr>
              <a:t>アスクル塾</a:t>
            </a:r>
          </a:p>
        </p:txBody>
      </p:sp>
      <p:pic>
        <p:nvPicPr>
          <p:cNvPr id="1937" name="図 1936"/>
          <p:cNvPicPr>
            <a:picLocks noChangeAspect="1"/>
          </p:cNvPicPr>
          <p:nvPr/>
        </p:nvPicPr>
        <p:blipFill>
          <a:blip r:embed="rId3"/>
          <a:stretch>
            <a:fillRect/>
          </a:stretch>
        </p:blipFill>
        <p:spPr>
          <a:xfrm>
            <a:off x="957865" y="1161614"/>
            <a:ext cx="1924782" cy="352425"/>
          </a:xfrm>
          <a:prstGeom prst="rect">
            <a:avLst/>
          </a:prstGeom>
        </p:spPr>
      </p:pic>
      <p:grpSp>
        <p:nvGrpSpPr>
          <p:cNvPr id="1944" name="グループ化 1943"/>
          <p:cNvGrpSpPr/>
          <p:nvPr/>
        </p:nvGrpSpPr>
        <p:grpSpPr>
          <a:xfrm>
            <a:off x="516069" y="1387701"/>
            <a:ext cx="2657857" cy="1067890"/>
            <a:chOff x="1089499" y="3327577"/>
            <a:chExt cx="5514812" cy="2215774"/>
          </a:xfrm>
        </p:grpSpPr>
        <p:pic>
          <p:nvPicPr>
            <p:cNvPr id="1939" name="図 1938"/>
            <p:cNvPicPr>
              <a:picLocks noChangeAspect="1"/>
            </p:cNvPicPr>
            <p:nvPr/>
          </p:nvPicPr>
          <p:blipFill>
            <a:blip r:embed="rId4" cstate="print">
              <a:extLst>
                <a:ext uri="{BEBA8EAE-BF5A-486C-A8C5-ECC9F3942E4B}">
                  <a14:imgProps xmlns:a14="http://schemas.microsoft.com/office/drawing/2010/main">
                    <a14:imgLayer r:embed="rId5">
                      <a14:imgEffect>
                        <a14:saturation sat="2000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1089499" y="3327577"/>
              <a:ext cx="5514812" cy="2215774"/>
            </a:xfrm>
            <a:prstGeom prst="rect">
              <a:avLst/>
            </a:prstGeom>
          </p:spPr>
        </p:pic>
        <p:sp>
          <p:nvSpPr>
            <p:cNvPr id="1940" name="テキスト ボックス 1939"/>
            <p:cNvSpPr txBox="1"/>
            <p:nvPr/>
          </p:nvSpPr>
          <p:spPr>
            <a:xfrm rot="19318815">
              <a:off x="1199293" y="3875073"/>
              <a:ext cx="1380991" cy="447027"/>
            </a:xfrm>
            <a:prstGeom prst="rect">
              <a:avLst/>
            </a:prstGeom>
            <a:noFill/>
          </p:spPr>
          <p:txBody>
            <a:bodyPr wrap="none" rtlCol="0">
              <a:spAutoFit/>
            </a:bodyPr>
            <a:lstStyle/>
            <a:p>
              <a:r>
                <a:rPr lang="en-US" altLang="ja-JP" sz="800" b="1" spc="145" dirty="0">
                  <a:solidFill>
                    <a:srgbClr val="640000"/>
                  </a:solidFill>
                  <a:latin typeface="HGS明朝E" panose="02020900000000000000" pitchFamily="18" charset="-128"/>
                  <a:ea typeface="HGS明朝E" panose="02020900000000000000" pitchFamily="18" charset="-128"/>
                </a:rPr>
                <a:t>9</a:t>
              </a:r>
              <a:r>
                <a:rPr lang="ja-JP" altLang="en-US" sz="800" b="1" spc="145" dirty="0">
                  <a:solidFill>
                    <a:srgbClr val="640000"/>
                  </a:solidFill>
                  <a:latin typeface="HGS明朝E" panose="02020900000000000000" pitchFamily="18" charset="-128"/>
                  <a:ea typeface="HGS明朝E" panose="02020900000000000000" pitchFamily="18" charset="-128"/>
                </a:rPr>
                <a:t>月</a:t>
              </a:r>
              <a:r>
                <a:rPr lang="ja-JP" altLang="en-US" sz="600" b="1" spc="145" dirty="0">
                  <a:solidFill>
                    <a:srgbClr val="640000"/>
                  </a:solidFill>
                  <a:latin typeface="HGS明朝E" panose="02020900000000000000" pitchFamily="18" charset="-128"/>
                  <a:ea typeface="HGS明朝E" panose="02020900000000000000" pitchFamily="18" charset="-128"/>
                </a:rPr>
                <a:t>の模試</a:t>
              </a:r>
            </a:p>
          </p:txBody>
        </p:sp>
      </p:grpSp>
      <p:sp>
        <p:nvSpPr>
          <p:cNvPr id="1942" name="正方形/長方形 1941"/>
          <p:cNvSpPr/>
          <p:nvPr/>
        </p:nvSpPr>
        <p:spPr>
          <a:xfrm>
            <a:off x="957865" y="1765631"/>
            <a:ext cx="2310261" cy="559192"/>
          </a:xfrm>
          <a:prstGeom prst="rect">
            <a:avLst/>
          </a:prstGeom>
        </p:spPr>
        <p:txBody>
          <a:bodyPr wrap="square">
            <a:spAutoFit/>
          </a:bodyPr>
          <a:lstStyle/>
          <a:p>
            <a:pPr>
              <a:lnSpc>
                <a:spcPct val="150000"/>
              </a:lnSpc>
            </a:pPr>
            <a:r>
              <a:rPr lang="ja-JP" altLang="en-US" sz="674" b="1" dirty="0">
                <a:solidFill>
                  <a:srgbClr val="640000"/>
                </a:solidFill>
                <a:latin typeface="HGS明朝E" panose="02020900000000000000" pitchFamily="18" charset="-128"/>
                <a:ea typeface="HGS明朝E" panose="02020900000000000000" pitchFamily="18" charset="-128"/>
              </a:rPr>
              <a:t>9/</a:t>
            </a:r>
            <a:r>
              <a:rPr lang="en-US" altLang="ja-JP" sz="674" b="1" dirty="0">
                <a:solidFill>
                  <a:srgbClr val="640000"/>
                </a:solidFill>
                <a:latin typeface="HGS明朝E" panose="02020900000000000000" pitchFamily="18" charset="-128"/>
                <a:ea typeface="HGS明朝E" panose="02020900000000000000" pitchFamily="18" charset="-128"/>
              </a:rPr>
              <a:t>2</a:t>
            </a:r>
            <a:r>
              <a:rPr lang="ja-JP" altLang="en-US" sz="674" b="1" dirty="0">
                <a:solidFill>
                  <a:srgbClr val="640000"/>
                </a:solidFill>
                <a:latin typeface="HGS明朝E" panose="02020900000000000000" pitchFamily="18" charset="-128"/>
                <a:ea typeface="HGS明朝E" panose="02020900000000000000" pitchFamily="18" charset="-128"/>
              </a:rPr>
              <a:t>（火）全統論文模試（論述式）</a:t>
            </a:r>
          </a:p>
          <a:p>
            <a:pPr>
              <a:lnSpc>
                <a:spcPct val="150000"/>
              </a:lnSpc>
            </a:pPr>
            <a:r>
              <a:rPr lang="ja-JP" altLang="en-US" sz="674" b="1" dirty="0">
                <a:solidFill>
                  <a:srgbClr val="640000"/>
                </a:solidFill>
                <a:latin typeface="HGS明朝E" panose="02020900000000000000" pitchFamily="18" charset="-128"/>
                <a:ea typeface="HGS明朝E" panose="02020900000000000000" pitchFamily="18" charset="-128"/>
              </a:rPr>
              <a:t>9/3（水）全統医進模試（記述・論述式）</a:t>
            </a:r>
          </a:p>
          <a:p>
            <a:pPr>
              <a:lnSpc>
                <a:spcPct val="150000"/>
              </a:lnSpc>
            </a:pPr>
            <a:r>
              <a:rPr lang="ja-JP" altLang="en-US" sz="674" b="1" dirty="0">
                <a:solidFill>
                  <a:srgbClr val="640000"/>
                </a:solidFill>
                <a:latin typeface="HGS明朝E" panose="02020900000000000000" pitchFamily="18" charset="-128"/>
                <a:ea typeface="HGS明朝E" panose="02020900000000000000" pitchFamily="18" charset="-128"/>
              </a:rPr>
              <a:t>9/9（火）全統センター試験プレテスト（マーク式）</a:t>
            </a:r>
          </a:p>
        </p:txBody>
      </p:sp>
      <p:sp>
        <p:nvSpPr>
          <p:cNvPr id="1943" name="正方形/長方形 1942"/>
          <p:cNvSpPr/>
          <p:nvPr/>
        </p:nvSpPr>
        <p:spPr>
          <a:xfrm>
            <a:off x="756047" y="2466149"/>
            <a:ext cx="2417878" cy="572593"/>
          </a:xfrm>
          <a:prstGeom prst="rect">
            <a:avLst/>
          </a:prstGeom>
        </p:spPr>
        <p:txBody>
          <a:bodyPr wrap="square">
            <a:spAutoFit/>
          </a:bodyPr>
          <a:lstStyle/>
          <a:p>
            <a:r>
              <a:rPr lang="ja-JP" altLang="en-US" sz="624" dirty="0">
                <a:solidFill>
                  <a:srgbClr val="B00E17"/>
                </a:solidFill>
                <a:latin typeface="メイリオ" panose="020B0604030504040204" pitchFamily="50" charset="-128"/>
                <a:ea typeface="メイリオ" panose="020B0604030504040204" pitchFamily="50" charset="-128"/>
              </a:rPr>
              <a:t>お子さま、保護者の方、そして校舎を担当する教室長とで学習カウンセリングを行います。学力診断と学習アンケートを実施し、現時点でのお子さまの学力と学習状況を正確かつ客観的に診断・分析。志望校・目標・学校やご家庭での様子・勉強における悩みなどもお聞かせ下さい。</a:t>
            </a:r>
          </a:p>
        </p:txBody>
      </p:sp>
      <p:sp>
        <p:nvSpPr>
          <p:cNvPr id="1947" name="角丸四角形 1946"/>
          <p:cNvSpPr/>
          <p:nvPr/>
        </p:nvSpPr>
        <p:spPr>
          <a:xfrm>
            <a:off x="760418" y="3036763"/>
            <a:ext cx="2417878" cy="316150"/>
          </a:xfrm>
          <a:prstGeom prst="roundRect">
            <a:avLst/>
          </a:prstGeom>
          <a:pattFill prst="smCheck">
            <a:fgClr>
              <a:schemeClr val="accent1"/>
            </a:fgClr>
            <a:bgClr>
              <a:srgbClr val="FFFF0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867" b="1" dirty="0">
                <a:solidFill>
                  <a:schemeClr val="tx1"/>
                </a:solidFill>
                <a:latin typeface="メイリオ" panose="020B0604030504040204" pitchFamily="50" charset="-128"/>
                <a:ea typeface="メイリオ" panose="020B0604030504040204" pitchFamily="50" charset="-128"/>
              </a:rPr>
              <a:t>9</a:t>
            </a:r>
            <a:r>
              <a:rPr lang="ja-JP" altLang="en-US" sz="867" b="1" dirty="0">
                <a:solidFill>
                  <a:schemeClr val="tx1"/>
                </a:solidFill>
                <a:latin typeface="メイリオ" panose="020B0604030504040204" pitchFamily="50" charset="-128"/>
                <a:ea typeface="メイリオ" panose="020B0604030504040204" pitchFamily="50" charset="-128"/>
              </a:rPr>
              <a:t>月末、秋季実力テストを塾内で実施します</a:t>
            </a:r>
          </a:p>
        </p:txBody>
      </p:sp>
      <p:pic>
        <p:nvPicPr>
          <p:cNvPr id="1949" name="図 194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27530" y="1700017"/>
            <a:ext cx="468255" cy="454407"/>
          </a:xfrm>
          <a:prstGeom prst="rect">
            <a:avLst/>
          </a:prstGeom>
        </p:spPr>
      </p:pic>
      <p:pic>
        <p:nvPicPr>
          <p:cNvPr id="1951" name="図 195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21250679">
            <a:off x="370630" y="719605"/>
            <a:ext cx="604261" cy="604261"/>
          </a:xfrm>
          <a:prstGeom prst="rect">
            <a:avLst/>
          </a:prstGeom>
        </p:spPr>
      </p:pic>
      <p:grpSp>
        <p:nvGrpSpPr>
          <p:cNvPr id="129" name="グループ化 128"/>
          <p:cNvGrpSpPr/>
          <p:nvPr/>
        </p:nvGrpSpPr>
        <p:grpSpPr>
          <a:xfrm>
            <a:off x="603573" y="3396347"/>
            <a:ext cx="2633366" cy="1363442"/>
            <a:chOff x="1425690" y="7059522"/>
            <a:chExt cx="5099109" cy="2223626"/>
          </a:xfrm>
        </p:grpSpPr>
        <p:sp>
          <p:nvSpPr>
            <p:cNvPr id="128" name="角丸四角形 127"/>
            <p:cNvSpPr/>
            <p:nvPr/>
          </p:nvSpPr>
          <p:spPr>
            <a:xfrm>
              <a:off x="1669774" y="7394713"/>
              <a:ext cx="4855025" cy="188843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42"/>
            </a:p>
          </p:txBody>
        </p:sp>
        <p:pic>
          <p:nvPicPr>
            <p:cNvPr id="1948" name="図 1947"/>
            <p:cNvPicPr>
              <a:picLocks noChangeAspect="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425690" y="7059522"/>
              <a:ext cx="900126" cy="740998"/>
            </a:xfrm>
            <a:prstGeom prst="rect">
              <a:avLst/>
            </a:prstGeom>
          </p:spPr>
        </p:pic>
      </p:grpSp>
      <p:sp>
        <p:nvSpPr>
          <p:cNvPr id="131" name="テキスト ボックス 130"/>
          <p:cNvSpPr txBox="1"/>
          <p:nvPr/>
        </p:nvSpPr>
        <p:spPr>
          <a:xfrm>
            <a:off x="1177329" y="3475725"/>
            <a:ext cx="1661032" cy="225767"/>
          </a:xfrm>
          <a:prstGeom prst="rect">
            <a:avLst/>
          </a:prstGeom>
          <a:noFill/>
        </p:spPr>
        <p:txBody>
          <a:bodyPr wrap="none" rtlCol="0">
            <a:spAutoFit/>
          </a:bodyPr>
          <a:lstStyle/>
          <a:p>
            <a:r>
              <a:rPr lang="ja-JP" altLang="en-US" sz="867" dirty="0">
                <a:solidFill>
                  <a:srgbClr val="C96800"/>
                </a:solidFill>
                <a:latin typeface="HGS明朝E" panose="02020900000000000000" pitchFamily="18" charset="-128"/>
                <a:ea typeface="HGS明朝E" panose="02020900000000000000" pitchFamily="18" charset="-128"/>
              </a:rPr>
              <a:t>ご家庭での学習</a:t>
            </a:r>
            <a:r>
              <a:rPr lang="en-US" altLang="ja-JP" sz="867" dirty="0">
                <a:solidFill>
                  <a:srgbClr val="C96800"/>
                </a:solidFill>
                <a:latin typeface="HGS明朝E" panose="02020900000000000000" pitchFamily="18" charset="-128"/>
                <a:ea typeface="HGS明朝E" panose="02020900000000000000" pitchFamily="18" charset="-128"/>
              </a:rPr>
              <a:t>Point</a:t>
            </a:r>
            <a:r>
              <a:rPr lang="ja-JP" altLang="en-US" sz="867" dirty="0">
                <a:solidFill>
                  <a:srgbClr val="C96800"/>
                </a:solidFill>
                <a:latin typeface="HGS明朝E" panose="02020900000000000000" pitchFamily="18" charset="-128"/>
                <a:ea typeface="HGS明朝E" panose="02020900000000000000" pitchFamily="18" charset="-128"/>
              </a:rPr>
              <a:t>＆お願い</a:t>
            </a:r>
          </a:p>
        </p:txBody>
      </p:sp>
      <p:sp>
        <p:nvSpPr>
          <p:cNvPr id="132" name="正方形/長方形 131"/>
          <p:cNvSpPr/>
          <p:nvPr/>
        </p:nvSpPr>
        <p:spPr>
          <a:xfrm>
            <a:off x="836002" y="3739873"/>
            <a:ext cx="2416292" cy="541174"/>
          </a:xfrm>
          <a:prstGeom prst="rect">
            <a:avLst/>
          </a:prstGeom>
        </p:spPr>
        <p:txBody>
          <a:bodyPr wrap="square">
            <a:spAutoFit/>
          </a:bodyPr>
          <a:lstStyle/>
          <a:p>
            <a:r>
              <a:rPr lang="ja-JP" altLang="en-US" sz="729" dirty="0">
                <a:latin typeface="HGS明朝E" panose="02020900000000000000" pitchFamily="18" charset="-128"/>
                <a:ea typeface="HGS明朝E" panose="02020900000000000000" pitchFamily="18" charset="-128"/>
              </a:rPr>
              <a:t>どんなに親身な先生でも、保護者の皆さまの代わりはできません。お子さまの学力形成や成長には、やはりご家族の力が必要です。</a:t>
            </a:r>
            <a:r>
              <a:rPr lang="ja-JP" altLang="en-US" sz="729" dirty="0">
                <a:solidFill>
                  <a:srgbClr val="000000"/>
                </a:solidFill>
                <a:latin typeface="HGS明朝E" panose="02020900000000000000" pitchFamily="18" charset="-128"/>
                <a:ea typeface="HGS明朝E" panose="02020900000000000000" pitchFamily="18" charset="-128"/>
              </a:rPr>
              <a:t>教室での取り組みをより効果的なものにするために家庭での学習も大切です。</a:t>
            </a:r>
            <a:endParaRPr lang="en-US" altLang="ja-JP" sz="729" dirty="0">
              <a:solidFill>
                <a:srgbClr val="000000"/>
              </a:solidFill>
              <a:latin typeface="HGS明朝E" panose="02020900000000000000" pitchFamily="18" charset="-128"/>
              <a:ea typeface="HGS明朝E" panose="02020900000000000000" pitchFamily="18" charset="-128"/>
            </a:endParaRPr>
          </a:p>
        </p:txBody>
      </p:sp>
      <p:sp>
        <p:nvSpPr>
          <p:cNvPr id="2" name="テキスト ボックス 1"/>
          <p:cNvSpPr txBox="1"/>
          <p:nvPr/>
        </p:nvSpPr>
        <p:spPr>
          <a:xfrm>
            <a:off x="1117762" y="4137373"/>
            <a:ext cx="1708262" cy="550728"/>
          </a:xfrm>
          <a:prstGeom prst="rect">
            <a:avLst/>
          </a:prstGeom>
          <a:noFill/>
        </p:spPr>
        <p:txBody>
          <a:bodyPr wrap="square" rtlCol="0">
            <a:spAutoFit/>
          </a:bodyPr>
          <a:lstStyle/>
          <a:p>
            <a:pPr lvl="0"/>
            <a:endParaRPr lang="en-US" altLang="ja-JP" sz="624" dirty="0">
              <a:solidFill>
                <a:srgbClr val="000000"/>
              </a:solidFill>
              <a:latin typeface="HGS明朝E" panose="02020900000000000000" pitchFamily="18" charset="-128"/>
              <a:ea typeface="HGS明朝E" panose="02020900000000000000" pitchFamily="18" charset="-128"/>
            </a:endParaRPr>
          </a:p>
          <a:p>
            <a:pPr marL="82620" indent="-82620">
              <a:buFont typeface="Wingdings" panose="05000000000000000000" pitchFamily="2" charset="2"/>
              <a:buChar char="ü"/>
            </a:pPr>
            <a:r>
              <a:rPr lang="en-US" altLang="ja-JP" sz="624" b="1" dirty="0">
                <a:solidFill>
                  <a:srgbClr val="000000"/>
                </a:solidFill>
                <a:latin typeface="メイリオ" panose="020B0604030504040204" pitchFamily="50" charset="-128"/>
                <a:ea typeface="メイリオ" panose="020B0604030504040204" pitchFamily="50" charset="-128"/>
              </a:rPr>
              <a:t>Point1</a:t>
            </a:r>
            <a:r>
              <a:rPr lang="ja-JP" altLang="en-US" sz="624" b="1" dirty="0">
                <a:solidFill>
                  <a:srgbClr val="000000"/>
                </a:solidFill>
                <a:latin typeface="メイリオ" panose="020B0604030504040204" pitchFamily="50" charset="-128"/>
                <a:ea typeface="メイリオ" panose="020B0604030504040204" pitchFamily="50" charset="-128"/>
              </a:rPr>
              <a:t>：ああああああああああああ</a:t>
            </a:r>
            <a:endParaRPr lang="en-US" altLang="ja-JP" sz="624" b="1" dirty="0">
              <a:solidFill>
                <a:srgbClr val="000000"/>
              </a:solidFill>
              <a:latin typeface="メイリオ" panose="020B0604030504040204" pitchFamily="50" charset="-128"/>
              <a:ea typeface="メイリオ" panose="020B0604030504040204" pitchFamily="50" charset="-128"/>
            </a:endParaRPr>
          </a:p>
          <a:p>
            <a:pPr marL="82620" indent="-82620">
              <a:buFont typeface="Wingdings" panose="05000000000000000000" pitchFamily="2" charset="2"/>
              <a:buChar char="ü"/>
            </a:pPr>
            <a:r>
              <a:rPr lang="en-US" altLang="ja-JP" sz="624" b="1" dirty="0">
                <a:solidFill>
                  <a:srgbClr val="000000"/>
                </a:solidFill>
                <a:latin typeface="メイリオ" panose="020B0604030504040204" pitchFamily="50" charset="-128"/>
                <a:ea typeface="メイリオ" panose="020B0604030504040204" pitchFamily="50" charset="-128"/>
              </a:rPr>
              <a:t>Point2</a:t>
            </a:r>
            <a:r>
              <a:rPr lang="ja-JP" altLang="en-US" sz="624" b="1" dirty="0">
                <a:solidFill>
                  <a:srgbClr val="000000"/>
                </a:solidFill>
                <a:latin typeface="メイリオ" panose="020B0604030504040204" pitchFamily="50" charset="-128"/>
                <a:ea typeface="メイリオ" panose="020B0604030504040204" pitchFamily="50" charset="-128"/>
              </a:rPr>
              <a:t>：</a:t>
            </a:r>
            <a:r>
              <a:rPr lang="ja-JP" altLang="en-US" sz="624" b="1" dirty="0" err="1">
                <a:solidFill>
                  <a:srgbClr val="000000"/>
                </a:solidFill>
                <a:latin typeface="メイリオ" panose="020B0604030504040204" pitchFamily="50" charset="-128"/>
                <a:ea typeface="メイリオ" panose="020B0604030504040204" pitchFamily="50" charset="-128"/>
              </a:rPr>
              <a:t>いいいい</a:t>
            </a:r>
            <a:r>
              <a:rPr lang="ja-JP" altLang="en-US" sz="624" b="1" dirty="0">
                <a:solidFill>
                  <a:srgbClr val="000000"/>
                </a:solidFill>
                <a:latin typeface="メイリオ" panose="020B0604030504040204" pitchFamily="50" charset="-128"/>
                <a:ea typeface="メイリオ" panose="020B0604030504040204" pitchFamily="50" charset="-128"/>
              </a:rPr>
              <a:t>いいいいいいいい</a:t>
            </a:r>
            <a:endParaRPr lang="en-US" altLang="ja-JP" sz="624" b="1" dirty="0">
              <a:solidFill>
                <a:srgbClr val="000000"/>
              </a:solidFill>
              <a:latin typeface="メイリオ" panose="020B0604030504040204" pitchFamily="50" charset="-128"/>
              <a:ea typeface="メイリオ" panose="020B0604030504040204" pitchFamily="50" charset="-128"/>
            </a:endParaRPr>
          </a:p>
          <a:p>
            <a:pPr marL="82620" indent="-82620">
              <a:buFont typeface="Wingdings" panose="05000000000000000000" pitchFamily="2" charset="2"/>
              <a:buChar char="ü"/>
            </a:pPr>
            <a:r>
              <a:rPr lang="en-US" altLang="ja-JP" sz="624" b="1" dirty="0">
                <a:solidFill>
                  <a:srgbClr val="000000"/>
                </a:solidFill>
                <a:latin typeface="メイリオ" panose="020B0604030504040204" pitchFamily="50" charset="-128"/>
                <a:ea typeface="メイリオ" panose="020B0604030504040204" pitchFamily="50" charset="-128"/>
              </a:rPr>
              <a:t>Point3</a:t>
            </a:r>
            <a:r>
              <a:rPr lang="ja-JP" altLang="en-US" sz="624" b="1" dirty="0">
                <a:solidFill>
                  <a:srgbClr val="000000"/>
                </a:solidFill>
                <a:latin typeface="メイリオ" panose="020B0604030504040204" pitchFamily="50" charset="-128"/>
                <a:ea typeface="メイリオ" panose="020B0604030504040204" pitchFamily="50" charset="-128"/>
              </a:rPr>
              <a:t>：</a:t>
            </a:r>
            <a:r>
              <a:rPr lang="ja-JP" altLang="en-US" sz="624" b="1" dirty="0" err="1">
                <a:solidFill>
                  <a:srgbClr val="000000"/>
                </a:solidFill>
                <a:latin typeface="メイリオ" panose="020B0604030504040204" pitchFamily="50" charset="-128"/>
                <a:ea typeface="メイリオ" panose="020B0604030504040204" pitchFamily="50" charset="-128"/>
              </a:rPr>
              <a:t>うううううううううううう</a:t>
            </a:r>
            <a:endParaRPr lang="en-US" altLang="ja-JP" sz="624" b="1" dirty="0">
              <a:solidFill>
                <a:srgbClr val="000000"/>
              </a:solidFill>
              <a:latin typeface="メイリオ" panose="020B0604030504040204" pitchFamily="50" charset="-128"/>
              <a:ea typeface="メイリオ" panose="020B0604030504040204" pitchFamily="50" charset="-128"/>
            </a:endParaRPr>
          </a:p>
          <a:p>
            <a:pPr lvl="0"/>
            <a:endParaRPr lang="ja-JP" altLang="en-US" sz="482" dirty="0">
              <a:solidFill>
                <a:prstClr val="black"/>
              </a:solidFill>
              <a:latin typeface="HGS明朝E" panose="02020900000000000000" pitchFamily="18" charset="-128"/>
              <a:ea typeface="HGS明朝E" panose="02020900000000000000" pitchFamily="18" charset="-128"/>
            </a:endParaRPr>
          </a:p>
        </p:txBody>
      </p:sp>
    </p:spTree>
    <p:extLst>
      <p:ext uri="{BB962C8B-B14F-4D97-AF65-F5344CB8AC3E}">
        <p14:creationId xmlns:p14="http://schemas.microsoft.com/office/powerpoint/2010/main" val="2815177617"/>
      </p:ext>
    </p:extLst>
  </p:cSld>
  <p:clrMapOvr>
    <a:masterClrMapping/>
  </p:clrMapOvr>
  <p:timing>
    <p:tnLst>
      <p:par>
        <p:cTn id="1" dur="indefinite" restart="never" nodeType="tmRoot"/>
      </p:par>
    </p:tnLst>
  </p:timing>
</p:sld>
</file>

<file path=ppt/theme/theme1.xml><?xml version="1.0" encoding="utf-8"?>
<a:theme xmlns:a="http://schemas.openxmlformats.org/drawingml/2006/main" name="22">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22.pptx" id="{88BFAF2C-7967-4253-A740-5914485FC90A}" vid="{029E7FE1-BB1E-4A8E-8B13-B34DD60075B0}"/>
    </a:ext>
  </a:extLst>
</a:theme>
</file>

<file path=ppt/theme/theme2.xml><?xml version="1.0" encoding="utf-8"?>
<a:theme xmlns:a="http://schemas.openxmlformats.org/drawingml/2006/main" name="Office テーマ">
  <a:themeElements>
    <a:clrScheme name="黄">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S.pptx" id="{32CA46DE-8995-434B-9E5A-781BD055555C}" vid="{5E3F0B81-4ED3-4314-ABAD-8268A385C75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22</Template>
  <TotalTime>0</TotalTime>
  <Words>312</Words>
  <Application>Microsoft Office PowerPoint</Application>
  <PresentationFormat>ユーザー設定</PresentationFormat>
  <Paragraphs>30</Paragraphs>
  <Slides>2</Slides>
  <Notes>1</Notes>
  <HiddenSlides>0</HiddenSlides>
  <MMClips>0</MMClips>
  <ScaleCrop>false</ScaleCrop>
  <HeadingPairs>
    <vt:vector size="4" baseType="variant">
      <vt:variant>
        <vt:lpstr>テーマ</vt:lpstr>
      </vt:variant>
      <vt:variant>
        <vt:i4>2</vt:i4>
      </vt:variant>
      <vt:variant>
        <vt:lpstr>スライド タイトル</vt:lpstr>
      </vt:variant>
      <vt:variant>
        <vt:i4>2</vt:i4>
      </vt:variant>
    </vt:vector>
  </HeadingPairs>
  <TitlesOfParts>
    <vt:vector size="4" baseType="lpstr">
      <vt:lpstr>22</vt:lpstr>
      <vt:lpstr>Office テーマ</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2014-07-08T06:47:42Z</dcterms:created>
  <dcterms:modified xsi:type="dcterms:W3CDTF">2014-07-29T12:53:16Z</dcterms:modified>
</cp:coreProperties>
</file>