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7" r:id="rId2"/>
    <p:sldId id="256" r:id="rId3"/>
  </p:sldIdLst>
  <p:sldSz cx="10909300" cy="7777163"/>
  <p:notesSz cx="10450513" cy="7318375"/>
  <p:defaultTextStyle>
    <a:defPPr>
      <a:defRPr lang="ja-JP"/>
    </a:defPPr>
    <a:lvl1pPr marL="0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1pPr>
    <a:lvl2pPr marL="533857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2pPr>
    <a:lvl3pPr marL="1067715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3pPr>
    <a:lvl4pPr marL="1601572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4pPr>
    <a:lvl5pPr marL="2135430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5pPr>
    <a:lvl6pPr marL="2669287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6pPr>
    <a:lvl7pPr marL="3203145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7pPr>
    <a:lvl8pPr marL="3737002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8pPr>
    <a:lvl9pPr marL="4270859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EBF7"/>
    <a:srgbClr val="FFFFE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 showGuides="1">
      <p:cViewPr>
        <p:scale>
          <a:sx n="65" d="100"/>
          <a:sy n="65" d="100"/>
        </p:scale>
        <p:origin x="-1098" y="6"/>
      </p:cViewPr>
      <p:guideLst>
        <p:guide orient="horz" pos="2450"/>
        <p:guide pos="343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10" cy="7201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4529093" cy="365645"/>
          </a:xfrm>
          <a:prstGeom prst="rect">
            <a:avLst/>
          </a:prstGeom>
        </p:spPr>
        <p:txBody>
          <a:bodyPr vert="horz" lIns="78007" tIns="39004" rIns="78007" bIns="39004" rtlCol="0"/>
          <a:lstStyle>
            <a:lvl1pPr algn="l">
              <a:defRPr sz="10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920077" y="1"/>
            <a:ext cx="4527749" cy="365645"/>
          </a:xfrm>
          <a:prstGeom prst="rect">
            <a:avLst/>
          </a:prstGeom>
        </p:spPr>
        <p:txBody>
          <a:bodyPr vert="horz" lIns="78007" tIns="39004" rIns="78007" bIns="39004" rtlCol="0"/>
          <a:lstStyle>
            <a:lvl1pPr algn="r">
              <a:defRPr sz="1000"/>
            </a:lvl1pPr>
          </a:lstStyle>
          <a:p>
            <a:fld id="{50A08DFB-E5F9-4954-88D1-D69F023DD85D}" type="datetimeFigureOut">
              <a:rPr kumimoji="1" lang="ja-JP" altLang="en-US" smtClean="0"/>
              <a:t>2013/10/16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00413" y="549275"/>
            <a:ext cx="3849687" cy="27447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78007" tIns="39004" rIns="78007" bIns="39004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045589" y="3475680"/>
            <a:ext cx="8359335" cy="3293543"/>
          </a:xfrm>
          <a:prstGeom prst="rect">
            <a:avLst/>
          </a:prstGeom>
        </p:spPr>
        <p:txBody>
          <a:bodyPr vert="horz" lIns="78007" tIns="39004" rIns="78007" bIns="39004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6951361"/>
            <a:ext cx="4529093" cy="365645"/>
          </a:xfrm>
          <a:prstGeom prst="rect">
            <a:avLst/>
          </a:prstGeom>
        </p:spPr>
        <p:txBody>
          <a:bodyPr vert="horz" lIns="78007" tIns="39004" rIns="78007" bIns="39004" rtlCol="0" anchor="b"/>
          <a:lstStyle>
            <a:lvl1pPr algn="l">
              <a:defRPr sz="10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920077" y="6951361"/>
            <a:ext cx="4527749" cy="365645"/>
          </a:xfrm>
          <a:prstGeom prst="rect">
            <a:avLst/>
          </a:prstGeom>
        </p:spPr>
        <p:txBody>
          <a:bodyPr vert="horz" lIns="78007" tIns="39004" rIns="78007" bIns="39004" rtlCol="0" anchor="b"/>
          <a:lstStyle>
            <a:lvl1pPr algn="r">
              <a:defRPr sz="1000"/>
            </a:lvl1pPr>
          </a:lstStyle>
          <a:p>
            <a:fld id="{94094CCB-B906-456D-A452-3D100B27DA9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43034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094CCB-B906-456D-A452-3D100B27DA9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2803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18198" y="2415961"/>
            <a:ext cx="9272905" cy="166705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36396" y="4407058"/>
            <a:ext cx="7636510" cy="1987498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338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677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6015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1354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692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2031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7370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2708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545466" y="1814673"/>
            <a:ext cx="9818370" cy="513256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909242" y="311448"/>
            <a:ext cx="2454593" cy="6635793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545466" y="311448"/>
            <a:ext cx="7181956" cy="663579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545466" y="1814673"/>
            <a:ext cx="9818370" cy="5132568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61760" y="4997548"/>
            <a:ext cx="9272905" cy="1544631"/>
          </a:xfrm>
          <a:prstGeom prst="rect">
            <a:avLst/>
          </a:prstGeom>
        </p:spPr>
        <p:txBody>
          <a:bodyPr anchor="t"/>
          <a:lstStyle>
            <a:lvl1pPr algn="l">
              <a:defRPr sz="47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861760" y="3296294"/>
            <a:ext cx="9272905" cy="170125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533857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2pPr>
            <a:lvl3pPr marL="106771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60157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13543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6928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20314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73700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2708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545466" y="1814673"/>
            <a:ext cx="4818274" cy="5132568"/>
          </a:xfrm>
          <a:prstGeom prst="rect">
            <a:avLst/>
          </a:prstGeo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4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545561" y="1814673"/>
            <a:ext cx="4818274" cy="5132568"/>
          </a:xfrm>
          <a:prstGeom prst="rect">
            <a:avLst/>
          </a:prstGeo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4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5465" y="1740861"/>
            <a:ext cx="4820169" cy="72550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800" b="1"/>
            </a:lvl1pPr>
            <a:lvl2pPr marL="533857" indent="0">
              <a:buNone/>
              <a:defRPr sz="2400" b="1"/>
            </a:lvl2pPr>
            <a:lvl3pPr marL="1067715" indent="0">
              <a:buNone/>
              <a:defRPr sz="2200" b="1"/>
            </a:lvl3pPr>
            <a:lvl4pPr marL="1601572" indent="0">
              <a:buNone/>
              <a:defRPr sz="1800" b="1"/>
            </a:lvl4pPr>
            <a:lvl5pPr marL="2135430" indent="0">
              <a:buNone/>
              <a:defRPr sz="1800" b="1"/>
            </a:lvl5pPr>
            <a:lvl6pPr marL="2669287" indent="0">
              <a:buNone/>
              <a:defRPr sz="1800" b="1"/>
            </a:lvl6pPr>
            <a:lvl7pPr marL="3203145" indent="0">
              <a:buNone/>
              <a:defRPr sz="1800" b="1"/>
            </a:lvl7pPr>
            <a:lvl8pPr marL="3737002" indent="0">
              <a:buNone/>
              <a:defRPr sz="1800" b="1"/>
            </a:lvl8pPr>
            <a:lvl9pPr marL="4270859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45465" y="2466369"/>
            <a:ext cx="4820169" cy="4480871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541774" y="1740861"/>
            <a:ext cx="4822062" cy="72550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800" b="1"/>
            </a:lvl1pPr>
            <a:lvl2pPr marL="533857" indent="0">
              <a:buNone/>
              <a:defRPr sz="2400" b="1"/>
            </a:lvl2pPr>
            <a:lvl3pPr marL="1067715" indent="0">
              <a:buNone/>
              <a:defRPr sz="2200" b="1"/>
            </a:lvl3pPr>
            <a:lvl4pPr marL="1601572" indent="0">
              <a:buNone/>
              <a:defRPr sz="1800" b="1"/>
            </a:lvl4pPr>
            <a:lvl5pPr marL="2135430" indent="0">
              <a:buNone/>
              <a:defRPr sz="1800" b="1"/>
            </a:lvl5pPr>
            <a:lvl6pPr marL="2669287" indent="0">
              <a:buNone/>
              <a:defRPr sz="1800" b="1"/>
            </a:lvl6pPr>
            <a:lvl7pPr marL="3203145" indent="0">
              <a:buNone/>
              <a:defRPr sz="1800" b="1"/>
            </a:lvl7pPr>
            <a:lvl8pPr marL="3737002" indent="0">
              <a:buNone/>
              <a:defRPr sz="1800" b="1"/>
            </a:lvl8pPr>
            <a:lvl9pPr marL="4270859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541774" y="2466369"/>
            <a:ext cx="4822062" cy="4480871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09647"/>
            <a:ext cx="3589085" cy="1317797"/>
          </a:xfrm>
          <a:prstGeom prst="rect">
            <a:avLst/>
          </a:prstGeom>
        </p:spPr>
        <p:txBody>
          <a:bodyPr anchor="b"/>
          <a:lstStyle>
            <a:lvl1pPr algn="l">
              <a:defRPr sz="24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265234" y="309647"/>
            <a:ext cx="6098601" cy="6637593"/>
          </a:xfrm>
          <a:prstGeom prst="rect">
            <a:avLst/>
          </a:prstGeom>
        </p:spPr>
        <p:txBody>
          <a:bodyPr/>
          <a:lstStyle>
            <a:lvl1pPr>
              <a:defRPr sz="3700"/>
            </a:lvl1pPr>
            <a:lvl2pPr>
              <a:defRPr sz="3300"/>
            </a:lvl2pPr>
            <a:lvl3pPr>
              <a:defRPr sz="28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545466" y="1627444"/>
            <a:ext cx="3589085" cy="531979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533857" indent="0">
              <a:buNone/>
              <a:defRPr sz="1400"/>
            </a:lvl2pPr>
            <a:lvl3pPr marL="1067715" indent="0">
              <a:buNone/>
              <a:defRPr sz="1100"/>
            </a:lvl3pPr>
            <a:lvl4pPr marL="1601572" indent="0">
              <a:buNone/>
              <a:defRPr sz="1000"/>
            </a:lvl4pPr>
            <a:lvl5pPr marL="2135430" indent="0">
              <a:buNone/>
              <a:defRPr sz="1000"/>
            </a:lvl5pPr>
            <a:lvl6pPr marL="2669287" indent="0">
              <a:buNone/>
              <a:defRPr sz="1000"/>
            </a:lvl6pPr>
            <a:lvl7pPr marL="3203145" indent="0">
              <a:buNone/>
              <a:defRPr sz="1000"/>
            </a:lvl7pPr>
            <a:lvl8pPr marL="3737002" indent="0">
              <a:buNone/>
              <a:defRPr sz="1000"/>
            </a:lvl8pPr>
            <a:lvl9pPr marL="4270859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138299" y="5444015"/>
            <a:ext cx="6545580" cy="642696"/>
          </a:xfrm>
          <a:prstGeom prst="rect">
            <a:avLst/>
          </a:prstGeom>
        </p:spPr>
        <p:txBody>
          <a:bodyPr anchor="b"/>
          <a:lstStyle>
            <a:lvl1pPr algn="l">
              <a:defRPr sz="24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138299" y="694904"/>
            <a:ext cx="6545580" cy="466629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700"/>
            </a:lvl1pPr>
            <a:lvl2pPr marL="533857" indent="0">
              <a:buNone/>
              <a:defRPr sz="3300"/>
            </a:lvl2pPr>
            <a:lvl3pPr marL="1067715" indent="0">
              <a:buNone/>
              <a:defRPr sz="2800"/>
            </a:lvl3pPr>
            <a:lvl4pPr marL="1601572" indent="0">
              <a:buNone/>
              <a:defRPr sz="2400"/>
            </a:lvl4pPr>
            <a:lvl5pPr marL="2135430" indent="0">
              <a:buNone/>
              <a:defRPr sz="2400"/>
            </a:lvl5pPr>
            <a:lvl6pPr marL="2669287" indent="0">
              <a:buNone/>
              <a:defRPr sz="2400"/>
            </a:lvl6pPr>
            <a:lvl7pPr marL="3203145" indent="0">
              <a:buNone/>
              <a:defRPr sz="2400"/>
            </a:lvl7pPr>
            <a:lvl8pPr marL="3737002" indent="0">
              <a:buNone/>
              <a:defRPr sz="2400"/>
            </a:lvl8pPr>
            <a:lvl9pPr marL="4270859" indent="0">
              <a:buNone/>
              <a:defRPr sz="24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138299" y="6086711"/>
            <a:ext cx="6545580" cy="91273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533857" indent="0">
              <a:buNone/>
              <a:defRPr sz="1400"/>
            </a:lvl2pPr>
            <a:lvl3pPr marL="1067715" indent="0">
              <a:buNone/>
              <a:defRPr sz="1100"/>
            </a:lvl3pPr>
            <a:lvl4pPr marL="1601572" indent="0">
              <a:buNone/>
              <a:defRPr sz="1000"/>
            </a:lvl4pPr>
            <a:lvl5pPr marL="2135430" indent="0">
              <a:buNone/>
              <a:defRPr sz="1000"/>
            </a:lvl5pPr>
            <a:lvl6pPr marL="2669287" indent="0">
              <a:buNone/>
              <a:defRPr sz="1000"/>
            </a:lvl6pPr>
            <a:lvl7pPr marL="3203145" indent="0">
              <a:buNone/>
              <a:defRPr sz="1000"/>
            </a:lvl7pPr>
            <a:lvl8pPr marL="3737002" indent="0">
              <a:buNone/>
              <a:defRPr sz="1000"/>
            </a:lvl8pPr>
            <a:lvl9pPr marL="4270859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1067715" rtl="0" eaLnBrk="1" latinLnBrk="0" hangingPunct="1">
        <a:spcBef>
          <a:spcPct val="0"/>
        </a:spcBef>
        <a:buNone/>
        <a:defRPr kumimoji="1" sz="5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00393" indent="-400393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1pPr>
      <a:lvl2pPr marL="867518" indent="-333661" algn="l" defTabSz="1067715" rtl="0" eaLnBrk="1" latinLnBrk="0" hangingPunct="1">
        <a:spcBef>
          <a:spcPct val="20000"/>
        </a:spcBef>
        <a:buFont typeface="Arial" pitchFamily="34" charset="0"/>
        <a:buChar char="–"/>
        <a:defRPr kumimoji="1"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334644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868501" indent="-266929" algn="l" defTabSz="1067715" rtl="0" eaLnBrk="1" latinLnBrk="0" hangingPunct="1">
        <a:spcBef>
          <a:spcPct val="20000"/>
        </a:spcBef>
        <a:buFont typeface="Arial" pitchFamily="34" charset="0"/>
        <a:buChar char="–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02358" indent="-266929" algn="l" defTabSz="1067715" rtl="0" eaLnBrk="1" latinLnBrk="0" hangingPunct="1">
        <a:spcBef>
          <a:spcPct val="20000"/>
        </a:spcBef>
        <a:buFont typeface="Arial" pitchFamily="34" charset="0"/>
        <a:buChar char="»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2936216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470074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003931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537788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33857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67715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01572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35430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669287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03145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737002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270859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DEEBF7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8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9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10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2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13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14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22194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図 10" descr="ASKUL_ChristmasCake.png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43" y="849"/>
            <a:ext cx="10908814" cy="7775464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566752" y="1898169"/>
            <a:ext cx="3146400" cy="2796566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txBody>
          <a:bodyPr wrap="square" lIns="0" tIns="0" rIns="0" bIns="0" rtlCol="0" anchor="ctr">
            <a:noAutofit/>
          </a:bodyPr>
          <a:lstStyle/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写真を入れて</a:t>
            </a:r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2000" dirty="0"/>
          </a:p>
        </p:txBody>
      </p:sp>
      <p:sp>
        <p:nvSpPr>
          <p:cNvPr id="13" name="正方形/長方形 12"/>
          <p:cNvSpPr/>
          <p:nvPr/>
        </p:nvSpPr>
        <p:spPr>
          <a:xfrm>
            <a:off x="3872868" y="1902181"/>
            <a:ext cx="3146400" cy="2797200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txBody>
          <a:bodyPr wrap="square" lIns="0" tIns="0" rIns="0" bIns="0" rtlCol="0" anchor="ctr">
            <a:noAutofit/>
          </a:bodyPr>
          <a:lstStyle/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写真を入れて</a:t>
            </a:r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2000" dirty="0"/>
          </a:p>
        </p:txBody>
      </p:sp>
      <p:sp>
        <p:nvSpPr>
          <p:cNvPr id="14" name="正方形/長方形 13"/>
          <p:cNvSpPr/>
          <p:nvPr/>
        </p:nvSpPr>
        <p:spPr>
          <a:xfrm>
            <a:off x="7178983" y="1895461"/>
            <a:ext cx="3146400" cy="2797200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txBody>
          <a:bodyPr wrap="square" lIns="0" tIns="0" rIns="0" bIns="0" rtlCol="0" anchor="ctr">
            <a:noAutofit/>
          </a:bodyPr>
          <a:lstStyle/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写真を入れて</a:t>
            </a:r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2000" dirty="0"/>
          </a:p>
        </p:txBody>
      </p:sp>
      <p:sp>
        <p:nvSpPr>
          <p:cNvPr id="22" name="正方形/長方形 21"/>
          <p:cNvSpPr/>
          <p:nvPr/>
        </p:nvSpPr>
        <p:spPr>
          <a:xfrm>
            <a:off x="107097" y="396126"/>
            <a:ext cx="10686636" cy="8617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ja-JP" altLang="en-US" sz="5600" b="1" dirty="0" smtClean="0">
                <a:ln w="28575">
                  <a:solidFill>
                    <a:schemeClr val="bg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クリスマスケーキご予約受付中</a:t>
            </a:r>
            <a:endParaRPr lang="ja-JP" altLang="en-US" sz="5600" b="1" dirty="0">
              <a:ln w="28575">
                <a:solidFill>
                  <a:schemeClr val="bg1"/>
                </a:solidFill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3" name="角丸四角形 22"/>
          <p:cNvSpPr/>
          <p:nvPr/>
        </p:nvSpPr>
        <p:spPr>
          <a:xfrm>
            <a:off x="581922" y="1197856"/>
            <a:ext cx="9736261" cy="584269"/>
          </a:xfrm>
          <a:prstGeom prst="roundRect">
            <a:avLst>
              <a:gd name="adj" fmla="val 50000"/>
            </a:avLst>
          </a:prstGeom>
          <a:solidFill>
            <a:srgbClr val="FF0000"/>
          </a:solidFill>
        </p:spPr>
        <p:txBody>
          <a:bodyPr wrap="square" lIns="0" tIns="0" rIns="0" bIns="0" rtlCol="0" anchor="ctr">
            <a:spAutoFit/>
          </a:bodyPr>
          <a:lstStyle/>
          <a:p>
            <a:pPr algn="ctr"/>
            <a:r>
              <a:rPr lang="en-US" altLang="ja-JP" sz="27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11</a:t>
            </a:r>
            <a:r>
              <a:rPr lang="ja-JP" altLang="en-US" sz="27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月中にご予約で</a:t>
            </a:r>
            <a:r>
              <a:rPr lang="en-US" altLang="ja-JP" sz="27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10%</a:t>
            </a:r>
            <a:r>
              <a:rPr lang="ja-JP" altLang="en-US" sz="27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割引！ご予約はお早めに！</a:t>
            </a:r>
            <a:endParaRPr kumimoji="1" lang="ja-JP" altLang="en-US" sz="2700" b="1" dirty="0" smtClean="0">
              <a:solidFill>
                <a:srgbClr val="FFFF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24" name="角丸四角形 23"/>
          <p:cNvSpPr/>
          <p:nvPr/>
        </p:nvSpPr>
        <p:spPr>
          <a:xfrm>
            <a:off x="484070" y="5992828"/>
            <a:ext cx="9946257" cy="1244734"/>
          </a:xfrm>
          <a:prstGeom prst="roundRect">
            <a:avLst/>
          </a:prstGeom>
          <a:solidFill>
            <a:schemeClr val="bg1"/>
          </a:solidFill>
        </p:spPr>
        <p:txBody>
          <a:bodyPr wrap="square" lIns="0" tIns="288000" rIns="0" bIns="0" rtlCol="0" anchor="t" anchorCtr="0">
            <a:noAutofit/>
          </a:bodyPr>
          <a:lstStyle/>
          <a:p>
            <a:pPr marL="684000" fontAlgn="ctr">
              <a:lnSpc>
                <a:spcPts val="2800"/>
              </a:lnSpc>
            </a:pPr>
            <a:r>
              <a:rPr lang="ja-JP" altLang="en-US" sz="2000" dirty="0">
                <a:latin typeface="HGP創英角ｺﾞｼｯｸUB" pitchFamily="50" charset="-128"/>
                <a:ea typeface="HGP創英角ｺﾞｼｯｸUB" pitchFamily="50" charset="-128"/>
              </a:rPr>
              <a:t>パティスリー</a:t>
            </a:r>
            <a:r>
              <a:rPr lang="ja-JP" altLang="en-US" sz="2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 </a:t>
            </a:r>
            <a:r>
              <a:rPr lang="en-US" altLang="ja-JP" sz="4000" b="1" dirty="0" smtClean="0">
                <a:latin typeface="Arial" pitchFamily="34" charset="0"/>
                <a:ea typeface="ＭＳ ゴシック" panose="020B0609070205080204" pitchFamily="49" charset="-128"/>
                <a:cs typeface="Arial" pitchFamily="34" charset="0"/>
              </a:rPr>
              <a:t>ASKUL</a:t>
            </a:r>
          </a:p>
          <a:p>
            <a:pPr marL="684000" fontAlgn="ctr">
              <a:lnSpc>
                <a:spcPts val="2800"/>
              </a:lnSpc>
            </a:pPr>
            <a:r>
              <a:rPr lang="zh-TW" altLang="en-US" sz="2000" dirty="0">
                <a:latin typeface="HGP創英角ｺﾞｼｯｸUB" pitchFamily="50" charset="-128"/>
                <a:ea typeface="HGP創英角ｺﾞｼｯｸUB" pitchFamily="50" charset="-128"/>
              </a:rPr>
              <a:t>〒</a:t>
            </a:r>
            <a:r>
              <a:rPr lang="en-US" altLang="zh-TW" sz="2000" dirty="0">
                <a:latin typeface="HGP創英角ｺﾞｼｯｸUB" pitchFamily="50" charset="-128"/>
                <a:ea typeface="HGP創英角ｺﾞｼｯｸUB" pitchFamily="50" charset="-128"/>
              </a:rPr>
              <a:t>135</a:t>
            </a:r>
            <a:r>
              <a:rPr lang="zh-TW" altLang="en-US" sz="2000" dirty="0">
                <a:latin typeface="HGP創英角ｺﾞｼｯｸUB" pitchFamily="50" charset="-128"/>
                <a:ea typeface="HGP創英角ｺﾞｼｯｸUB" pitchFamily="50" charset="-128"/>
              </a:rPr>
              <a:t>－</a:t>
            </a:r>
            <a:r>
              <a:rPr lang="en-US" altLang="zh-TW" sz="2000" dirty="0">
                <a:latin typeface="HGP創英角ｺﾞｼｯｸUB" pitchFamily="50" charset="-128"/>
                <a:ea typeface="HGP創英角ｺﾞｼｯｸUB" pitchFamily="50" charset="-128"/>
              </a:rPr>
              <a:t>0061</a:t>
            </a:r>
            <a:r>
              <a:rPr lang="zh-TW" altLang="en-US" sz="2000" dirty="0">
                <a:latin typeface="HGP創英角ｺﾞｼｯｸUB" pitchFamily="50" charset="-128"/>
                <a:ea typeface="HGP創英角ｺﾞｼｯｸUB" pitchFamily="50" charset="-128"/>
              </a:rPr>
              <a:t>　東京都江東区豊洲３－２－３　　　　</a:t>
            </a:r>
            <a:r>
              <a:rPr lang="en-US" altLang="zh-TW" sz="2000" dirty="0">
                <a:latin typeface="HGP創英角ｺﾞｼｯｸUB" pitchFamily="50" charset="-128"/>
                <a:ea typeface="HGP創英角ｺﾞｼｯｸUB" pitchFamily="50" charset="-128"/>
              </a:rPr>
              <a:t>tel:03-1234-1111</a:t>
            </a:r>
            <a:endParaRPr kumimoji="1" lang="ja-JP" altLang="en-US" sz="2000" dirty="0" smtClean="0"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566752" y="4718000"/>
            <a:ext cx="3128579" cy="11798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ts val="2400"/>
              </a:lnSpc>
            </a:pPr>
            <a:r>
              <a:rPr lang="ja-JP" altLang="en-US" sz="18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イチゴケーキ５号</a:t>
            </a:r>
          </a:p>
          <a:p>
            <a:pPr>
              <a:lnSpc>
                <a:spcPts val="2400"/>
              </a:lnSpc>
            </a:pPr>
            <a:r>
              <a:rPr lang="ja-JP" altLang="en-US" sz="17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通常価格 </a:t>
            </a:r>
            <a:r>
              <a:rPr lang="en-US" altLang="ja-JP" sz="2400" dirty="0" smtClean="0">
                <a:solidFill>
                  <a:schemeClr val="bg1"/>
                </a:solidFill>
                <a:ea typeface="HG創英角ｺﾞｼｯｸUB" pitchFamily="49" charset="-128"/>
                <a:cs typeface="Arial" pitchFamily="34" charset="0"/>
              </a:rPr>
              <a:t>¥3,500</a:t>
            </a:r>
            <a:r>
              <a:rPr lang="en-US" altLang="ja-JP" sz="18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⇒</a:t>
            </a:r>
          </a:p>
          <a:p>
            <a:pPr algn="r">
              <a:lnSpc>
                <a:spcPts val="4400"/>
              </a:lnSpc>
            </a:pPr>
            <a:r>
              <a:rPr lang="en-US" altLang="ja-JP" sz="4000" b="1" dirty="0" smtClean="0">
                <a:ln w="22225">
                  <a:solidFill>
                    <a:schemeClr val="bg1"/>
                  </a:solidFill>
                </a:ln>
                <a:solidFill>
                  <a:srgbClr val="FF0000"/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¥3,150</a:t>
            </a:r>
            <a:endParaRPr lang="ja-JP" altLang="en-US" sz="4000" b="1" dirty="0">
              <a:ln w="22225">
                <a:solidFill>
                  <a:schemeClr val="bg1"/>
                </a:solidFill>
              </a:ln>
              <a:solidFill>
                <a:srgbClr val="FF0000"/>
              </a:solidFill>
              <a:latin typeface="Century Gothic" panose="020B0502020202020204" pitchFamily="34" charset="0"/>
              <a:cs typeface="Arial" panose="020B0604020202020204" pitchFamily="34" charset="0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3863549" y="4718000"/>
            <a:ext cx="3128579" cy="11798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ts val="2400"/>
              </a:lnSpc>
            </a:pPr>
            <a:r>
              <a:rPr lang="ja-JP" altLang="en-US" sz="18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チョコレートケーキ５号</a:t>
            </a:r>
          </a:p>
          <a:p>
            <a:pPr>
              <a:lnSpc>
                <a:spcPts val="2400"/>
              </a:lnSpc>
            </a:pPr>
            <a:r>
              <a:rPr lang="ja-JP" altLang="en-US" sz="17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通常価格 </a:t>
            </a:r>
            <a:r>
              <a:rPr lang="en-US" altLang="ja-JP" sz="2400" dirty="0" smtClean="0">
                <a:solidFill>
                  <a:schemeClr val="bg1"/>
                </a:solidFill>
                <a:ea typeface="HG創英角ｺﾞｼｯｸUB" pitchFamily="49" charset="-128"/>
                <a:cs typeface="Arial" pitchFamily="34" charset="0"/>
              </a:rPr>
              <a:t>¥4,000</a:t>
            </a:r>
            <a:r>
              <a:rPr lang="en-US" altLang="ja-JP" sz="18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⇒</a:t>
            </a:r>
          </a:p>
          <a:p>
            <a:pPr algn="r">
              <a:lnSpc>
                <a:spcPts val="4400"/>
              </a:lnSpc>
            </a:pPr>
            <a:r>
              <a:rPr lang="en-US" altLang="ja-JP" sz="4000" b="1" dirty="0" smtClean="0">
                <a:ln w="22225">
                  <a:solidFill>
                    <a:schemeClr val="bg1"/>
                  </a:solidFill>
                </a:ln>
                <a:solidFill>
                  <a:srgbClr val="FF0000"/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¥3,600</a:t>
            </a:r>
          </a:p>
        </p:txBody>
      </p:sp>
      <p:sp>
        <p:nvSpPr>
          <p:cNvPr id="27" name="正方形/長方形 26"/>
          <p:cNvSpPr/>
          <p:nvPr/>
        </p:nvSpPr>
        <p:spPr>
          <a:xfrm>
            <a:off x="7198230" y="4724581"/>
            <a:ext cx="3128579" cy="11798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ts val="2400"/>
              </a:lnSpc>
            </a:pPr>
            <a:r>
              <a:rPr lang="ja-JP" altLang="en-US" sz="18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レアチーズケーキ４号</a:t>
            </a:r>
          </a:p>
          <a:p>
            <a:pPr>
              <a:lnSpc>
                <a:spcPts val="2400"/>
              </a:lnSpc>
            </a:pPr>
            <a:r>
              <a:rPr lang="ja-JP" altLang="en-US" sz="17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通常価格 </a:t>
            </a:r>
            <a:r>
              <a:rPr lang="en-US" altLang="ja-JP" sz="2400" dirty="0" smtClean="0">
                <a:solidFill>
                  <a:schemeClr val="bg1"/>
                </a:solidFill>
                <a:ea typeface="HG創英角ｺﾞｼｯｸUB" pitchFamily="49" charset="-128"/>
                <a:cs typeface="Arial" pitchFamily="34" charset="0"/>
              </a:rPr>
              <a:t>¥3,200</a:t>
            </a:r>
            <a:r>
              <a:rPr lang="en-US" altLang="ja-JP" sz="18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⇒</a:t>
            </a:r>
          </a:p>
          <a:p>
            <a:pPr algn="r">
              <a:lnSpc>
                <a:spcPts val="4400"/>
              </a:lnSpc>
            </a:pPr>
            <a:r>
              <a:rPr lang="en-US" altLang="ja-JP" sz="4000" b="1" dirty="0" smtClean="0">
                <a:ln w="22225">
                  <a:solidFill>
                    <a:schemeClr val="bg1"/>
                  </a:solidFill>
                </a:ln>
                <a:solidFill>
                  <a:srgbClr val="FF0000"/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¥2,880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wrap="square" lIns="0" tIns="0" rIns="0" bIns="0" rtlCol="0" anchor="ctr">
        <a:noAutofit/>
      </a:bodyPr>
      <a:lstStyle>
        <a:defPPr marL="396000">
          <a:defRPr sz="2000" dirty="0"/>
        </a:defPPr>
      </a:lst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182</TotalTime>
  <Words>171</Words>
  <Application>Microsoft Office PowerPoint</Application>
  <PresentationFormat>ユーザー設定</PresentationFormat>
  <Paragraphs>33</Paragraphs>
  <Slides>2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cp:lastModifiedBy>赤星真人(d006033)</cp:lastModifiedBy>
  <cp:revision>26</cp:revision>
  <cp:lastPrinted>2013-09-26T07:13:37Z</cp:lastPrinted>
  <dcterms:created xsi:type="dcterms:W3CDTF">2013-09-13T02:54:44Z</dcterms:created>
  <dcterms:modified xsi:type="dcterms:W3CDTF">2013-10-16T11:14:14Z</dcterms:modified>
</cp:coreProperties>
</file>

<file path=docProps/thumbnail.jpeg>
</file>