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0909300" cy="7777163"/>
  <p:notesSz cx="9144000" cy="6858000"/>
  <p:defaultTextStyle>
    <a:defPPr>
      <a:defRPr lang="ja-JP"/>
    </a:defPPr>
    <a:lvl1pPr marL="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1pPr>
    <a:lvl2pPr marL="53385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2pPr>
    <a:lvl3pPr marL="106771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3pPr>
    <a:lvl4pPr marL="160157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4pPr>
    <a:lvl5pPr marL="2135430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5pPr>
    <a:lvl6pPr marL="2669287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6pPr>
    <a:lvl7pPr marL="3203145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7pPr>
    <a:lvl8pPr marL="3737002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8pPr>
    <a:lvl9pPr marL="4270859" algn="l" defTabSz="1067715" rtl="0" eaLnBrk="1" latinLnBrk="0" hangingPunct="1">
      <a:defRPr kumimoji="1"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114" y="918"/>
      </p:cViewPr>
      <p:guideLst>
        <p:guide orient="horz" pos="2450"/>
        <p:guide pos="34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8198" y="2415961"/>
            <a:ext cx="9272905" cy="1667050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6396" y="4407058"/>
            <a:ext cx="7636510" cy="1987498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3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7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1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69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3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37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909242" y="311448"/>
            <a:ext cx="2454593" cy="6635793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45466" y="311448"/>
            <a:ext cx="7181956" cy="6635793"/>
          </a:xfrm>
          <a:prstGeom prst="rect">
            <a:avLst/>
          </a:prstGeom>
        </p:spPr>
        <p:txBody>
          <a:bodyPr vert="eaVert"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45466" y="1814673"/>
            <a:ext cx="9818370" cy="5132568"/>
          </a:xfrm>
          <a:prstGeom prst="rect">
            <a:avLst/>
          </a:prstGeom>
        </p:spPr>
        <p:txBody>
          <a:bodyPr lIns="93635" tIns="46817" rIns="93635" bIns="46817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1760" y="4997548"/>
            <a:ext cx="9272905" cy="1544631"/>
          </a:xfrm>
          <a:prstGeom prst="rect">
            <a:avLst/>
          </a:prstGeom>
        </p:spPr>
        <p:txBody>
          <a:bodyPr lIns="93635" tIns="46817" rIns="93635" bIns="46817" anchor="t"/>
          <a:lstStyle>
            <a:lvl1pPr algn="l">
              <a:defRPr sz="47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61760" y="3296294"/>
            <a:ext cx="9272905" cy="1701254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3385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677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6015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54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692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31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370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08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45466" y="1814673"/>
            <a:ext cx="4818274" cy="513256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545561" y="1814673"/>
            <a:ext cx="4818274" cy="5132568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5465" y="1740861"/>
            <a:ext cx="4820169" cy="725508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5465" y="2466369"/>
            <a:ext cx="4820169" cy="4480871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541774" y="1740861"/>
            <a:ext cx="4822062" cy="725508"/>
          </a:xfrm>
          <a:prstGeom prst="rect">
            <a:avLst/>
          </a:prstGeom>
        </p:spPr>
        <p:txBody>
          <a:bodyPr lIns="93635" tIns="46817" rIns="93635" bIns="46817" anchor="b"/>
          <a:lstStyle>
            <a:lvl1pPr marL="0" indent="0">
              <a:buNone/>
              <a:defRPr sz="2800" b="1"/>
            </a:lvl1pPr>
            <a:lvl2pPr marL="533857" indent="0">
              <a:buNone/>
              <a:defRPr sz="2400" b="1"/>
            </a:lvl2pPr>
            <a:lvl3pPr marL="1067715" indent="0">
              <a:buNone/>
              <a:defRPr sz="2200" b="1"/>
            </a:lvl3pPr>
            <a:lvl4pPr marL="1601572" indent="0">
              <a:buNone/>
              <a:defRPr sz="1800" b="1"/>
            </a:lvl4pPr>
            <a:lvl5pPr marL="2135430" indent="0">
              <a:buNone/>
              <a:defRPr sz="1800" b="1"/>
            </a:lvl5pPr>
            <a:lvl6pPr marL="2669287" indent="0">
              <a:buNone/>
              <a:defRPr sz="1800" b="1"/>
            </a:lvl6pPr>
            <a:lvl7pPr marL="3203145" indent="0">
              <a:buNone/>
              <a:defRPr sz="1800" b="1"/>
            </a:lvl7pPr>
            <a:lvl8pPr marL="3737002" indent="0">
              <a:buNone/>
              <a:defRPr sz="1800" b="1"/>
            </a:lvl8pPr>
            <a:lvl9pPr marL="4270859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541774" y="2466369"/>
            <a:ext cx="4822062" cy="4480871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7"/>
            <a:ext cx="9818370" cy="1296194"/>
          </a:xfrm>
          <a:prstGeom prst="rect">
            <a:avLst/>
          </a:prstGeom>
        </p:spPr>
        <p:txBody>
          <a:bodyPr lIns="93635" tIns="46817" rIns="93635" bIns="46817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09647"/>
            <a:ext cx="3589085" cy="1317797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65234" y="309647"/>
            <a:ext cx="6098601" cy="6637593"/>
          </a:xfrm>
          <a:prstGeom prst="rect">
            <a:avLst/>
          </a:prstGeom>
        </p:spPr>
        <p:txBody>
          <a:bodyPr lIns="93635" tIns="46817" rIns="93635" bIns="46817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45466" y="1627444"/>
            <a:ext cx="3589085" cy="5319796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8299" y="5444015"/>
            <a:ext cx="6545580" cy="642696"/>
          </a:xfrm>
          <a:prstGeom prst="rect">
            <a:avLst/>
          </a:prstGeom>
        </p:spPr>
        <p:txBody>
          <a:bodyPr lIns="93635" tIns="46817" rIns="93635" bIns="46817" anchor="b"/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138299" y="694904"/>
            <a:ext cx="6545580" cy="4666298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3700"/>
            </a:lvl1pPr>
            <a:lvl2pPr marL="533857" indent="0">
              <a:buNone/>
              <a:defRPr sz="3300"/>
            </a:lvl2pPr>
            <a:lvl3pPr marL="1067715" indent="0">
              <a:buNone/>
              <a:defRPr sz="2800"/>
            </a:lvl3pPr>
            <a:lvl4pPr marL="1601572" indent="0">
              <a:buNone/>
              <a:defRPr sz="2400"/>
            </a:lvl4pPr>
            <a:lvl5pPr marL="2135430" indent="0">
              <a:buNone/>
              <a:defRPr sz="2400"/>
            </a:lvl5pPr>
            <a:lvl6pPr marL="2669287" indent="0">
              <a:buNone/>
              <a:defRPr sz="2400"/>
            </a:lvl6pPr>
            <a:lvl7pPr marL="3203145" indent="0">
              <a:buNone/>
              <a:defRPr sz="2400"/>
            </a:lvl7pPr>
            <a:lvl8pPr marL="3737002" indent="0">
              <a:buNone/>
              <a:defRPr sz="2400"/>
            </a:lvl8pPr>
            <a:lvl9pPr marL="4270859" indent="0">
              <a:buNone/>
              <a:defRPr sz="2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38299" y="6086711"/>
            <a:ext cx="6545580" cy="912736"/>
          </a:xfrm>
          <a:prstGeom prst="rect">
            <a:avLst/>
          </a:prstGeom>
        </p:spPr>
        <p:txBody>
          <a:bodyPr lIns="93635" tIns="46817" rIns="93635" bIns="46817"/>
          <a:lstStyle>
            <a:lvl1pPr marL="0" indent="0">
              <a:buNone/>
              <a:defRPr sz="1600"/>
            </a:lvl1pPr>
            <a:lvl2pPr marL="533857" indent="0">
              <a:buNone/>
              <a:defRPr sz="1400"/>
            </a:lvl2pPr>
            <a:lvl3pPr marL="1067715" indent="0">
              <a:buNone/>
              <a:defRPr sz="1100"/>
            </a:lvl3pPr>
            <a:lvl4pPr marL="1601572" indent="0">
              <a:buNone/>
              <a:defRPr sz="1000"/>
            </a:lvl4pPr>
            <a:lvl5pPr marL="2135430" indent="0">
              <a:buNone/>
              <a:defRPr sz="1000"/>
            </a:lvl5pPr>
            <a:lvl6pPr marL="2669287" indent="0">
              <a:buNone/>
              <a:defRPr sz="1000"/>
            </a:lvl6pPr>
            <a:lvl7pPr marL="3203145" indent="0">
              <a:buNone/>
              <a:defRPr sz="1000"/>
            </a:lvl7pPr>
            <a:lvl8pPr marL="3737002" indent="0">
              <a:buNone/>
              <a:defRPr sz="1000"/>
            </a:lvl8pPr>
            <a:lvl9pPr marL="427085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545465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FA83BFF5-F59C-4741-84F0-117F16AE10C5}" type="datetimeFigureOut">
              <a:rPr kumimoji="1" lang="ja-JP" altLang="en-US" smtClean="0"/>
              <a:pPr/>
              <a:t>2013/10/16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727345" y="7208278"/>
            <a:ext cx="3454612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818332" y="7208278"/>
            <a:ext cx="2545503" cy="414062"/>
          </a:xfrm>
          <a:prstGeom prst="rect">
            <a:avLst/>
          </a:prstGeom>
        </p:spPr>
        <p:txBody>
          <a:bodyPr lIns="93635" tIns="46817" rIns="93635" bIns="46817"/>
          <a:lstStyle/>
          <a:p>
            <a:fld id="{0BD2FCCE-C96E-4427-B99C-897B691ACB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7715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393" indent="-400393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518" indent="-333661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64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8501" indent="-266929" algn="l" defTabSz="106771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2358" indent="-266929" algn="l" defTabSz="106771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36216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470074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03931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537788" indent="-266929" algn="l" defTabSz="10677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385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71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57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35430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9287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03145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7002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859" algn="l" defTabSz="1067715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E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64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ASKUL_Christmas_レストラン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" y="0"/>
            <a:ext cx="10903109" cy="777716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18" y="399402"/>
            <a:ext cx="7644400" cy="1490475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535747" y="2419350"/>
            <a:ext cx="5000625" cy="3552825"/>
            <a:chOff x="535747" y="2419350"/>
            <a:chExt cx="5000625" cy="3552825"/>
          </a:xfrm>
        </p:grpSpPr>
        <p:sp>
          <p:nvSpPr>
            <p:cNvPr id="2" name="正方形/長方形 1"/>
            <p:cNvSpPr/>
            <p:nvPr/>
          </p:nvSpPr>
          <p:spPr>
            <a:xfrm>
              <a:off x="595259" y="2482162"/>
              <a:ext cx="4881600" cy="34272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396000" algn="ctr"/>
              <a:endParaRPr kumimoji="1" lang="ja-JP" altLang="en-US" sz="20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535747" y="2419350"/>
              <a:ext cx="5000625" cy="3552825"/>
            </a:xfrm>
            <a:prstGeom prst="rect">
              <a:avLst/>
            </a:prstGeom>
            <a:ln w="38100" cap="sq">
              <a:solidFill>
                <a:schemeClr val="bg1"/>
              </a:solidFill>
              <a:miter lim="800000"/>
            </a:ln>
          </p:spPr>
          <p:txBody>
            <a:bodyPr wrap="square" lIns="0" tIns="0" rIns="0" bIns="0" rtlCol="0" anchor="ctr">
              <a:noAutofit/>
            </a:bodyPr>
            <a:lstStyle/>
            <a:p>
              <a:pPr marL="396000" algn="ctr"/>
              <a:endParaRPr kumimoji="1" lang="ja-JP" altLang="en-US" sz="2000" dirty="0"/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669097" y="2552700"/>
            <a:ext cx="4733925" cy="328612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865022" y="2344972"/>
            <a:ext cx="4500594" cy="8685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600"/>
              </a:lnSpc>
            </a:pPr>
            <a:r>
              <a:rPr lang="ja-JP" altLang="en-US" sz="2800" dirty="0" smtClean="0">
                <a:latin typeface="HG創英角ｺﾞｼｯｸUB" pitchFamily="49" charset="-128"/>
                <a:ea typeface="HG創英角ｺﾞｼｯｸUB" pitchFamily="49" charset="-128"/>
              </a:rPr>
              <a:t>クリスマスディナーコース</a:t>
            </a:r>
          </a:p>
          <a:p>
            <a:pPr>
              <a:lnSpc>
                <a:spcPts val="3600"/>
              </a:lnSpc>
            </a:pPr>
            <a:r>
              <a:rPr lang="ja-JP" altLang="en-US" sz="2800" dirty="0" smtClean="0">
                <a:latin typeface="HG創英角ｺﾞｼｯｸUB" pitchFamily="49" charset="-128"/>
                <a:ea typeface="HG創英角ｺﾞｼｯｸUB" pitchFamily="49" charset="-128"/>
              </a:rPr>
              <a:t>￥３０００</a:t>
            </a:r>
            <a:endParaRPr lang="ja-JP" altLang="en-US" sz="2800" dirty="0"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926935" y="3225796"/>
            <a:ext cx="4276755" cy="28623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前菜</a:t>
            </a:r>
          </a:p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本日のスープ</a:t>
            </a:r>
          </a:p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メイン（肉・魚料理から１品）</a:t>
            </a:r>
          </a:p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パン・ライス</a:t>
            </a:r>
          </a:p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デザート</a:t>
            </a:r>
          </a:p>
          <a:p>
            <a:pPr>
              <a:lnSpc>
                <a:spcPts val="3700"/>
              </a:lnSpc>
            </a:pPr>
            <a:r>
              <a:rPr lang="ja-JP" altLang="en-US" sz="2300" dirty="0" smtClean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ドリンク</a:t>
            </a:r>
            <a:endParaRPr lang="ja-JP" altLang="en-US" sz="23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492223" y="6504195"/>
            <a:ext cx="7928824" cy="1176129"/>
          </a:xfrm>
          <a:prstGeom prst="rect">
            <a:avLst/>
          </a:prstGeom>
        </p:spPr>
        <p:txBody>
          <a:bodyPr lIns="0" tIns="108000" rIns="0" bIns="0">
            <a:noAutofit/>
          </a:bodyPr>
          <a:lstStyle/>
          <a:p>
            <a:pPr fontAlgn="ctr"/>
            <a:r>
              <a:rPr lang="ja-JP" altLang="en-US" sz="15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カフェレストラン</a:t>
            </a:r>
            <a:r>
              <a:rPr lang="ja-JP" altLang="en-US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 </a:t>
            </a:r>
            <a:r>
              <a:rPr lang="ja-JP" altLang="en-US" sz="3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アスクル</a:t>
            </a:r>
            <a:r>
              <a:rPr lang="ja-JP" altLang="en-US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 </a:t>
            </a:r>
          </a:p>
          <a:p>
            <a:pPr fontAlgn="ctr"/>
            <a:r>
              <a:rPr lang="ja-JP" altLang="en-US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〒</a:t>
            </a:r>
            <a:r>
              <a:rPr lang="en-US" altLang="ja-JP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135</a:t>
            </a:r>
            <a:r>
              <a:rPr lang="ja-JP" altLang="en-US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－</a:t>
            </a:r>
            <a:r>
              <a:rPr lang="en-US" altLang="ja-JP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0061</a:t>
            </a:r>
            <a:r>
              <a:rPr lang="ja-JP" altLang="en-US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　東京都江東区豊洲３－２－３   △</a:t>
            </a:r>
            <a:r>
              <a:rPr lang="en-US" altLang="ja-JP" sz="2200" dirty="0" smtClean="0">
                <a:solidFill>
                  <a:schemeClr val="bg1"/>
                </a:solidFill>
                <a:latin typeface="HG創英角ｺﾞｼｯｸUB" pitchFamily="49" charset="-128"/>
                <a:ea typeface="HG創英角ｺﾞｼｯｸUB" pitchFamily="49" charset="-128"/>
              </a:rPr>
              <a:t>03-1234-1111</a:t>
            </a:r>
            <a:endParaRPr lang="ja-JP" altLang="en-US" sz="2200" dirty="0">
              <a:solidFill>
                <a:schemeClr val="bg1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 lIns="0" tIns="0" rIns="0" bIns="0" rtlCol="0" anchor="ctr">
        <a:noAutofit/>
      </a:bodyPr>
      <a:lstStyle>
        <a:defPPr marL="396000">
          <a:defRPr sz="2000" dirty="0"/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139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赤星真人(d006033)</cp:lastModifiedBy>
  <cp:revision>23</cp:revision>
  <dcterms:created xsi:type="dcterms:W3CDTF">2013-09-13T02:54:44Z</dcterms:created>
  <dcterms:modified xsi:type="dcterms:W3CDTF">2013-10-16T11:11:44Z</dcterms:modified>
</cp:coreProperties>
</file>