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Lst>
  <p:sldSz cx="10909300" cy="7777163"/>
  <p:notesSz cx="10234613" cy="7099300"/>
  <p:defaultTextStyle>
    <a:defPPr>
      <a:defRPr lang="ja-JP"/>
    </a:defPPr>
    <a:lvl1pPr marL="0" algn="l" defTabSz="1067715" rtl="0" eaLnBrk="1" latinLnBrk="0" hangingPunct="1">
      <a:defRPr kumimoji="1" sz="2200" kern="1200">
        <a:solidFill>
          <a:schemeClr val="tx1"/>
        </a:solidFill>
        <a:latin typeface="+mn-lt"/>
        <a:ea typeface="+mn-ea"/>
        <a:cs typeface="+mn-cs"/>
      </a:defRPr>
    </a:lvl1pPr>
    <a:lvl2pPr marL="533857" algn="l" defTabSz="1067715" rtl="0" eaLnBrk="1" latinLnBrk="0" hangingPunct="1">
      <a:defRPr kumimoji="1" sz="2200" kern="1200">
        <a:solidFill>
          <a:schemeClr val="tx1"/>
        </a:solidFill>
        <a:latin typeface="+mn-lt"/>
        <a:ea typeface="+mn-ea"/>
        <a:cs typeface="+mn-cs"/>
      </a:defRPr>
    </a:lvl2pPr>
    <a:lvl3pPr marL="1067715" algn="l" defTabSz="1067715" rtl="0" eaLnBrk="1" latinLnBrk="0" hangingPunct="1">
      <a:defRPr kumimoji="1" sz="2200" kern="1200">
        <a:solidFill>
          <a:schemeClr val="tx1"/>
        </a:solidFill>
        <a:latin typeface="+mn-lt"/>
        <a:ea typeface="+mn-ea"/>
        <a:cs typeface="+mn-cs"/>
      </a:defRPr>
    </a:lvl3pPr>
    <a:lvl4pPr marL="1601572" algn="l" defTabSz="1067715" rtl="0" eaLnBrk="1" latinLnBrk="0" hangingPunct="1">
      <a:defRPr kumimoji="1" sz="2200" kern="1200">
        <a:solidFill>
          <a:schemeClr val="tx1"/>
        </a:solidFill>
        <a:latin typeface="+mn-lt"/>
        <a:ea typeface="+mn-ea"/>
        <a:cs typeface="+mn-cs"/>
      </a:defRPr>
    </a:lvl4pPr>
    <a:lvl5pPr marL="2135430" algn="l" defTabSz="1067715" rtl="0" eaLnBrk="1" latinLnBrk="0" hangingPunct="1">
      <a:defRPr kumimoji="1" sz="2200" kern="1200">
        <a:solidFill>
          <a:schemeClr val="tx1"/>
        </a:solidFill>
        <a:latin typeface="+mn-lt"/>
        <a:ea typeface="+mn-ea"/>
        <a:cs typeface="+mn-cs"/>
      </a:defRPr>
    </a:lvl5pPr>
    <a:lvl6pPr marL="2669287" algn="l" defTabSz="1067715" rtl="0" eaLnBrk="1" latinLnBrk="0" hangingPunct="1">
      <a:defRPr kumimoji="1" sz="2200" kern="1200">
        <a:solidFill>
          <a:schemeClr val="tx1"/>
        </a:solidFill>
        <a:latin typeface="+mn-lt"/>
        <a:ea typeface="+mn-ea"/>
        <a:cs typeface="+mn-cs"/>
      </a:defRPr>
    </a:lvl6pPr>
    <a:lvl7pPr marL="3203145" algn="l" defTabSz="1067715" rtl="0" eaLnBrk="1" latinLnBrk="0" hangingPunct="1">
      <a:defRPr kumimoji="1" sz="2200" kern="1200">
        <a:solidFill>
          <a:schemeClr val="tx1"/>
        </a:solidFill>
        <a:latin typeface="+mn-lt"/>
        <a:ea typeface="+mn-ea"/>
        <a:cs typeface="+mn-cs"/>
      </a:defRPr>
    </a:lvl7pPr>
    <a:lvl8pPr marL="3737002" algn="l" defTabSz="1067715" rtl="0" eaLnBrk="1" latinLnBrk="0" hangingPunct="1">
      <a:defRPr kumimoji="1" sz="2200" kern="1200">
        <a:solidFill>
          <a:schemeClr val="tx1"/>
        </a:solidFill>
        <a:latin typeface="+mn-lt"/>
        <a:ea typeface="+mn-ea"/>
        <a:cs typeface="+mn-cs"/>
      </a:defRPr>
    </a:lvl8pPr>
    <a:lvl9pPr marL="4270859" algn="l" defTabSz="1067715" rtl="0" eaLnBrk="1" latinLnBrk="0" hangingPunct="1">
      <a:defRPr kumimoji="1" sz="2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7"/>
    <a:srgbClr val="D2B38A"/>
    <a:srgbClr val="CC9900"/>
    <a:srgbClr val="FF0066"/>
    <a:srgbClr val="F8C136"/>
    <a:srgbClr val="CCFF99"/>
    <a:srgbClr val="FFCCFF"/>
    <a:srgbClr val="FFFFCC"/>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showGuides="1">
      <p:cViewPr>
        <p:scale>
          <a:sx n="100" d="100"/>
          <a:sy n="100" d="100"/>
        </p:scale>
        <p:origin x="-72" y="-72"/>
      </p:cViewPr>
      <p:guideLst>
        <p:guide orient="horz" pos="2450"/>
        <p:guide pos="3437"/>
      </p:guideLst>
    </p:cSldViewPr>
  </p:slideViewPr>
  <p:notesTextViewPr>
    <p:cViewPr>
      <p:scale>
        <a:sx n="100" d="100"/>
        <a:sy n="100" d="100"/>
      </p:scale>
      <p:origin x="0" y="0"/>
    </p:cViewPr>
  </p:notesTextViewPr>
  <p:gridSpacing cx="72010" cy="7201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18198" y="2415961"/>
            <a:ext cx="9272905" cy="1667050"/>
          </a:xfrm>
          <a:prstGeom prst="rect">
            <a:avLst/>
          </a:prstGeom>
        </p:spPr>
        <p:txBody>
          <a:bodyPr lIns="93635" tIns="46817" rIns="93635" bIns="46817"/>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636396" y="4407058"/>
            <a:ext cx="7636510" cy="1987498"/>
          </a:xfrm>
          <a:prstGeom prst="rect">
            <a:avLst/>
          </a:prstGeom>
        </p:spPr>
        <p:txBody>
          <a:bodyPr lIns="93635" tIns="46817" rIns="93635" bIns="46817"/>
          <a:lstStyle>
            <a:lvl1pPr marL="0" indent="0" algn="ctr">
              <a:buNone/>
              <a:defRPr>
                <a:solidFill>
                  <a:schemeClr val="tx1">
                    <a:tint val="75000"/>
                  </a:schemeClr>
                </a:solidFill>
              </a:defRPr>
            </a:lvl1pPr>
            <a:lvl2pPr marL="533857" indent="0" algn="ctr">
              <a:buNone/>
              <a:defRPr>
                <a:solidFill>
                  <a:schemeClr val="tx1">
                    <a:tint val="75000"/>
                  </a:schemeClr>
                </a:solidFill>
              </a:defRPr>
            </a:lvl2pPr>
            <a:lvl3pPr marL="1067715" indent="0" algn="ctr">
              <a:buNone/>
              <a:defRPr>
                <a:solidFill>
                  <a:schemeClr val="tx1">
                    <a:tint val="75000"/>
                  </a:schemeClr>
                </a:solidFill>
              </a:defRPr>
            </a:lvl3pPr>
            <a:lvl4pPr marL="1601572" indent="0" algn="ctr">
              <a:buNone/>
              <a:defRPr>
                <a:solidFill>
                  <a:schemeClr val="tx1">
                    <a:tint val="75000"/>
                  </a:schemeClr>
                </a:solidFill>
              </a:defRPr>
            </a:lvl4pPr>
            <a:lvl5pPr marL="2135430" indent="0" algn="ctr">
              <a:buNone/>
              <a:defRPr>
                <a:solidFill>
                  <a:schemeClr val="tx1">
                    <a:tint val="75000"/>
                  </a:schemeClr>
                </a:solidFill>
              </a:defRPr>
            </a:lvl5pPr>
            <a:lvl6pPr marL="2669287" indent="0" algn="ctr">
              <a:buNone/>
              <a:defRPr>
                <a:solidFill>
                  <a:schemeClr val="tx1">
                    <a:tint val="75000"/>
                  </a:schemeClr>
                </a:solidFill>
              </a:defRPr>
            </a:lvl6pPr>
            <a:lvl7pPr marL="3203145" indent="0" algn="ctr">
              <a:buNone/>
              <a:defRPr>
                <a:solidFill>
                  <a:schemeClr val="tx1">
                    <a:tint val="75000"/>
                  </a:schemeClr>
                </a:solidFill>
              </a:defRPr>
            </a:lvl7pPr>
            <a:lvl8pPr marL="3737002" indent="0" algn="ctr">
              <a:buNone/>
              <a:defRPr>
                <a:solidFill>
                  <a:schemeClr val="tx1">
                    <a:tint val="75000"/>
                  </a:schemeClr>
                </a:solidFill>
              </a:defRPr>
            </a:lvl8pPr>
            <a:lvl9pPr marL="4270859"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a:xfrm>
            <a:off x="545465" y="7208278"/>
            <a:ext cx="2545503" cy="414062"/>
          </a:xfrm>
          <a:prstGeom prst="rect">
            <a:avLst/>
          </a:prstGeom>
        </p:spPr>
        <p:txBody>
          <a:bodyPr lIns="93635" tIns="46817" rIns="93635" bIns="46817"/>
          <a:lstStyle/>
          <a:p>
            <a:fld id="{FA83BFF5-F59C-4741-84F0-117F16AE10C5}" type="datetimeFigureOut">
              <a:rPr kumimoji="1" lang="ja-JP" altLang="en-US" smtClean="0"/>
              <a:pPr/>
              <a:t>2014/2/28</a:t>
            </a:fld>
            <a:endParaRPr kumimoji="1" lang="ja-JP" altLang="en-US"/>
          </a:p>
        </p:txBody>
      </p:sp>
      <p:sp>
        <p:nvSpPr>
          <p:cNvPr id="5" name="フッター プレースホルダ 4"/>
          <p:cNvSpPr>
            <a:spLocks noGrp="1"/>
          </p:cNvSpPr>
          <p:nvPr>
            <p:ph type="ftr" sz="quarter" idx="11"/>
          </p:nvPr>
        </p:nvSpPr>
        <p:spPr>
          <a:xfrm>
            <a:off x="3727345" y="7208278"/>
            <a:ext cx="3454612" cy="414062"/>
          </a:xfrm>
          <a:prstGeom prst="rect">
            <a:avLst/>
          </a:prstGeom>
        </p:spPr>
        <p:txBody>
          <a:bodyPr lIns="93635" tIns="46817" rIns="93635" bIns="46817"/>
          <a:lstStyle/>
          <a:p>
            <a:endParaRPr kumimoji="1" lang="ja-JP" altLang="en-US"/>
          </a:p>
        </p:txBody>
      </p:sp>
      <p:sp>
        <p:nvSpPr>
          <p:cNvPr id="6" name="スライド番号プレースホルダ 5"/>
          <p:cNvSpPr>
            <a:spLocks noGrp="1"/>
          </p:cNvSpPr>
          <p:nvPr>
            <p:ph type="sldNum" sz="quarter" idx="12"/>
          </p:nvPr>
        </p:nvSpPr>
        <p:spPr>
          <a:xfrm>
            <a:off x="7818332" y="7208278"/>
            <a:ext cx="2545503" cy="414062"/>
          </a:xfrm>
          <a:prstGeom prst="rect">
            <a:avLst/>
          </a:prstGeom>
        </p:spPr>
        <p:txBody>
          <a:bodyPr lIns="93635" tIns="46817" rIns="93635" bIns="46817"/>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545466" y="311447"/>
            <a:ext cx="9818370" cy="1296194"/>
          </a:xfrm>
          <a:prstGeom prst="rect">
            <a:avLst/>
          </a:prstGeom>
        </p:spPr>
        <p:txBody>
          <a:bodyPr lIns="93635" tIns="46817" rIns="93635" bIns="46817"/>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545466" y="1814673"/>
            <a:ext cx="9818370" cy="5132568"/>
          </a:xfrm>
          <a:prstGeom prst="rect">
            <a:avLst/>
          </a:prstGeom>
        </p:spPr>
        <p:txBody>
          <a:bodyPr vert="eaVert" lIns="93635" tIns="46817" rIns="93635" bIns="46817"/>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545465" y="7208278"/>
            <a:ext cx="2545503" cy="414062"/>
          </a:xfrm>
          <a:prstGeom prst="rect">
            <a:avLst/>
          </a:prstGeom>
        </p:spPr>
        <p:txBody>
          <a:bodyPr lIns="93635" tIns="46817" rIns="93635" bIns="46817"/>
          <a:lstStyle/>
          <a:p>
            <a:fld id="{FA83BFF5-F59C-4741-84F0-117F16AE10C5}" type="datetimeFigureOut">
              <a:rPr kumimoji="1" lang="ja-JP" altLang="en-US" smtClean="0"/>
              <a:pPr/>
              <a:t>2014/2/28</a:t>
            </a:fld>
            <a:endParaRPr kumimoji="1" lang="ja-JP" altLang="en-US"/>
          </a:p>
        </p:txBody>
      </p:sp>
      <p:sp>
        <p:nvSpPr>
          <p:cNvPr id="5" name="フッター プレースホルダ 4"/>
          <p:cNvSpPr>
            <a:spLocks noGrp="1"/>
          </p:cNvSpPr>
          <p:nvPr>
            <p:ph type="ftr" sz="quarter" idx="11"/>
          </p:nvPr>
        </p:nvSpPr>
        <p:spPr>
          <a:xfrm>
            <a:off x="3727345" y="7208278"/>
            <a:ext cx="3454612" cy="414062"/>
          </a:xfrm>
          <a:prstGeom prst="rect">
            <a:avLst/>
          </a:prstGeom>
        </p:spPr>
        <p:txBody>
          <a:bodyPr lIns="93635" tIns="46817" rIns="93635" bIns="46817"/>
          <a:lstStyle/>
          <a:p>
            <a:endParaRPr kumimoji="1" lang="ja-JP" altLang="en-US"/>
          </a:p>
        </p:txBody>
      </p:sp>
      <p:sp>
        <p:nvSpPr>
          <p:cNvPr id="6" name="スライド番号プレースホルダ 5"/>
          <p:cNvSpPr>
            <a:spLocks noGrp="1"/>
          </p:cNvSpPr>
          <p:nvPr>
            <p:ph type="sldNum" sz="quarter" idx="12"/>
          </p:nvPr>
        </p:nvSpPr>
        <p:spPr>
          <a:xfrm>
            <a:off x="7818332" y="7208278"/>
            <a:ext cx="2545503" cy="414062"/>
          </a:xfrm>
          <a:prstGeom prst="rect">
            <a:avLst/>
          </a:prstGeom>
        </p:spPr>
        <p:txBody>
          <a:bodyPr lIns="93635" tIns="46817" rIns="93635" bIns="46817"/>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909242" y="311448"/>
            <a:ext cx="2454593" cy="6635793"/>
          </a:xfrm>
          <a:prstGeom prst="rect">
            <a:avLst/>
          </a:prstGeom>
        </p:spPr>
        <p:txBody>
          <a:bodyPr vert="eaVert" lIns="93635" tIns="46817" rIns="93635" bIns="46817"/>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545466" y="311448"/>
            <a:ext cx="7181956" cy="6635793"/>
          </a:xfrm>
          <a:prstGeom prst="rect">
            <a:avLst/>
          </a:prstGeom>
        </p:spPr>
        <p:txBody>
          <a:bodyPr vert="eaVert" lIns="93635" tIns="46817" rIns="93635" bIns="46817"/>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545465" y="7208278"/>
            <a:ext cx="2545503" cy="414062"/>
          </a:xfrm>
          <a:prstGeom prst="rect">
            <a:avLst/>
          </a:prstGeom>
        </p:spPr>
        <p:txBody>
          <a:bodyPr lIns="93635" tIns="46817" rIns="93635" bIns="46817"/>
          <a:lstStyle/>
          <a:p>
            <a:fld id="{FA83BFF5-F59C-4741-84F0-117F16AE10C5}" type="datetimeFigureOut">
              <a:rPr kumimoji="1" lang="ja-JP" altLang="en-US" smtClean="0"/>
              <a:pPr/>
              <a:t>2014/2/28</a:t>
            </a:fld>
            <a:endParaRPr kumimoji="1" lang="ja-JP" altLang="en-US"/>
          </a:p>
        </p:txBody>
      </p:sp>
      <p:sp>
        <p:nvSpPr>
          <p:cNvPr id="5" name="フッター プレースホルダ 4"/>
          <p:cNvSpPr>
            <a:spLocks noGrp="1"/>
          </p:cNvSpPr>
          <p:nvPr>
            <p:ph type="ftr" sz="quarter" idx="11"/>
          </p:nvPr>
        </p:nvSpPr>
        <p:spPr>
          <a:xfrm>
            <a:off x="3727345" y="7208278"/>
            <a:ext cx="3454612" cy="414062"/>
          </a:xfrm>
          <a:prstGeom prst="rect">
            <a:avLst/>
          </a:prstGeom>
        </p:spPr>
        <p:txBody>
          <a:bodyPr lIns="93635" tIns="46817" rIns="93635" bIns="46817"/>
          <a:lstStyle/>
          <a:p>
            <a:endParaRPr kumimoji="1" lang="ja-JP" altLang="en-US"/>
          </a:p>
        </p:txBody>
      </p:sp>
      <p:sp>
        <p:nvSpPr>
          <p:cNvPr id="6" name="スライド番号プレースホルダ 5"/>
          <p:cNvSpPr>
            <a:spLocks noGrp="1"/>
          </p:cNvSpPr>
          <p:nvPr>
            <p:ph type="sldNum" sz="quarter" idx="12"/>
          </p:nvPr>
        </p:nvSpPr>
        <p:spPr>
          <a:xfrm>
            <a:off x="7818332" y="7208278"/>
            <a:ext cx="2545503" cy="414062"/>
          </a:xfrm>
          <a:prstGeom prst="rect">
            <a:avLst/>
          </a:prstGeom>
        </p:spPr>
        <p:txBody>
          <a:bodyPr lIns="93635" tIns="46817" rIns="93635" bIns="46817"/>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45466" y="311447"/>
            <a:ext cx="9818370" cy="1296194"/>
          </a:xfrm>
          <a:prstGeom prst="rect">
            <a:avLst/>
          </a:prstGeom>
        </p:spPr>
        <p:txBody>
          <a:bodyPr lIns="93635" tIns="46817" rIns="93635" bIns="46817"/>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545466" y="1814673"/>
            <a:ext cx="9818370" cy="5132568"/>
          </a:xfrm>
          <a:prstGeom prst="rect">
            <a:avLst/>
          </a:prstGeom>
        </p:spPr>
        <p:txBody>
          <a:bodyPr lIns="93635" tIns="46817" rIns="93635" bIns="46817"/>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545465" y="7208278"/>
            <a:ext cx="2545503" cy="414062"/>
          </a:xfrm>
          <a:prstGeom prst="rect">
            <a:avLst/>
          </a:prstGeom>
        </p:spPr>
        <p:txBody>
          <a:bodyPr lIns="93635" tIns="46817" rIns="93635" bIns="46817"/>
          <a:lstStyle/>
          <a:p>
            <a:fld id="{FA83BFF5-F59C-4741-84F0-117F16AE10C5}" type="datetimeFigureOut">
              <a:rPr kumimoji="1" lang="ja-JP" altLang="en-US" smtClean="0"/>
              <a:pPr/>
              <a:t>2014/2/28</a:t>
            </a:fld>
            <a:endParaRPr kumimoji="1" lang="ja-JP" altLang="en-US"/>
          </a:p>
        </p:txBody>
      </p:sp>
      <p:sp>
        <p:nvSpPr>
          <p:cNvPr id="5" name="フッター プレースホルダ 4"/>
          <p:cNvSpPr>
            <a:spLocks noGrp="1"/>
          </p:cNvSpPr>
          <p:nvPr>
            <p:ph type="ftr" sz="quarter" idx="11"/>
          </p:nvPr>
        </p:nvSpPr>
        <p:spPr>
          <a:xfrm>
            <a:off x="3727345" y="7208278"/>
            <a:ext cx="3454612" cy="414062"/>
          </a:xfrm>
          <a:prstGeom prst="rect">
            <a:avLst/>
          </a:prstGeom>
        </p:spPr>
        <p:txBody>
          <a:bodyPr lIns="93635" tIns="46817" rIns="93635" bIns="46817"/>
          <a:lstStyle/>
          <a:p>
            <a:endParaRPr kumimoji="1" lang="ja-JP" altLang="en-US"/>
          </a:p>
        </p:txBody>
      </p:sp>
      <p:sp>
        <p:nvSpPr>
          <p:cNvPr id="6" name="スライド番号プレースホルダ 5"/>
          <p:cNvSpPr>
            <a:spLocks noGrp="1"/>
          </p:cNvSpPr>
          <p:nvPr>
            <p:ph type="sldNum" sz="quarter" idx="12"/>
          </p:nvPr>
        </p:nvSpPr>
        <p:spPr>
          <a:xfrm>
            <a:off x="7818332" y="7208278"/>
            <a:ext cx="2545503" cy="414062"/>
          </a:xfrm>
          <a:prstGeom prst="rect">
            <a:avLst/>
          </a:prstGeom>
        </p:spPr>
        <p:txBody>
          <a:bodyPr lIns="93635" tIns="46817" rIns="93635" bIns="46817"/>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61760" y="4997548"/>
            <a:ext cx="9272905" cy="1544631"/>
          </a:xfrm>
          <a:prstGeom prst="rect">
            <a:avLst/>
          </a:prstGeom>
        </p:spPr>
        <p:txBody>
          <a:bodyPr lIns="93635" tIns="46817" rIns="93635" bIns="46817" anchor="t"/>
          <a:lstStyle>
            <a:lvl1pPr algn="l">
              <a:defRPr sz="47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861760" y="3296294"/>
            <a:ext cx="9272905" cy="1701254"/>
          </a:xfrm>
          <a:prstGeom prst="rect">
            <a:avLst/>
          </a:prstGeom>
        </p:spPr>
        <p:txBody>
          <a:bodyPr lIns="93635" tIns="46817" rIns="93635" bIns="46817" anchor="b"/>
          <a:lstStyle>
            <a:lvl1pPr marL="0" indent="0">
              <a:buNone/>
              <a:defRPr sz="2400">
                <a:solidFill>
                  <a:schemeClr val="tx1">
                    <a:tint val="75000"/>
                  </a:schemeClr>
                </a:solidFill>
              </a:defRPr>
            </a:lvl1pPr>
            <a:lvl2pPr marL="533857" indent="0">
              <a:buNone/>
              <a:defRPr sz="2200">
                <a:solidFill>
                  <a:schemeClr val="tx1">
                    <a:tint val="75000"/>
                  </a:schemeClr>
                </a:solidFill>
              </a:defRPr>
            </a:lvl2pPr>
            <a:lvl3pPr marL="1067715" indent="0">
              <a:buNone/>
              <a:defRPr sz="1800">
                <a:solidFill>
                  <a:schemeClr val="tx1">
                    <a:tint val="75000"/>
                  </a:schemeClr>
                </a:solidFill>
              </a:defRPr>
            </a:lvl3pPr>
            <a:lvl4pPr marL="1601572" indent="0">
              <a:buNone/>
              <a:defRPr sz="1600">
                <a:solidFill>
                  <a:schemeClr val="tx1">
                    <a:tint val="75000"/>
                  </a:schemeClr>
                </a:solidFill>
              </a:defRPr>
            </a:lvl4pPr>
            <a:lvl5pPr marL="2135430" indent="0">
              <a:buNone/>
              <a:defRPr sz="1600">
                <a:solidFill>
                  <a:schemeClr val="tx1">
                    <a:tint val="75000"/>
                  </a:schemeClr>
                </a:solidFill>
              </a:defRPr>
            </a:lvl5pPr>
            <a:lvl6pPr marL="2669287" indent="0">
              <a:buNone/>
              <a:defRPr sz="1600">
                <a:solidFill>
                  <a:schemeClr val="tx1">
                    <a:tint val="75000"/>
                  </a:schemeClr>
                </a:solidFill>
              </a:defRPr>
            </a:lvl6pPr>
            <a:lvl7pPr marL="3203145" indent="0">
              <a:buNone/>
              <a:defRPr sz="1600">
                <a:solidFill>
                  <a:schemeClr val="tx1">
                    <a:tint val="75000"/>
                  </a:schemeClr>
                </a:solidFill>
              </a:defRPr>
            </a:lvl7pPr>
            <a:lvl8pPr marL="3737002" indent="0">
              <a:buNone/>
              <a:defRPr sz="1600">
                <a:solidFill>
                  <a:schemeClr val="tx1">
                    <a:tint val="75000"/>
                  </a:schemeClr>
                </a:solidFill>
              </a:defRPr>
            </a:lvl8pPr>
            <a:lvl9pPr marL="4270859" indent="0">
              <a:buNone/>
              <a:defRPr sz="16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a:xfrm>
            <a:off x="545465" y="7208278"/>
            <a:ext cx="2545503" cy="414062"/>
          </a:xfrm>
          <a:prstGeom prst="rect">
            <a:avLst/>
          </a:prstGeom>
        </p:spPr>
        <p:txBody>
          <a:bodyPr lIns="93635" tIns="46817" rIns="93635" bIns="46817"/>
          <a:lstStyle/>
          <a:p>
            <a:fld id="{FA83BFF5-F59C-4741-84F0-117F16AE10C5}" type="datetimeFigureOut">
              <a:rPr kumimoji="1" lang="ja-JP" altLang="en-US" smtClean="0"/>
              <a:pPr/>
              <a:t>2014/2/28</a:t>
            </a:fld>
            <a:endParaRPr kumimoji="1" lang="ja-JP" altLang="en-US"/>
          </a:p>
        </p:txBody>
      </p:sp>
      <p:sp>
        <p:nvSpPr>
          <p:cNvPr id="5" name="フッター プレースホルダ 4"/>
          <p:cNvSpPr>
            <a:spLocks noGrp="1"/>
          </p:cNvSpPr>
          <p:nvPr>
            <p:ph type="ftr" sz="quarter" idx="11"/>
          </p:nvPr>
        </p:nvSpPr>
        <p:spPr>
          <a:xfrm>
            <a:off x="3727345" y="7208278"/>
            <a:ext cx="3454612" cy="414062"/>
          </a:xfrm>
          <a:prstGeom prst="rect">
            <a:avLst/>
          </a:prstGeom>
        </p:spPr>
        <p:txBody>
          <a:bodyPr lIns="93635" tIns="46817" rIns="93635" bIns="46817"/>
          <a:lstStyle/>
          <a:p>
            <a:endParaRPr kumimoji="1" lang="ja-JP" altLang="en-US"/>
          </a:p>
        </p:txBody>
      </p:sp>
      <p:sp>
        <p:nvSpPr>
          <p:cNvPr id="6" name="スライド番号プレースホルダ 5"/>
          <p:cNvSpPr>
            <a:spLocks noGrp="1"/>
          </p:cNvSpPr>
          <p:nvPr>
            <p:ph type="sldNum" sz="quarter" idx="12"/>
          </p:nvPr>
        </p:nvSpPr>
        <p:spPr>
          <a:xfrm>
            <a:off x="7818332" y="7208278"/>
            <a:ext cx="2545503" cy="414062"/>
          </a:xfrm>
          <a:prstGeom prst="rect">
            <a:avLst/>
          </a:prstGeom>
        </p:spPr>
        <p:txBody>
          <a:bodyPr lIns="93635" tIns="46817" rIns="93635" bIns="46817"/>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45466" y="311447"/>
            <a:ext cx="9818370" cy="1296194"/>
          </a:xfrm>
          <a:prstGeom prst="rect">
            <a:avLst/>
          </a:prstGeom>
        </p:spPr>
        <p:txBody>
          <a:bodyPr lIns="93635" tIns="46817" rIns="93635" bIns="46817"/>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545466" y="1814673"/>
            <a:ext cx="4818274" cy="5132568"/>
          </a:xfrm>
          <a:prstGeom prst="rect">
            <a:avLst/>
          </a:prstGeom>
        </p:spPr>
        <p:txBody>
          <a:bodyPr lIns="93635" tIns="46817" rIns="93635" bIns="46817"/>
          <a:lstStyle>
            <a:lvl1pPr>
              <a:defRPr sz="3300"/>
            </a:lvl1pPr>
            <a:lvl2pPr>
              <a:defRPr sz="2800"/>
            </a:lvl2pPr>
            <a:lvl3pPr>
              <a:defRPr sz="24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5545561" y="1814673"/>
            <a:ext cx="4818274" cy="5132568"/>
          </a:xfrm>
          <a:prstGeom prst="rect">
            <a:avLst/>
          </a:prstGeom>
        </p:spPr>
        <p:txBody>
          <a:bodyPr lIns="93635" tIns="46817" rIns="93635" bIns="46817"/>
          <a:lstStyle>
            <a:lvl1pPr>
              <a:defRPr sz="3300"/>
            </a:lvl1pPr>
            <a:lvl2pPr>
              <a:defRPr sz="2800"/>
            </a:lvl2pPr>
            <a:lvl3pPr>
              <a:defRPr sz="24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a:xfrm>
            <a:off x="545465" y="7208278"/>
            <a:ext cx="2545503" cy="414062"/>
          </a:xfrm>
          <a:prstGeom prst="rect">
            <a:avLst/>
          </a:prstGeom>
        </p:spPr>
        <p:txBody>
          <a:bodyPr lIns="93635" tIns="46817" rIns="93635" bIns="46817"/>
          <a:lstStyle/>
          <a:p>
            <a:fld id="{FA83BFF5-F59C-4741-84F0-117F16AE10C5}" type="datetimeFigureOut">
              <a:rPr kumimoji="1" lang="ja-JP" altLang="en-US" smtClean="0"/>
              <a:pPr/>
              <a:t>2014/2/28</a:t>
            </a:fld>
            <a:endParaRPr kumimoji="1" lang="ja-JP" altLang="en-US"/>
          </a:p>
        </p:txBody>
      </p:sp>
      <p:sp>
        <p:nvSpPr>
          <p:cNvPr id="6" name="フッター プレースホルダ 5"/>
          <p:cNvSpPr>
            <a:spLocks noGrp="1"/>
          </p:cNvSpPr>
          <p:nvPr>
            <p:ph type="ftr" sz="quarter" idx="11"/>
          </p:nvPr>
        </p:nvSpPr>
        <p:spPr>
          <a:xfrm>
            <a:off x="3727345" y="7208278"/>
            <a:ext cx="3454612" cy="414062"/>
          </a:xfrm>
          <a:prstGeom prst="rect">
            <a:avLst/>
          </a:prstGeom>
        </p:spPr>
        <p:txBody>
          <a:bodyPr lIns="93635" tIns="46817" rIns="93635" bIns="46817"/>
          <a:lstStyle/>
          <a:p>
            <a:endParaRPr kumimoji="1" lang="ja-JP" altLang="en-US"/>
          </a:p>
        </p:txBody>
      </p:sp>
      <p:sp>
        <p:nvSpPr>
          <p:cNvPr id="7" name="スライド番号プレースホルダ 6"/>
          <p:cNvSpPr>
            <a:spLocks noGrp="1"/>
          </p:cNvSpPr>
          <p:nvPr>
            <p:ph type="sldNum" sz="quarter" idx="12"/>
          </p:nvPr>
        </p:nvSpPr>
        <p:spPr>
          <a:xfrm>
            <a:off x="7818332" y="7208278"/>
            <a:ext cx="2545503" cy="414062"/>
          </a:xfrm>
          <a:prstGeom prst="rect">
            <a:avLst/>
          </a:prstGeom>
        </p:spPr>
        <p:txBody>
          <a:bodyPr lIns="93635" tIns="46817" rIns="93635" bIns="46817"/>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45466" y="311447"/>
            <a:ext cx="9818370" cy="1296194"/>
          </a:xfrm>
          <a:prstGeom prst="rect">
            <a:avLst/>
          </a:prstGeom>
        </p:spPr>
        <p:txBody>
          <a:bodyPr lIns="93635" tIns="46817" rIns="93635" bIns="46817"/>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545465" y="1740861"/>
            <a:ext cx="4820169" cy="725508"/>
          </a:xfrm>
          <a:prstGeom prst="rect">
            <a:avLst/>
          </a:prstGeom>
        </p:spPr>
        <p:txBody>
          <a:bodyPr lIns="93635" tIns="46817" rIns="93635" bIns="46817" anchor="b"/>
          <a:lstStyle>
            <a:lvl1pPr marL="0" indent="0">
              <a:buNone/>
              <a:defRPr sz="2800" b="1"/>
            </a:lvl1pPr>
            <a:lvl2pPr marL="533857" indent="0">
              <a:buNone/>
              <a:defRPr sz="2400" b="1"/>
            </a:lvl2pPr>
            <a:lvl3pPr marL="1067715" indent="0">
              <a:buNone/>
              <a:defRPr sz="2200" b="1"/>
            </a:lvl3pPr>
            <a:lvl4pPr marL="1601572" indent="0">
              <a:buNone/>
              <a:defRPr sz="1800" b="1"/>
            </a:lvl4pPr>
            <a:lvl5pPr marL="2135430" indent="0">
              <a:buNone/>
              <a:defRPr sz="1800" b="1"/>
            </a:lvl5pPr>
            <a:lvl6pPr marL="2669287" indent="0">
              <a:buNone/>
              <a:defRPr sz="1800" b="1"/>
            </a:lvl6pPr>
            <a:lvl7pPr marL="3203145" indent="0">
              <a:buNone/>
              <a:defRPr sz="1800" b="1"/>
            </a:lvl7pPr>
            <a:lvl8pPr marL="3737002" indent="0">
              <a:buNone/>
              <a:defRPr sz="1800" b="1"/>
            </a:lvl8pPr>
            <a:lvl9pPr marL="4270859" indent="0">
              <a:buNone/>
              <a:defRPr sz="18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545465" y="2466369"/>
            <a:ext cx="4820169" cy="4480871"/>
          </a:xfrm>
          <a:prstGeom prst="rect">
            <a:avLst/>
          </a:prstGeom>
        </p:spPr>
        <p:txBody>
          <a:bodyPr lIns="93635" tIns="46817" rIns="93635" bIns="46817"/>
          <a:lstStyle>
            <a:lvl1pPr>
              <a:defRPr sz="2800"/>
            </a:lvl1pPr>
            <a:lvl2pPr>
              <a:defRPr sz="2400"/>
            </a:lvl2pPr>
            <a:lvl3pPr>
              <a:defRPr sz="22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5541774" y="1740861"/>
            <a:ext cx="4822062" cy="725508"/>
          </a:xfrm>
          <a:prstGeom prst="rect">
            <a:avLst/>
          </a:prstGeom>
        </p:spPr>
        <p:txBody>
          <a:bodyPr lIns="93635" tIns="46817" rIns="93635" bIns="46817" anchor="b"/>
          <a:lstStyle>
            <a:lvl1pPr marL="0" indent="0">
              <a:buNone/>
              <a:defRPr sz="2800" b="1"/>
            </a:lvl1pPr>
            <a:lvl2pPr marL="533857" indent="0">
              <a:buNone/>
              <a:defRPr sz="2400" b="1"/>
            </a:lvl2pPr>
            <a:lvl3pPr marL="1067715" indent="0">
              <a:buNone/>
              <a:defRPr sz="2200" b="1"/>
            </a:lvl3pPr>
            <a:lvl4pPr marL="1601572" indent="0">
              <a:buNone/>
              <a:defRPr sz="1800" b="1"/>
            </a:lvl4pPr>
            <a:lvl5pPr marL="2135430" indent="0">
              <a:buNone/>
              <a:defRPr sz="1800" b="1"/>
            </a:lvl5pPr>
            <a:lvl6pPr marL="2669287" indent="0">
              <a:buNone/>
              <a:defRPr sz="1800" b="1"/>
            </a:lvl6pPr>
            <a:lvl7pPr marL="3203145" indent="0">
              <a:buNone/>
              <a:defRPr sz="1800" b="1"/>
            </a:lvl7pPr>
            <a:lvl8pPr marL="3737002" indent="0">
              <a:buNone/>
              <a:defRPr sz="1800" b="1"/>
            </a:lvl8pPr>
            <a:lvl9pPr marL="4270859" indent="0">
              <a:buNone/>
              <a:defRPr sz="18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5541774" y="2466369"/>
            <a:ext cx="4822062" cy="4480871"/>
          </a:xfrm>
          <a:prstGeom prst="rect">
            <a:avLst/>
          </a:prstGeom>
        </p:spPr>
        <p:txBody>
          <a:bodyPr lIns="93635" tIns="46817" rIns="93635" bIns="46817"/>
          <a:lstStyle>
            <a:lvl1pPr>
              <a:defRPr sz="2800"/>
            </a:lvl1pPr>
            <a:lvl2pPr>
              <a:defRPr sz="2400"/>
            </a:lvl2pPr>
            <a:lvl3pPr>
              <a:defRPr sz="22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a:xfrm>
            <a:off x="545465" y="7208278"/>
            <a:ext cx="2545503" cy="414062"/>
          </a:xfrm>
          <a:prstGeom prst="rect">
            <a:avLst/>
          </a:prstGeom>
        </p:spPr>
        <p:txBody>
          <a:bodyPr lIns="93635" tIns="46817" rIns="93635" bIns="46817"/>
          <a:lstStyle/>
          <a:p>
            <a:fld id="{FA83BFF5-F59C-4741-84F0-117F16AE10C5}" type="datetimeFigureOut">
              <a:rPr kumimoji="1" lang="ja-JP" altLang="en-US" smtClean="0"/>
              <a:pPr/>
              <a:t>2014/2/28</a:t>
            </a:fld>
            <a:endParaRPr kumimoji="1" lang="ja-JP" altLang="en-US"/>
          </a:p>
        </p:txBody>
      </p:sp>
      <p:sp>
        <p:nvSpPr>
          <p:cNvPr id="8" name="フッター プレースホルダ 7"/>
          <p:cNvSpPr>
            <a:spLocks noGrp="1"/>
          </p:cNvSpPr>
          <p:nvPr>
            <p:ph type="ftr" sz="quarter" idx="11"/>
          </p:nvPr>
        </p:nvSpPr>
        <p:spPr>
          <a:xfrm>
            <a:off x="3727345" y="7208278"/>
            <a:ext cx="3454612" cy="414062"/>
          </a:xfrm>
          <a:prstGeom prst="rect">
            <a:avLst/>
          </a:prstGeom>
        </p:spPr>
        <p:txBody>
          <a:bodyPr lIns="93635" tIns="46817" rIns="93635" bIns="46817"/>
          <a:lstStyle/>
          <a:p>
            <a:endParaRPr kumimoji="1" lang="ja-JP" altLang="en-US"/>
          </a:p>
        </p:txBody>
      </p:sp>
      <p:sp>
        <p:nvSpPr>
          <p:cNvPr id="9" name="スライド番号プレースホルダ 8"/>
          <p:cNvSpPr>
            <a:spLocks noGrp="1"/>
          </p:cNvSpPr>
          <p:nvPr>
            <p:ph type="sldNum" sz="quarter" idx="12"/>
          </p:nvPr>
        </p:nvSpPr>
        <p:spPr>
          <a:xfrm>
            <a:off x="7818332" y="7208278"/>
            <a:ext cx="2545503" cy="414062"/>
          </a:xfrm>
          <a:prstGeom prst="rect">
            <a:avLst/>
          </a:prstGeom>
        </p:spPr>
        <p:txBody>
          <a:bodyPr lIns="93635" tIns="46817" rIns="93635" bIns="46817"/>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545466" y="311447"/>
            <a:ext cx="9818370" cy="1296194"/>
          </a:xfrm>
          <a:prstGeom prst="rect">
            <a:avLst/>
          </a:prstGeom>
        </p:spPr>
        <p:txBody>
          <a:bodyPr lIns="93635" tIns="46817" rIns="93635" bIns="46817"/>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a:xfrm>
            <a:off x="545465" y="7208278"/>
            <a:ext cx="2545503" cy="414062"/>
          </a:xfrm>
          <a:prstGeom prst="rect">
            <a:avLst/>
          </a:prstGeom>
        </p:spPr>
        <p:txBody>
          <a:bodyPr lIns="93635" tIns="46817" rIns="93635" bIns="46817"/>
          <a:lstStyle/>
          <a:p>
            <a:fld id="{FA83BFF5-F59C-4741-84F0-117F16AE10C5}" type="datetimeFigureOut">
              <a:rPr kumimoji="1" lang="ja-JP" altLang="en-US" smtClean="0"/>
              <a:pPr/>
              <a:t>2014/2/28</a:t>
            </a:fld>
            <a:endParaRPr kumimoji="1" lang="ja-JP" altLang="en-US"/>
          </a:p>
        </p:txBody>
      </p:sp>
      <p:sp>
        <p:nvSpPr>
          <p:cNvPr id="4" name="フッター プレースホルダ 3"/>
          <p:cNvSpPr>
            <a:spLocks noGrp="1"/>
          </p:cNvSpPr>
          <p:nvPr>
            <p:ph type="ftr" sz="quarter" idx="11"/>
          </p:nvPr>
        </p:nvSpPr>
        <p:spPr>
          <a:xfrm>
            <a:off x="3727345" y="7208278"/>
            <a:ext cx="3454612" cy="414062"/>
          </a:xfrm>
          <a:prstGeom prst="rect">
            <a:avLst/>
          </a:prstGeom>
        </p:spPr>
        <p:txBody>
          <a:bodyPr lIns="93635" tIns="46817" rIns="93635" bIns="46817"/>
          <a:lstStyle/>
          <a:p>
            <a:endParaRPr kumimoji="1" lang="ja-JP" altLang="en-US"/>
          </a:p>
        </p:txBody>
      </p:sp>
      <p:sp>
        <p:nvSpPr>
          <p:cNvPr id="5" name="スライド番号プレースホルダ 4"/>
          <p:cNvSpPr>
            <a:spLocks noGrp="1"/>
          </p:cNvSpPr>
          <p:nvPr>
            <p:ph type="sldNum" sz="quarter" idx="12"/>
          </p:nvPr>
        </p:nvSpPr>
        <p:spPr>
          <a:xfrm>
            <a:off x="7818332" y="7208278"/>
            <a:ext cx="2545503" cy="414062"/>
          </a:xfrm>
          <a:prstGeom prst="rect">
            <a:avLst/>
          </a:prstGeom>
        </p:spPr>
        <p:txBody>
          <a:bodyPr lIns="93635" tIns="46817" rIns="93635" bIns="46817"/>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a:xfrm>
            <a:off x="545465" y="7208278"/>
            <a:ext cx="2545503" cy="414062"/>
          </a:xfrm>
          <a:prstGeom prst="rect">
            <a:avLst/>
          </a:prstGeom>
        </p:spPr>
        <p:txBody>
          <a:bodyPr lIns="93635" tIns="46817" rIns="93635" bIns="46817"/>
          <a:lstStyle/>
          <a:p>
            <a:fld id="{FA83BFF5-F59C-4741-84F0-117F16AE10C5}" type="datetimeFigureOut">
              <a:rPr kumimoji="1" lang="ja-JP" altLang="en-US" smtClean="0"/>
              <a:pPr/>
              <a:t>2014/2/28</a:t>
            </a:fld>
            <a:endParaRPr kumimoji="1" lang="ja-JP" altLang="en-US"/>
          </a:p>
        </p:txBody>
      </p:sp>
      <p:sp>
        <p:nvSpPr>
          <p:cNvPr id="3" name="フッター プレースホルダ 2"/>
          <p:cNvSpPr>
            <a:spLocks noGrp="1"/>
          </p:cNvSpPr>
          <p:nvPr>
            <p:ph type="ftr" sz="quarter" idx="11"/>
          </p:nvPr>
        </p:nvSpPr>
        <p:spPr>
          <a:xfrm>
            <a:off x="3727345" y="7208278"/>
            <a:ext cx="3454612" cy="414062"/>
          </a:xfrm>
          <a:prstGeom prst="rect">
            <a:avLst/>
          </a:prstGeom>
        </p:spPr>
        <p:txBody>
          <a:bodyPr lIns="93635" tIns="46817" rIns="93635" bIns="46817"/>
          <a:lstStyle/>
          <a:p>
            <a:endParaRPr kumimoji="1" lang="ja-JP" altLang="en-US"/>
          </a:p>
        </p:txBody>
      </p:sp>
      <p:sp>
        <p:nvSpPr>
          <p:cNvPr id="4" name="スライド番号プレースホルダ 3"/>
          <p:cNvSpPr>
            <a:spLocks noGrp="1"/>
          </p:cNvSpPr>
          <p:nvPr>
            <p:ph type="sldNum" sz="quarter" idx="12"/>
          </p:nvPr>
        </p:nvSpPr>
        <p:spPr>
          <a:xfrm>
            <a:off x="7818332" y="7208278"/>
            <a:ext cx="2545503" cy="414062"/>
          </a:xfrm>
          <a:prstGeom prst="rect">
            <a:avLst/>
          </a:prstGeom>
        </p:spPr>
        <p:txBody>
          <a:bodyPr lIns="93635" tIns="46817" rIns="93635" bIns="46817"/>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45466" y="309647"/>
            <a:ext cx="3589085" cy="1317797"/>
          </a:xfrm>
          <a:prstGeom prst="rect">
            <a:avLst/>
          </a:prstGeom>
        </p:spPr>
        <p:txBody>
          <a:bodyPr lIns="93635" tIns="46817" rIns="93635" bIns="46817" anchor="b"/>
          <a:lstStyle>
            <a:lvl1pPr algn="l">
              <a:defRPr sz="24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4265234" y="309647"/>
            <a:ext cx="6098601" cy="6637593"/>
          </a:xfrm>
          <a:prstGeom prst="rect">
            <a:avLst/>
          </a:prstGeom>
        </p:spPr>
        <p:txBody>
          <a:bodyPr lIns="93635" tIns="46817" rIns="93635" bIns="46817"/>
          <a:lstStyle>
            <a:lvl1pPr>
              <a:defRPr sz="3700"/>
            </a:lvl1pPr>
            <a:lvl2pPr>
              <a:defRPr sz="3300"/>
            </a:lvl2pPr>
            <a:lvl3pPr>
              <a:defRPr sz="2800"/>
            </a:lvl3pPr>
            <a:lvl4pPr>
              <a:defRPr sz="2400"/>
            </a:lvl4pPr>
            <a:lvl5pPr>
              <a:defRPr sz="2400"/>
            </a:lvl5pPr>
            <a:lvl6pPr>
              <a:defRPr sz="2400"/>
            </a:lvl6pPr>
            <a:lvl7pPr>
              <a:defRPr sz="2400"/>
            </a:lvl7pPr>
            <a:lvl8pPr>
              <a:defRPr sz="2400"/>
            </a:lvl8pPr>
            <a:lvl9pPr>
              <a:defRPr sz="24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545466" y="1627444"/>
            <a:ext cx="3589085" cy="5319796"/>
          </a:xfrm>
          <a:prstGeom prst="rect">
            <a:avLst/>
          </a:prstGeom>
        </p:spPr>
        <p:txBody>
          <a:bodyPr lIns="93635" tIns="46817" rIns="93635" bIns="46817"/>
          <a:lstStyle>
            <a:lvl1pPr marL="0" indent="0">
              <a:buNone/>
              <a:defRPr sz="1600"/>
            </a:lvl1pPr>
            <a:lvl2pPr marL="533857" indent="0">
              <a:buNone/>
              <a:defRPr sz="1400"/>
            </a:lvl2pPr>
            <a:lvl3pPr marL="1067715" indent="0">
              <a:buNone/>
              <a:defRPr sz="1100"/>
            </a:lvl3pPr>
            <a:lvl4pPr marL="1601572" indent="0">
              <a:buNone/>
              <a:defRPr sz="1000"/>
            </a:lvl4pPr>
            <a:lvl5pPr marL="2135430" indent="0">
              <a:buNone/>
              <a:defRPr sz="1000"/>
            </a:lvl5pPr>
            <a:lvl6pPr marL="2669287" indent="0">
              <a:buNone/>
              <a:defRPr sz="1000"/>
            </a:lvl6pPr>
            <a:lvl7pPr marL="3203145" indent="0">
              <a:buNone/>
              <a:defRPr sz="1000"/>
            </a:lvl7pPr>
            <a:lvl8pPr marL="3737002" indent="0">
              <a:buNone/>
              <a:defRPr sz="1000"/>
            </a:lvl8pPr>
            <a:lvl9pPr marL="4270859" indent="0">
              <a:buNone/>
              <a:defRPr sz="10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a:xfrm>
            <a:off x="545465" y="7208278"/>
            <a:ext cx="2545503" cy="414062"/>
          </a:xfrm>
          <a:prstGeom prst="rect">
            <a:avLst/>
          </a:prstGeom>
        </p:spPr>
        <p:txBody>
          <a:bodyPr lIns="93635" tIns="46817" rIns="93635" bIns="46817"/>
          <a:lstStyle/>
          <a:p>
            <a:fld id="{FA83BFF5-F59C-4741-84F0-117F16AE10C5}" type="datetimeFigureOut">
              <a:rPr kumimoji="1" lang="ja-JP" altLang="en-US" smtClean="0"/>
              <a:pPr/>
              <a:t>2014/2/28</a:t>
            </a:fld>
            <a:endParaRPr kumimoji="1" lang="ja-JP" altLang="en-US"/>
          </a:p>
        </p:txBody>
      </p:sp>
      <p:sp>
        <p:nvSpPr>
          <p:cNvPr id="6" name="フッター プレースホルダ 5"/>
          <p:cNvSpPr>
            <a:spLocks noGrp="1"/>
          </p:cNvSpPr>
          <p:nvPr>
            <p:ph type="ftr" sz="quarter" idx="11"/>
          </p:nvPr>
        </p:nvSpPr>
        <p:spPr>
          <a:xfrm>
            <a:off x="3727345" y="7208278"/>
            <a:ext cx="3454612" cy="414062"/>
          </a:xfrm>
          <a:prstGeom prst="rect">
            <a:avLst/>
          </a:prstGeom>
        </p:spPr>
        <p:txBody>
          <a:bodyPr lIns="93635" tIns="46817" rIns="93635" bIns="46817"/>
          <a:lstStyle/>
          <a:p>
            <a:endParaRPr kumimoji="1" lang="ja-JP" altLang="en-US"/>
          </a:p>
        </p:txBody>
      </p:sp>
      <p:sp>
        <p:nvSpPr>
          <p:cNvPr id="7" name="スライド番号プレースホルダ 6"/>
          <p:cNvSpPr>
            <a:spLocks noGrp="1"/>
          </p:cNvSpPr>
          <p:nvPr>
            <p:ph type="sldNum" sz="quarter" idx="12"/>
          </p:nvPr>
        </p:nvSpPr>
        <p:spPr>
          <a:xfrm>
            <a:off x="7818332" y="7208278"/>
            <a:ext cx="2545503" cy="414062"/>
          </a:xfrm>
          <a:prstGeom prst="rect">
            <a:avLst/>
          </a:prstGeom>
        </p:spPr>
        <p:txBody>
          <a:bodyPr lIns="93635" tIns="46817" rIns="93635" bIns="46817"/>
          <a:lstStyle/>
          <a:p>
            <a:fld id="{0BD2FCCE-C96E-4427-B99C-897B691ACB56}"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138299" y="5444015"/>
            <a:ext cx="6545580" cy="642696"/>
          </a:xfrm>
          <a:prstGeom prst="rect">
            <a:avLst/>
          </a:prstGeom>
        </p:spPr>
        <p:txBody>
          <a:bodyPr lIns="93635" tIns="46817" rIns="93635" bIns="46817" anchor="b"/>
          <a:lstStyle>
            <a:lvl1pPr algn="l">
              <a:defRPr sz="24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2138299" y="694904"/>
            <a:ext cx="6545580" cy="4666298"/>
          </a:xfrm>
          <a:prstGeom prst="rect">
            <a:avLst/>
          </a:prstGeom>
        </p:spPr>
        <p:txBody>
          <a:bodyPr lIns="93635" tIns="46817" rIns="93635" bIns="46817"/>
          <a:lstStyle>
            <a:lvl1pPr marL="0" indent="0">
              <a:buNone/>
              <a:defRPr sz="3700"/>
            </a:lvl1pPr>
            <a:lvl2pPr marL="533857" indent="0">
              <a:buNone/>
              <a:defRPr sz="3300"/>
            </a:lvl2pPr>
            <a:lvl3pPr marL="1067715" indent="0">
              <a:buNone/>
              <a:defRPr sz="2800"/>
            </a:lvl3pPr>
            <a:lvl4pPr marL="1601572" indent="0">
              <a:buNone/>
              <a:defRPr sz="2400"/>
            </a:lvl4pPr>
            <a:lvl5pPr marL="2135430" indent="0">
              <a:buNone/>
              <a:defRPr sz="2400"/>
            </a:lvl5pPr>
            <a:lvl6pPr marL="2669287" indent="0">
              <a:buNone/>
              <a:defRPr sz="2400"/>
            </a:lvl6pPr>
            <a:lvl7pPr marL="3203145" indent="0">
              <a:buNone/>
              <a:defRPr sz="2400"/>
            </a:lvl7pPr>
            <a:lvl8pPr marL="3737002" indent="0">
              <a:buNone/>
              <a:defRPr sz="2400"/>
            </a:lvl8pPr>
            <a:lvl9pPr marL="4270859" indent="0">
              <a:buNone/>
              <a:defRPr sz="2400"/>
            </a:lvl9pPr>
          </a:lstStyle>
          <a:p>
            <a:endParaRPr kumimoji="1" lang="ja-JP" altLang="en-US"/>
          </a:p>
        </p:txBody>
      </p:sp>
      <p:sp>
        <p:nvSpPr>
          <p:cNvPr id="4" name="テキスト プレースホルダ 3"/>
          <p:cNvSpPr>
            <a:spLocks noGrp="1"/>
          </p:cNvSpPr>
          <p:nvPr>
            <p:ph type="body" sz="half" idx="2"/>
          </p:nvPr>
        </p:nvSpPr>
        <p:spPr>
          <a:xfrm>
            <a:off x="2138299" y="6086711"/>
            <a:ext cx="6545580" cy="912736"/>
          </a:xfrm>
          <a:prstGeom prst="rect">
            <a:avLst/>
          </a:prstGeom>
        </p:spPr>
        <p:txBody>
          <a:bodyPr lIns="93635" tIns="46817" rIns="93635" bIns="46817"/>
          <a:lstStyle>
            <a:lvl1pPr marL="0" indent="0">
              <a:buNone/>
              <a:defRPr sz="1600"/>
            </a:lvl1pPr>
            <a:lvl2pPr marL="533857" indent="0">
              <a:buNone/>
              <a:defRPr sz="1400"/>
            </a:lvl2pPr>
            <a:lvl3pPr marL="1067715" indent="0">
              <a:buNone/>
              <a:defRPr sz="1100"/>
            </a:lvl3pPr>
            <a:lvl4pPr marL="1601572" indent="0">
              <a:buNone/>
              <a:defRPr sz="1000"/>
            </a:lvl4pPr>
            <a:lvl5pPr marL="2135430" indent="0">
              <a:buNone/>
              <a:defRPr sz="1000"/>
            </a:lvl5pPr>
            <a:lvl6pPr marL="2669287" indent="0">
              <a:buNone/>
              <a:defRPr sz="1000"/>
            </a:lvl6pPr>
            <a:lvl7pPr marL="3203145" indent="0">
              <a:buNone/>
              <a:defRPr sz="1000"/>
            </a:lvl7pPr>
            <a:lvl8pPr marL="3737002" indent="0">
              <a:buNone/>
              <a:defRPr sz="1000"/>
            </a:lvl8pPr>
            <a:lvl9pPr marL="4270859" indent="0">
              <a:buNone/>
              <a:defRPr sz="10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a:xfrm>
            <a:off x="545465" y="7208278"/>
            <a:ext cx="2545503" cy="414062"/>
          </a:xfrm>
          <a:prstGeom prst="rect">
            <a:avLst/>
          </a:prstGeom>
        </p:spPr>
        <p:txBody>
          <a:bodyPr lIns="93635" tIns="46817" rIns="93635" bIns="46817"/>
          <a:lstStyle/>
          <a:p>
            <a:fld id="{FA83BFF5-F59C-4741-84F0-117F16AE10C5}" type="datetimeFigureOut">
              <a:rPr kumimoji="1" lang="ja-JP" altLang="en-US" smtClean="0"/>
              <a:pPr/>
              <a:t>2014/2/28</a:t>
            </a:fld>
            <a:endParaRPr kumimoji="1" lang="ja-JP" altLang="en-US"/>
          </a:p>
        </p:txBody>
      </p:sp>
      <p:sp>
        <p:nvSpPr>
          <p:cNvPr id="6" name="フッター プレースホルダ 5"/>
          <p:cNvSpPr>
            <a:spLocks noGrp="1"/>
          </p:cNvSpPr>
          <p:nvPr>
            <p:ph type="ftr" sz="quarter" idx="11"/>
          </p:nvPr>
        </p:nvSpPr>
        <p:spPr>
          <a:xfrm>
            <a:off x="3727345" y="7208278"/>
            <a:ext cx="3454612" cy="414062"/>
          </a:xfrm>
          <a:prstGeom prst="rect">
            <a:avLst/>
          </a:prstGeom>
        </p:spPr>
        <p:txBody>
          <a:bodyPr lIns="93635" tIns="46817" rIns="93635" bIns="46817"/>
          <a:lstStyle/>
          <a:p>
            <a:endParaRPr kumimoji="1" lang="ja-JP" altLang="en-US"/>
          </a:p>
        </p:txBody>
      </p:sp>
      <p:sp>
        <p:nvSpPr>
          <p:cNvPr id="7" name="スライド番号プレースホルダ 6"/>
          <p:cNvSpPr>
            <a:spLocks noGrp="1"/>
          </p:cNvSpPr>
          <p:nvPr>
            <p:ph type="sldNum" sz="quarter" idx="12"/>
          </p:nvPr>
        </p:nvSpPr>
        <p:spPr>
          <a:xfrm>
            <a:off x="7818332" y="7208278"/>
            <a:ext cx="2545503" cy="414062"/>
          </a:xfrm>
          <a:prstGeom prst="rect">
            <a:avLst/>
          </a:prstGeom>
        </p:spPr>
        <p:txBody>
          <a:bodyPr lIns="93635" tIns="46817" rIns="93635" bIns="46817"/>
          <a:lstStyle/>
          <a:p>
            <a:fld id="{0BD2FCCE-C96E-4427-B99C-897B691ACB56}"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67715" rtl="0" eaLnBrk="1" latinLnBrk="0" hangingPunct="1">
        <a:spcBef>
          <a:spcPct val="0"/>
        </a:spcBef>
        <a:buNone/>
        <a:defRPr kumimoji="1" sz="5100" kern="1200">
          <a:solidFill>
            <a:schemeClr val="tx1"/>
          </a:solidFill>
          <a:latin typeface="+mj-lt"/>
          <a:ea typeface="+mj-ea"/>
          <a:cs typeface="+mj-cs"/>
        </a:defRPr>
      </a:lvl1pPr>
    </p:titleStyle>
    <p:bodyStyle>
      <a:lvl1pPr marL="400393" indent="-400393" algn="l" defTabSz="1067715" rtl="0" eaLnBrk="1" latinLnBrk="0" hangingPunct="1">
        <a:spcBef>
          <a:spcPct val="20000"/>
        </a:spcBef>
        <a:buFont typeface="Arial" pitchFamily="34" charset="0"/>
        <a:buChar char="•"/>
        <a:defRPr kumimoji="1" sz="3700" kern="1200">
          <a:solidFill>
            <a:schemeClr val="tx1"/>
          </a:solidFill>
          <a:latin typeface="+mn-lt"/>
          <a:ea typeface="+mn-ea"/>
          <a:cs typeface="+mn-cs"/>
        </a:defRPr>
      </a:lvl1pPr>
      <a:lvl2pPr marL="867518" indent="-333661" algn="l" defTabSz="1067715" rtl="0" eaLnBrk="1" latinLnBrk="0" hangingPunct="1">
        <a:spcBef>
          <a:spcPct val="20000"/>
        </a:spcBef>
        <a:buFont typeface="Arial" pitchFamily="34" charset="0"/>
        <a:buChar char="–"/>
        <a:defRPr kumimoji="1" sz="3300" kern="1200">
          <a:solidFill>
            <a:schemeClr val="tx1"/>
          </a:solidFill>
          <a:latin typeface="+mn-lt"/>
          <a:ea typeface="+mn-ea"/>
          <a:cs typeface="+mn-cs"/>
        </a:defRPr>
      </a:lvl2pPr>
      <a:lvl3pPr marL="1334644" indent="-266929" algn="l" defTabSz="1067715" rtl="0" eaLnBrk="1" latinLnBrk="0" hangingPunct="1">
        <a:spcBef>
          <a:spcPct val="20000"/>
        </a:spcBef>
        <a:buFont typeface="Arial" pitchFamily="34" charset="0"/>
        <a:buChar char="•"/>
        <a:defRPr kumimoji="1" sz="2800" kern="1200">
          <a:solidFill>
            <a:schemeClr val="tx1"/>
          </a:solidFill>
          <a:latin typeface="+mn-lt"/>
          <a:ea typeface="+mn-ea"/>
          <a:cs typeface="+mn-cs"/>
        </a:defRPr>
      </a:lvl3pPr>
      <a:lvl4pPr marL="1868501" indent="-266929" algn="l" defTabSz="1067715" rtl="0" eaLnBrk="1" latinLnBrk="0" hangingPunct="1">
        <a:spcBef>
          <a:spcPct val="20000"/>
        </a:spcBef>
        <a:buFont typeface="Arial" pitchFamily="34" charset="0"/>
        <a:buChar char="–"/>
        <a:defRPr kumimoji="1" sz="2400" kern="1200">
          <a:solidFill>
            <a:schemeClr val="tx1"/>
          </a:solidFill>
          <a:latin typeface="+mn-lt"/>
          <a:ea typeface="+mn-ea"/>
          <a:cs typeface="+mn-cs"/>
        </a:defRPr>
      </a:lvl4pPr>
      <a:lvl5pPr marL="2402358" indent="-266929" algn="l" defTabSz="1067715" rtl="0" eaLnBrk="1" latinLnBrk="0" hangingPunct="1">
        <a:spcBef>
          <a:spcPct val="20000"/>
        </a:spcBef>
        <a:buFont typeface="Arial" pitchFamily="34" charset="0"/>
        <a:buChar char="»"/>
        <a:defRPr kumimoji="1" sz="2400" kern="1200">
          <a:solidFill>
            <a:schemeClr val="tx1"/>
          </a:solidFill>
          <a:latin typeface="+mn-lt"/>
          <a:ea typeface="+mn-ea"/>
          <a:cs typeface="+mn-cs"/>
        </a:defRPr>
      </a:lvl5pPr>
      <a:lvl6pPr marL="2936216" indent="-266929" algn="l" defTabSz="1067715" rtl="0" eaLnBrk="1" latinLnBrk="0" hangingPunct="1">
        <a:spcBef>
          <a:spcPct val="20000"/>
        </a:spcBef>
        <a:buFont typeface="Arial" pitchFamily="34" charset="0"/>
        <a:buChar char="•"/>
        <a:defRPr kumimoji="1" sz="2400" kern="1200">
          <a:solidFill>
            <a:schemeClr val="tx1"/>
          </a:solidFill>
          <a:latin typeface="+mn-lt"/>
          <a:ea typeface="+mn-ea"/>
          <a:cs typeface="+mn-cs"/>
        </a:defRPr>
      </a:lvl6pPr>
      <a:lvl7pPr marL="3470074" indent="-266929" algn="l" defTabSz="1067715" rtl="0" eaLnBrk="1" latinLnBrk="0" hangingPunct="1">
        <a:spcBef>
          <a:spcPct val="20000"/>
        </a:spcBef>
        <a:buFont typeface="Arial" pitchFamily="34" charset="0"/>
        <a:buChar char="•"/>
        <a:defRPr kumimoji="1" sz="2400" kern="1200">
          <a:solidFill>
            <a:schemeClr val="tx1"/>
          </a:solidFill>
          <a:latin typeface="+mn-lt"/>
          <a:ea typeface="+mn-ea"/>
          <a:cs typeface="+mn-cs"/>
        </a:defRPr>
      </a:lvl7pPr>
      <a:lvl8pPr marL="4003931" indent="-266929" algn="l" defTabSz="1067715" rtl="0" eaLnBrk="1" latinLnBrk="0" hangingPunct="1">
        <a:spcBef>
          <a:spcPct val="20000"/>
        </a:spcBef>
        <a:buFont typeface="Arial" pitchFamily="34" charset="0"/>
        <a:buChar char="•"/>
        <a:defRPr kumimoji="1" sz="2400" kern="1200">
          <a:solidFill>
            <a:schemeClr val="tx1"/>
          </a:solidFill>
          <a:latin typeface="+mn-lt"/>
          <a:ea typeface="+mn-ea"/>
          <a:cs typeface="+mn-cs"/>
        </a:defRPr>
      </a:lvl8pPr>
      <a:lvl9pPr marL="4537788" indent="-266929" algn="l" defTabSz="1067715" rtl="0" eaLnBrk="1" latinLnBrk="0" hangingPunct="1">
        <a:spcBef>
          <a:spcPct val="20000"/>
        </a:spcBef>
        <a:buFont typeface="Arial" pitchFamily="34" charset="0"/>
        <a:buChar char="•"/>
        <a:defRPr kumimoji="1" sz="2400" kern="1200">
          <a:solidFill>
            <a:schemeClr val="tx1"/>
          </a:solidFill>
          <a:latin typeface="+mn-lt"/>
          <a:ea typeface="+mn-ea"/>
          <a:cs typeface="+mn-cs"/>
        </a:defRPr>
      </a:lvl9pPr>
    </p:bodyStyle>
    <p:otherStyle>
      <a:defPPr>
        <a:defRPr lang="ja-JP"/>
      </a:defPPr>
      <a:lvl1pPr marL="0" algn="l" defTabSz="1067715" rtl="0" eaLnBrk="1" latinLnBrk="0" hangingPunct="1">
        <a:defRPr kumimoji="1" sz="2200" kern="1200">
          <a:solidFill>
            <a:schemeClr val="tx1"/>
          </a:solidFill>
          <a:latin typeface="+mn-lt"/>
          <a:ea typeface="+mn-ea"/>
          <a:cs typeface="+mn-cs"/>
        </a:defRPr>
      </a:lvl1pPr>
      <a:lvl2pPr marL="533857" algn="l" defTabSz="1067715" rtl="0" eaLnBrk="1" latinLnBrk="0" hangingPunct="1">
        <a:defRPr kumimoji="1" sz="2200" kern="1200">
          <a:solidFill>
            <a:schemeClr val="tx1"/>
          </a:solidFill>
          <a:latin typeface="+mn-lt"/>
          <a:ea typeface="+mn-ea"/>
          <a:cs typeface="+mn-cs"/>
        </a:defRPr>
      </a:lvl2pPr>
      <a:lvl3pPr marL="1067715" algn="l" defTabSz="1067715" rtl="0" eaLnBrk="1" latinLnBrk="0" hangingPunct="1">
        <a:defRPr kumimoji="1" sz="2200" kern="1200">
          <a:solidFill>
            <a:schemeClr val="tx1"/>
          </a:solidFill>
          <a:latin typeface="+mn-lt"/>
          <a:ea typeface="+mn-ea"/>
          <a:cs typeface="+mn-cs"/>
        </a:defRPr>
      </a:lvl3pPr>
      <a:lvl4pPr marL="1601572" algn="l" defTabSz="1067715" rtl="0" eaLnBrk="1" latinLnBrk="0" hangingPunct="1">
        <a:defRPr kumimoji="1" sz="2200" kern="1200">
          <a:solidFill>
            <a:schemeClr val="tx1"/>
          </a:solidFill>
          <a:latin typeface="+mn-lt"/>
          <a:ea typeface="+mn-ea"/>
          <a:cs typeface="+mn-cs"/>
        </a:defRPr>
      </a:lvl4pPr>
      <a:lvl5pPr marL="2135430" algn="l" defTabSz="1067715" rtl="0" eaLnBrk="1" latinLnBrk="0" hangingPunct="1">
        <a:defRPr kumimoji="1" sz="2200" kern="1200">
          <a:solidFill>
            <a:schemeClr val="tx1"/>
          </a:solidFill>
          <a:latin typeface="+mn-lt"/>
          <a:ea typeface="+mn-ea"/>
          <a:cs typeface="+mn-cs"/>
        </a:defRPr>
      </a:lvl5pPr>
      <a:lvl6pPr marL="2669287" algn="l" defTabSz="1067715" rtl="0" eaLnBrk="1" latinLnBrk="0" hangingPunct="1">
        <a:defRPr kumimoji="1" sz="2200" kern="1200">
          <a:solidFill>
            <a:schemeClr val="tx1"/>
          </a:solidFill>
          <a:latin typeface="+mn-lt"/>
          <a:ea typeface="+mn-ea"/>
          <a:cs typeface="+mn-cs"/>
        </a:defRPr>
      </a:lvl6pPr>
      <a:lvl7pPr marL="3203145" algn="l" defTabSz="1067715" rtl="0" eaLnBrk="1" latinLnBrk="0" hangingPunct="1">
        <a:defRPr kumimoji="1" sz="2200" kern="1200">
          <a:solidFill>
            <a:schemeClr val="tx1"/>
          </a:solidFill>
          <a:latin typeface="+mn-lt"/>
          <a:ea typeface="+mn-ea"/>
          <a:cs typeface="+mn-cs"/>
        </a:defRPr>
      </a:lvl7pPr>
      <a:lvl8pPr marL="3737002" algn="l" defTabSz="1067715" rtl="0" eaLnBrk="1" latinLnBrk="0" hangingPunct="1">
        <a:defRPr kumimoji="1" sz="2200" kern="1200">
          <a:solidFill>
            <a:schemeClr val="tx1"/>
          </a:solidFill>
          <a:latin typeface="+mn-lt"/>
          <a:ea typeface="+mn-ea"/>
          <a:cs typeface="+mn-cs"/>
        </a:defRPr>
      </a:lvl8pPr>
      <a:lvl9pPr marL="4270859" algn="l" defTabSz="1067715" rtl="0" eaLnBrk="1" latinLnBrk="0" hangingPunct="1">
        <a:defRPr kumimoji="1"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EEBF7"/>
        </a:solidFill>
        <a:effectLst/>
      </p:bgPr>
    </p:bg>
    <p:spTree>
      <p:nvGrpSpPr>
        <p:cNvPr id="1" name=""/>
        <p:cNvGrpSpPr/>
        <p:nvPr/>
      </p:nvGrpSpPr>
      <p:grpSpPr>
        <a:xfrm>
          <a:off x="0" y="0"/>
          <a:ext cx="0" cy="0"/>
          <a:chOff x="0" y="0"/>
          <a:chExt cx="0" cy="0"/>
        </a:xfrm>
      </p:grpSpPr>
      <p:sp>
        <p:nvSpPr>
          <p:cNvPr id="4" name="正方形/長方形 3"/>
          <p:cNvSpPr/>
          <p:nvPr/>
        </p:nvSpPr>
        <p:spPr>
          <a:xfrm>
            <a:off x="0" y="0"/>
            <a:ext cx="10904538" cy="777398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5" name="正方形/長方形 4"/>
          <p:cNvSpPr/>
          <p:nvPr/>
        </p:nvSpPr>
        <p:spPr>
          <a:xfrm>
            <a:off x="109538" y="107950"/>
            <a:ext cx="10688637" cy="755808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6" name="正方形/長方形 5"/>
          <p:cNvSpPr/>
          <p:nvPr/>
        </p:nvSpPr>
        <p:spPr>
          <a:xfrm>
            <a:off x="182563" y="180975"/>
            <a:ext cx="10544175" cy="7413625"/>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7" name="PubRRectCallout"/>
          <p:cNvSpPr>
            <a:spLocks noEditPoints="1" noChangeArrowheads="1"/>
          </p:cNvSpPr>
          <p:nvPr/>
        </p:nvSpPr>
        <p:spPr bwMode="auto">
          <a:xfrm>
            <a:off x="2370138" y="1725613"/>
            <a:ext cx="6169025" cy="1601787"/>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テンプレートのサイズは黒の枠</a:t>
            </a:r>
            <a:r>
              <a:rPr lang="en-US" altLang="ja-JP" sz="1800" b="1" smtClean="0">
                <a:solidFill>
                  <a:prstClr val="black"/>
                </a:solidFill>
                <a:latin typeface="HG丸ｺﾞｼｯｸM-PRO" pitchFamily="50" charset="-128"/>
                <a:ea typeface="HG丸ｺﾞｼｯｸM-PRO" pitchFamily="50" charset="-128"/>
              </a:rPr>
              <a:t>(303</a:t>
            </a:r>
            <a:r>
              <a:rPr lang="ja-JP" altLang="en-US" sz="1800" b="1" smtClean="0">
                <a:solidFill>
                  <a:prstClr val="black"/>
                </a:solidFill>
                <a:latin typeface="HG丸ｺﾞｼｯｸM-PRO" pitchFamily="50" charset="-128"/>
                <a:ea typeface="HG丸ｺﾞｼｯｸM-PRO" pitchFamily="50" charset="-128"/>
              </a:rPr>
              <a:t>㎜</a:t>
            </a:r>
            <a:r>
              <a:rPr lang="en-US" altLang="ja-JP" sz="1800" b="1" smtClean="0">
                <a:solidFill>
                  <a:prstClr val="black"/>
                </a:solidFill>
                <a:latin typeface="HG丸ｺﾞｼｯｸM-PRO" pitchFamily="50" charset="-128"/>
                <a:ea typeface="HG丸ｺﾞｼｯｸM-PRO" pitchFamily="50" charset="-128"/>
              </a:rPr>
              <a:t>×216</a:t>
            </a:r>
            <a:r>
              <a:rPr lang="ja-JP" altLang="en-US" sz="1800" b="1"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作成しています。</a:t>
            </a:r>
          </a:p>
        </p:txBody>
      </p:sp>
      <p:sp>
        <p:nvSpPr>
          <p:cNvPr id="8" name="PubRRectCallout"/>
          <p:cNvSpPr>
            <a:spLocks noEditPoints="1" noChangeArrowheads="1"/>
          </p:cNvSpPr>
          <p:nvPr/>
        </p:nvSpPr>
        <p:spPr bwMode="auto">
          <a:xfrm>
            <a:off x="2370138" y="3606800"/>
            <a:ext cx="6167437" cy="15541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印刷物の仕上がりサイズは赤の枠</a:t>
            </a:r>
            <a:r>
              <a:rPr lang="en-US" altLang="ja-JP" sz="1800" b="1" smtClean="0">
                <a:solidFill>
                  <a:srgbClr val="FF0000"/>
                </a:solidFill>
                <a:latin typeface="HG丸ｺﾞｼｯｸM-PRO" pitchFamily="50" charset="-128"/>
                <a:ea typeface="HG丸ｺﾞｼｯｸM-PRO" pitchFamily="50" charset="-128"/>
              </a:rPr>
              <a:t>(297</a:t>
            </a:r>
            <a:r>
              <a:rPr lang="ja-JP" altLang="en-US" sz="1800" b="1" smtClean="0">
                <a:solidFill>
                  <a:srgbClr val="FF0000"/>
                </a:solidFill>
                <a:latin typeface="HG丸ｺﾞｼｯｸM-PRO" pitchFamily="50" charset="-128"/>
                <a:ea typeface="HG丸ｺﾞｼｯｸM-PRO" pitchFamily="50" charset="-128"/>
              </a:rPr>
              <a:t>㎜</a:t>
            </a:r>
            <a:r>
              <a:rPr lang="en-US" altLang="ja-JP" sz="1800" b="1" smtClean="0">
                <a:solidFill>
                  <a:srgbClr val="FF0000"/>
                </a:solidFill>
                <a:latin typeface="HG丸ｺﾞｼｯｸM-PRO" pitchFamily="50" charset="-128"/>
                <a:ea typeface="HG丸ｺﾞｼｯｸM-PRO" pitchFamily="50" charset="-128"/>
              </a:rPr>
              <a:t>×210</a:t>
            </a:r>
            <a:r>
              <a:rPr lang="ja-JP" altLang="en-US" sz="1800" b="1"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作成しています。</a:t>
            </a:r>
          </a:p>
        </p:txBody>
      </p:sp>
      <p:sp>
        <p:nvSpPr>
          <p:cNvPr id="9" name="PubRRectCallout"/>
          <p:cNvSpPr>
            <a:spLocks noEditPoints="1" noChangeArrowheads="1"/>
          </p:cNvSpPr>
          <p:nvPr/>
        </p:nvSpPr>
        <p:spPr bwMode="auto">
          <a:xfrm>
            <a:off x="2370138" y="5448300"/>
            <a:ext cx="6169025" cy="1797050"/>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HG丸ｺﾞｼｯｸM-PRO" pitchFamily="50" charset="-128"/>
                <a:ea typeface="HG丸ｺﾞｼｯｸM-PRO" pitchFamily="50" charset="-128"/>
              </a:rPr>
              <a:t>POINT</a:t>
            </a:r>
            <a:r>
              <a:rPr lang="ja-JP" altLang="en-US" sz="2000" b="1" smtClean="0">
                <a:solidFill>
                  <a:srgbClr val="0070C0"/>
                </a:solidFill>
                <a:latin typeface="HG丸ｺﾞｼｯｸM-PRO" pitchFamily="50" charset="-128"/>
                <a:ea typeface="HG丸ｺﾞｼｯｸM-PRO" pitchFamily="50" charset="-128"/>
              </a:rPr>
              <a:t>３</a:t>
            </a:r>
            <a:endParaRPr lang="en-US" altLang="ja-JP" sz="20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文字・イラスト・写真の絵柄等、仕上がりで切れては</a:t>
            </a: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いけない部分は、青の枠（</a:t>
            </a:r>
            <a:r>
              <a:rPr lang="en-US" altLang="ja-JP" sz="1800" b="1" smtClean="0">
                <a:solidFill>
                  <a:srgbClr val="0070C0"/>
                </a:solidFill>
                <a:latin typeface="HG丸ｺﾞｼｯｸM-PRO" pitchFamily="50" charset="-128"/>
                <a:ea typeface="HG丸ｺﾞｼｯｸM-PRO" pitchFamily="50" charset="-128"/>
              </a:rPr>
              <a:t>293</a:t>
            </a:r>
            <a:r>
              <a:rPr lang="ja-JP" altLang="en-US" sz="1800" b="1" smtClean="0">
                <a:solidFill>
                  <a:srgbClr val="0070C0"/>
                </a:solidFill>
                <a:latin typeface="HG丸ｺﾞｼｯｸM-PRO" pitchFamily="50" charset="-128"/>
                <a:ea typeface="HG丸ｺﾞｼｯｸM-PRO" pitchFamily="50" charset="-128"/>
              </a:rPr>
              <a:t>㎜</a:t>
            </a:r>
            <a:r>
              <a:rPr lang="en-US" altLang="ja-JP" sz="1800" b="1" smtClean="0">
                <a:solidFill>
                  <a:srgbClr val="0070C0"/>
                </a:solidFill>
                <a:latin typeface="HG丸ｺﾞｼｯｸM-PRO" pitchFamily="50" charset="-128"/>
                <a:ea typeface="HG丸ｺﾞｼｯｸM-PRO" pitchFamily="50" charset="-128"/>
              </a:rPr>
              <a:t>×206</a:t>
            </a:r>
            <a:r>
              <a:rPr lang="ja-JP" altLang="en-US" sz="1800" b="1" smtClean="0">
                <a:solidFill>
                  <a:srgbClr val="0070C0"/>
                </a:solidFill>
                <a:latin typeface="HG丸ｺﾞｼｯｸM-PRO" pitchFamily="50" charset="-128"/>
                <a:ea typeface="HG丸ｺﾞｼｯｸM-PRO" pitchFamily="50" charset="-128"/>
              </a:rPr>
              <a:t>㎜）の中に</a:t>
            </a: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収めてください。</a:t>
            </a:r>
          </a:p>
        </p:txBody>
      </p:sp>
      <p:sp>
        <p:nvSpPr>
          <p:cNvPr id="10" name="正方形/長方形 9"/>
          <p:cNvSpPr/>
          <p:nvPr/>
        </p:nvSpPr>
        <p:spPr>
          <a:xfrm>
            <a:off x="1179513" y="427038"/>
            <a:ext cx="8550275" cy="98901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このテンプレートは</a:t>
            </a:r>
            <a:r>
              <a:rPr lang="en-US" altLang="ja-JP" sz="1800" b="1" smtClean="0">
                <a:solidFill>
                  <a:srgbClr val="404040"/>
                </a:solidFill>
                <a:latin typeface="HG丸ｺﾞｼｯｸM-PRO" pitchFamily="50" charset="-128"/>
                <a:ea typeface="HG丸ｺﾞｼｯｸM-PRO" pitchFamily="50" charset="-128"/>
              </a:rPr>
              <a:t>A4</a:t>
            </a:r>
            <a:r>
              <a:rPr lang="ja-JP" altLang="en-US" sz="1800" b="1" smtClean="0">
                <a:solidFill>
                  <a:srgbClr val="404040"/>
                </a:solidFill>
                <a:latin typeface="HG丸ｺﾞｼｯｸM-PRO" pitchFamily="50" charset="-128"/>
                <a:ea typeface="HG丸ｺﾞｼｯｸM-PRO" pitchFamily="50" charset="-128"/>
              </a:rPr>
              <a:t>サイズ</a:t>
            </a:r>
            <a:r>
              <a:rPr lang="en-US" altLang="ja-JP" sz="1800" b="1" smtClean="0">
                <a:solidFill>
                  <a:srgbClr val="404040"/>
                </a:solidFill>
                <a:latin typeface="HG丸ｺﾞｼｯｸM-PRO" pitchFamily="50" charset="-128"/>
                <a:ea typeface="HG丸ｺﾞｼｯｸM-PRO" pitchFamily="50" charset="-128"/>
              </a:rPr>
              <a:t>(297</a:t>
            </a:r>
            <a:r>
              <a:rPr lang="ja-JP" altLang="en-US" sz="1800" b="1" smtClean="0">
                <a:solidFill>
                  <a:srgbClr val="404040"/>
                </a:solidFill>
                <a:latin typeface="HG丸ｺﾞｼｯｸM-PRO" pitchFamily="50" charset="-128"/>
                <a:ea typeface="HG丸ｺﾞｼｯｸM-PRO" pitchFamily="50" charset="-128"/>
              </a:rPr>
              <a:t>㎜</a:t>
            </a:r>
            <a:r>
              <a:rPr lang="en-US" altLang="ja-JP" sz="1800" b="1" smtClean="0">
                <a:solidFill>
                  <a:srgbClr val="404040"/>
                </a:solidFill>
                <a:latin typeface="HG丸ｺﾞｼｯｸM-PRO" pitchFamily="50" charset="-128"/>
                <a:ea typeface="HG丸ｺﾞｼｯｸM-PRO" pitchFamily="50" charset="-128"/>
              </a:rPr>
              <a:t>×210</a:t>
            </a:r>
            <a:r>
              <a:rPr lang="ja-JP" altLang="en-US" sz="1800" b="1"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ご利用にあたっては「ご利用ガイド」をお読みください。</a:t>
            </a:r>
          </a:p>
        </p:txBody>
      </p:sp>
      <p:sp>
        <p:nvSpPr>
          <p:cNvPr id="11" name="Line 12"/>
          <p:cNvSpPr>
            <a:spLocks noChangeShapeType="1"/>
          </p:cNvSpPr>
          <p:nvPr/>
        </p:nvSpPr>
        <p:spPr bwMode="auto">
          <a:xfrm>
            <a:off x="0" y="3382963"/>
            <a:ext cx="10907713" cy="0"/>
          </a:xfrm>
          <a:prstGeom prst="line">
            <a:avLst/>
          </a:prstGeom>
          <a:noFill/>
          <a:ln w="38100">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017588" fontAlgn="base">
              <a:spcBef>
                <a:spcPct val="0"/>
              </a:spcBef>
              <a:spcAft>
                <a:spcPct val="0"/>
              </a:spcAft>
            </a:pPr>
            <a:endParaRPr lang="ja-JP" altLang="en-US" sz="2000" smtClean="0">
              <a:solidFill>
                <a:prstClr val="black"/>
              </a:solidFill>
            </a:endParaRPr>
          </a:p>
        </p:txBody>
      </p:sp>
      <p:sp>
        <p:nvSpPr>
          <p:cNvPr id="12" name="Line 13"/>
          <p:cNvSpPr>
            <a:spLocks noChangeShapeType="1"/>
          </p:cNvSpPr>
          <p:nvPr/>
        </p:nvSpPr>
        <p:spPr bwMode="auto">
          <a:xfrm>
            <a:off x="109538" y="5272088"/>
            <a:ext cx="10688637" cy="0"/>
          </a:xfrm>
          <a:prstGeom prst="line">
            <a:avLst/>
          </a:prstGeom>
          <a:noFill/>
          <a:ln w="38100">
            <a:solidFill>
              <a:srgbClr val="FF000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017588" fontAlgn="base">
              <a:spcBef>
                <a:spcPct val="0"/>
              </a:spcBef>
              <a:spcAft>
                <a:spcPct val="0"/>
              </a:spcAft>
            </a:pPr>
            <a:endParaRPr lang="ja-JP" altLang="en-US" sz="2000" smtClean="0">
              <a:solidFill>
                <a:prstClr val="black"/>
              </a:solidFill>
            </a:endParaRPr>
          </a:p>
        </p:txBody>
      </p:sp>
      <p:sp>
        <p:nvSpPr>
          <p:cNvPr id="13" name="Line 14"/>
          <p:cNvSpPr>
            <a:spLocks noChangeShapeType="1"/>
          </p:cNvSpPr>
          <p:nvPr/>
        </p:nvSpPr>
        <p:spPr bwMode="auto">
          <a:xfrm>
            <a:off x="163513" y="7316788"/>
            <a:ext cx="10580687" cy="0"/>
          </a:xfrm>
          <a:prstGeom prst="line">
            <a:avLst/>
          </a:prstGeom>
          <a:noFill/>
          <a:ln w="38100">
            <a:solidFill>
              <a:srgbClr val="0070C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017588" fontAlgn="base">
              <a:spcBef>
                <a:spcPct val="0"/>
              </a:spcBef>
              <a:spcAft>
                <a:spcPct val="0"/>
              </a:spcAft>
            </a:pPr>
            <a:endParaRPr lang="ja-JP" altLang="en-US" sz="2000" smtClean="0">
              <a:solidFill>
                <a:prstClr val="black"/>
              </a:solidFill>
            </a:endParaRPr>
          </a:p>
        </p:txBody>
      </p:sp>
    </p:spTree>
    <p:extLst>
      <p:ext uri="{BB962C8B-B14F-4D97-AF65-F5344CB8AC3E}">
        <p14:creationId xmlns:p14="http://schemas.microsoft.com/office/powerpoint/2010/main" val="3696002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ASKUL_ChristmasHairMakeup_ol_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4815" y="326181"/>
            <a:ext cx="9862671" cy="6723440"/>
          </a:xfrm>
          <a:prstGeom prst="rect">
            <a:avLst/>
          </a:prstGeom>
        </p:spPr>
      </p:pic>
      <p:sp>
        <p:nvSpPr>
          <p:cNvPr id="2" name="正方形/長方形 1"/>
          <p:cNvSpPr/>
          <p:nvPr/>
        </p:nvSpPr>
        <p:spPr>
          <a:xfrm>
            <a:off x="728627" y="2566185"/>
            <a:ext cx="1612800" cy="1530000"/>
          </a:xfrm>
          <a:prstGeom prst="rect">
            <a:avLst/>
          </a:prstGeom>
          <a:solidFill>
            <a:srgbClr val="D2B38A"/>
          </a:solidFill>
        </p:spPr>
        <p:txBody>
          <a:bodyPr wrap="square" lIns="0" tIns="0" rIns="0" bIns="0" rtlCol="0" anchor="ctr">
            <a:noAutofit/>
          </a:bodyPr>
          <a:lstStyle/>
          <a:p>
            <a:pPr algn="ctr"/>
            <a:r>
              <a:rPr lang="ja-JP" altLang="en-US" sz="1800" b="1" dirty="0">
                <a:latin typeface="メイリオ" panose="020B0604030504040204" pitchFamily="50" charset="-128"/>
                <a:ea typeface="メイリオ" panose="020B0604030504040204" pitchFamily="50" charset="-128"/>
                <a:cs typeface="メイリオ" panose="020B0604030504040204" pitchFamily="50" charset="-128"/>
              </a:rPr>
              <a:t>写真</a:t>
            </a: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を</a:t>
            </a:r>
            <a:endParaRPr lang="en-US" altLang="ja-JP" sz="18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入れて</a:t>
            </a:r>
            <a:endParaRPr lang="en-US" altLang="ja-JP" sz="18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800" b="1" dirty="0" smtClean="0">
                <a:latin typeface="メイリオ" panose="020B0604030504040204" pitchFamily="50" charset="-128"/>
                <a:ea typeface="メイリオ" panose="020B0604030504040204" pitchFamily="50" charset="-128"/>
                <a:cs typeface="メイリオ" panose="020B0604030504040204" pitchFamily="50" charset="-128"/>
              </a:rPr>
              <a:t>ください</a:t>
            </a:r>
            <a:endParaRPr kumimoji="1" lang="ja-JP" altLang="en-US" sz="1800" dirty="0"/>
          </a:p>
        </p:txBody>
      </p:sp>
      <p:sp>
        <p:nvSpPr>
          <p:cNvPr id="11" name="正方形/長方形 10"/>
          <p:cNvSpPr/>
          <p:nvPr/>
        </p:nvSpPr>
        <p:spPr>
          <a:xfrm>
            <a:off x="574093" y="5168377"/>
            <a:ext cx="5057566" cy="1357322"/>
          </a:xfrm>
          <a:prstGeom prst="rect">
            <a:avLst/>
          </a:prstGeom>
        </p:spPr>
        <p:txBody>
          <a:bodyPr wrap="square" lIns="0" tIns="0" rIns="0" bIns="0">
            <a:noAutofit/>
          </a:bodyPr>
          <a:lstStyle/>
          <a:p>
            <a:r>
              <a:rPr lang="ja-JP" altLang="en-US" sz="4000" dirty="0" smtClean="0">
                <a:latin typeface="HG創英角ｺﾞｼｯｸUB" pitchFamily="49" charset="-128"/>
                <a:ea typeface="HG創英角ｺﾞｼｯｸUB" pitchFamily="49" charset="-128"/>
              </a:rPr>
              <a:t>アスクル美容室</a:t>
            </a:r>
            <a:endParaRPr lang="en-US" altLang="ja-JP" sz="4000" dirty="0" smtClean="0">
              <a:latin typeface="HG創英角ｺﾞｼｯｸUB" pitchFamily="49" charset="-128"/>
              <a:ea typeface="HG創英角ｺﾞｼｯｸUB" pitchFamily="49" charset="-128"/>
            </a:endParaRPr>
          </a:p>
          <a:p>
            <a:r>
              <a:rPr lang="zh-TW" altLang="en-US" sz="2000" dirty="0" smtClean="0">
                <a:latin typeface="HG創英角ｺﾞｼｯｸUB" pitchFamily="49" charset="-128"/>
                <a:ea typeface="HG創英角ｺﾞｼｯｸUB" pitchFamily="49" charset="-128"/>
              </a:rPr>
              <a:t>〒</a:t>
            </a:r>
            <a:r>
              <a:rPr lang="en-US" altLang="zh-TW" sz="2000" dirty="0" smtClean="0">
                <a:latin typeface="HG創英角ｺﾞｼｯｸUB" pitchFamily="49" charset="-128"/>
                <a:ea typeface="HG創英角ｺﾞｼｯｸUB" pitchFamily="49" charset="-128"/>
              </a:rPr>
              <a:t>135</a:t>
            </a:r>
            <a:r>
              <a:rPr lang="zh-TW" altLang="en-US" sz="2000" dirty="0" smtClean="0">
                <a:latin typeface="HG創英角ｺﾞｼｯｸUB" pitchFamily="49" charset="-128"/>
                <a:ea typeface="HG創英角ｺﾞｼｯｸUB" pitchFamily="49" charset="-128"/>
              </a:rPr>
              <a:t>－</a:t>
            </a:r>
            <a:r>
              <a:rPr lang="en-US" altLang="zh-TW" sz="2000" dirty="0" smtClean="0">
                <a:latin typeface="HG創英角ｺﾞｼｯｸUB" pitchFamily="49" charset="-128"/>
                <a:ea typeface="HG創英角ｺﾞｼｯｸUB" pitchFamily="49" charset="-128"/>
              </a:rPr>
              <a:t>0061</a:t>
            </a:r>
            <a:r>
              <a:rPr lang="zh-TW" altLang="en-US" sz="2000" dirty="0" smtClean="0">
                <a:latin typeface="HG創英角ｺﾞｼｯｸUB" pitchFamily="49" charset="-128"/>
                <a:ea typeface="HG創英角ｺﾞｼｯｸUB" pitchFamily="49" charset="-128"/>
              </a:rPr>
              <a:t>　東京都江東区豊洲３－２－３</a:t>
            </a:r>
          </a:p>
          <a:p>
            <a:r>
              <a:rPr lang="en-US" altLang="zh-TW" sz="2000" dirty="0" smtClean="0">
                <a:latin typeface="HG創英角ｺﾞｼｯｸUB" pitchFamily="49" charset="-128"/>
                <a:ea typeface="HG創英角ｺﾞｼｯｸUB" pitchFamily="49" charset="-128"/>
              </a:rPr>
              <a:t>tel:03-1234-1111 </a:t>
            </a:r>
            <a:endParaRPr lang="ja-JP" altLang="en-US" sz="2000" dirty="0">
              <a:latin typeface="HG創英角ｺﾞｼｯｸUB" pitchFamily="49" charset="-128"/>
              <a:ea typeface="HG創英角ｺﾞｼｯｸUB" pitchFamily="49" charset="-128"/>
            </a:endParaRPr>
          </a:p>
        </p:txBody>
      </p:sp>
      <p:sp>
        <p:nvSpPr>
          <p:cNvPr id="13" name="正方形/長方形 12"/>
          <p:cNvSpPr/>
          <p:nvPr/>
        </p:nvSpPr>
        <p:spPr>
          <a:xfrm>
            <a:off x="1858676" y="2655878"/>
            <a:ext cx="3454425" cy="2123658"/>
          </a:xfrm>
          <a:prstGeom prst="rect">
            <a:avLst/>
          </a:prstGeom>
        </p:spPr>
        <p:txBody>
          <a:bodyPr wrap="square" lIns="0" tIns="0" rIns="0" bIns="0">
            <a:spAutoFit/>
          </a:bodyPr>
          <a:lstStyle/>
          <a:p>
            <a:pPr algn="ctr">
              <a:lnSpc>
                <a:spcPct val="150000"/>
              </a:lnSpc>
            </a:pPr>
            <a:r>
              <a:rPr lang="ja-JP" altLang="en-US" sz="2300" dirty="0" smtClean="0">
                <a:latin typeface="HGP創英角ｺﾞｼｯｸUB" pitchFamily="50" charset="-128"/>
                <a:ea typeface="HGP創英角ｺﾞｼｯｸUB" pitchFamily="50" charset="-128"/>
              </a:rPr>
              <a:t>１２月２５日までに</a:t>
            </a:r>
          </a:p>
          <a:p>
            <a:pPr algn="ctr">
              <a:lnSpc>
                <a:spcPct val="150000"/>
              </a:lnSpc>
            </a:pPr>
            <a:r>
              <a:rPr lang="ja-JP" altLang="en-US" sz="2300" dirty="0" smtClean="0">
                <a:latin typeface="HGP創英角ｺﾞｼｯｸUB" pitchFamily="50" charset="-128"/>
                <a:ea typeface="HGP創英角ｺﾞｼｯｸUB" pitchFamily="50" charset="-128"/>
              </a:rPr>
              <a:t>お越しのお客様に</a:t>
            </a:r>
          </a:p>
          <a:p>
            <a:pPr algn="ctr">
              <a:lnSpc>
                <a:spcPct val="150000"/>
              </a:lnSpc>
            </a:pPr>
            <a:r>
              <a:rPr lang="ja-JP" altLang="en-US" sz="2300" dirty="0" smtClean="0">
                <a:latin typeface="HGP創英角ｺﾞｼｯｸUB" pitchFamily="50" charset="-128"/>
                <a:ea typeface="HGP創英角ｺﾞｼｯｸUB" pitchFamily="50" charset="-128"/>
              </a:rPr>
              <a:t>クリスマスプレゼントとして</a:t>
            </a:r>
          </a:p>
          <a:p>
            <a:pPr algn="ctr">
              <a:lnSpc>
                <a:spcPct val="150000"/>
              </a:lnSpc>
            </a:pPr>
            <a:r>
              <a:rPr lang="ja-JP" altLang="en-US" sz="2300" dirty="0" smtClean="0">
                <a:latin typeface="HGP創英角ｺﾞｼｯｸUB" pitchFamily="50" charset="-128"/>
                <a:ea typeface="HGP創英角ｺﾞｼｯｸUB" pitchFamily="50" charset="-128"/>
              </a:rPr>
              <a:t>カット１０％割引！</a:t>
            </a:r>
            <a:endParaRPr lang="ja-JP" altLang="en-US" sz="2300" dirty="0">
              <a:latin typeface="HGP創英角ｺﾞｼｯｸUB" pitchFamily="50" charset="-128"/>
              <a:ea typeface="HGP創英角ｺﾞｼｯｸUB" pitchFamily="50" charset="-128"/>
            </a:endParaRPr>
          </a:p>
        </p:txBody>
      </p:sp>
      <p:sp>
        <p:nvSpPr>
          <p:cNvPr id="15" name="角丸四角形 14"/>
          <p:cNvSpPr/>
          <p:nvPr/>
        </p:nvSpPr>
        <p:spPr>
          <a:xfrm>
            <a:off x="517225" y="6618836"/>
            <a:ext cx="9735908" cy="573068"/>
          </a:xfrm>
          <a:prstGeom prst="roundRect">
            <a:avLst>
              <a:gd name="adj" fmla="val 50000"/>
            </a:avLst>
          </a:prstGeom>
          <a:solidFill>
            <a:srgbClr val="FF0066"/>
          </a:solidFill>
        </p:spPr>
        <p:txBody>
          <a:bodyPr wrap="square" lIns="0" tIns="0" rIns="0" bIns="0" rtlCol="0" anchor="ctr">
            <a:noAutofit/>
          </a:bodyPr>
          <a:lstStyle/>
          <a:p>
            <a:pPr marL="180000" algn="ctr"/>
            <a:r>
              <a:rPr lang="ja-JP" altLang="en-US" sz="2300" dirty="0" smtClean="0">
                <a:solidFill>
                  <a:schemeClr val="bg1"/>
                </a:solidFill>
                <a:latin typeface="HGｺﾞｼｯｸM" panose="020B0609000000000000" pitchFamily="49" charset="-128"/>
                <a:ea typeface="HGｺﾞｼｯｸM" panose="020B0609000000000000" pitchFamily="49" charset="-128"/>
              </a:rPr>
              <a:t>皆様に幸せなクリスマスが訪れますように心からお祈りしております。</a:t>
            </a:r>
            <a:endParaRPr kumimoji="1" lang="ja-JP" altLang="en-US" sz="2300" dirty="0">
              <a:solidFill>
                <a:schemeClr val="bg1"/>
              </a:solidFill>
              <a:latin typeface="HGｺﾞｼｯｸM" panose="020B0609000000000000" pitchFamily="49" charset="-128"/>
              <a:ea typeface="HGｺﾞｼｯｸM" panose="020B0609000000000000" pitchFamily="49" charset="-128"/>
            </a:endParaRPr>
          </a:p>
        </p:txBody>
      </p:sp>
      <p:sp>
        <p:nvSpPr>
          <p:cNvPr id="16" name="正方形/長方形 15"/>
          <p:cNvSpPr/>
          <p:nvPr/>
        </p:nvSpPr>
        <p:spPr>
          <a:xfrm>
            <a:off x="542626" y="369862"/>
            <a:ext cx="9286940" cy="1500198"/>
          </a:xfrm>
          <a:prstGeom prst="rect">
            <a:avLst/>
          </a:prstGeom>
        </p:spPr>
        <p:txBody>
          <a:bodyPr lIns="0" tIns="0" rIns="0" bIns="0">
            <a:noAutofit/>
          </a:bodyPr>
          <a:lstStyle/>
          <a:p>
            <a:r>
              <a:rPr lang="ja-JP" altLang="en-US" sz="4300" dirty="0" smtClean="0">
                <a:solidFill>
                  <a:srgbClr val="FF0066"/>
                </a:solidFill>
                <a:latin typeface="HG創英角ｺﾞｼｯｸUB" pitchFamily="49" charset="-128"/>
                <a:ea typeface="HG創英角ｺﾞｼｯｸUB" pitchFamily="49" charset="-128"/>
              </a:rPr>
              <a:t>クリスマスキャンペーン実施中！</a:t>
            </a:r>
          </a:p>
          <a:p>
            <a:r>
              <a:rPr lang="ja-JP" altLang="en-US" sz="4300" dirty="0" smtClean="0">
                <a:solidFill>
                  <a:srgbClr val="FF0066"/>
                </a:solidFill>
                <a:latin typeface="HG創英角ｺﾞｼｯｸUB" pitchFamily="49" charset="-128"/>
                <a:ea typeface="HG創英角ｺﾞｼｯｸUB" pitchFamily="49" charset="-128"/>
              </a:rPr>
              <a:t>ご来店をお待ちしています。</a:t>
            </a:r>
            <a:endParaRPr lang="ja-JP" altLang="en-US" sz="4300" dirty="0">
              <a:solidFill>
                <a:srgbClr val="FF0066"/>
              </a:solidFill>
              <a:latin typeface="HG創英角ｺﾞｼｯｸUB" pitchFamily="49" charset="-128"/>
              <a:ea typeface="HG創英角ｺﾞｼｯｸUB" pitchFamily="49" charset="-128"/>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lIns="0" tIns="0" rIns="0" bIns="0" rtlCol="0" anchor="ctr">
        <a:noAutofit/>
      </a:bodyPr>
      <a:lstStyle>
        <a:defPPr marL="396000">
          <a:defRPr sz="2000" dirty="0"/>
        </a:defPPr>
      </a:lstStyle>
    </a:spDef>
  </a:objectDefaults>
  <a:extraClrSchemeLst/>
</a:theme>
</file>

<file path=docProps/app.xml><?xml version="1.0" encoding="utf-8"?>
<Properties xmlns="http://schemas.openxmlformats.org/officeDocument/2006/extended-properties" xmlns:vt="http://schemas.openxmlformats.org/officeDocument/2006/docPropsVTypes">
  <TotalTime>194</TotalTime>
  <Words>157</Words>
  <Application>Microsoft Office PowerPoint</Application>
  <PresentationFormat>ユーザー設定</PresentationFormat>
  <Paragraphs>29</Paragraphs>
  <Slides>2</Slides>
  <Notes>0</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Office テーマ</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cp:lastModifiedBy>Youko</cp:lastModifiedBy>
  <cp:revision>25</cp:revision>
  <cp:lastPrinted>2013-09-17T08:07:47Z</cp:lastPrinted>
  <dcterms:created xsi:type="dcterms:W3CDTF">2013-09-13T02:54:44Z</dcterms:created>
  <dcterms:modified xsi:type="dcterms:W3CDTF">2014-02-27T18:57:52Z</dcterms:modified>
</cp:coreProperties>
</file>