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7777163" cy="10909300"/>
  <p:notesSz cx="7102475" cy="10234613"/>
  <p:defaultTextStyle>
    <a:defPPr>
      <a:defRPr lang="ja-JP"/>
    </a:defPPr>
    <a:lvl1pPr marL="0" algn="l" defTabSz="93634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68173" algn="l" defTabSz="93634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36346" algn="l" defTabSz="93634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404518" algn="l" defTabSz="93634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72691" algn="l" defTabSz="93634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340864" algn="l" defTabSz="93634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809037" algn="l" defTabSz="93634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77210" algn="l" defTabSz="93634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745382" algn="l" defTabSz="93634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75" d="100"/>
          <a:sy n="75" d="100"/>
        </p:scale>
        <p:origin x="-1560" y="2040"/>
      </p:cViewPr>
      <p:guideLst>
        <p:guide orient="horz" pos="3437"/>
        <p:guide pos="245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8858" y="436878"/>
            <a:ext cx="6999447" cy="1818217"/>
          </a:xfrm>
          <a:prstGeom prst="rect">
            <a:avLst/>
          </a:prstGeom>
        </p:spPr>
        <p:txBody>
          <a:bodyPr lIns="93635" tIns="46817" rIns="93635" bIns="46817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88858" y="2545504"/>
            <a:ext cx="6999447" cy="7199633"/>
          </a:xfrm>
          <a:prstGeom prst="rect">
            <a:avLst/>
          </a:prstGeom>
        </p:spPr>
        <p:txBody>
          <a:bodyPr vert="eaVert" lIns="93635" tIns="46817" rIns="93635" bIns="46817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388859" y="10111305"/>
            <a:ext cx="1814671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A0973C4-890A-4F54-9F7E-EE4143800B3D}" type="datetimeFigureOut">
              <a:rPr kumimoji="1" lang="ja-JP" altLang="en-US" smtClean="0"/>
              <a:pPr/>
              <a:t>2015/11/25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2657197" y="10111305"/>
            <a:ext cx="2462769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5573634" y="10111305"/>
            <a:ext cx="1814671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59389B64-6294-4F81-9229-4DA3EF1E882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659547" y="681832"/>
            <a:ext cx="1446066" cy="14510379"/>
          </a:xfrm>
          <a:prstGeom prst="rect">
            <a:avLst/>
          </a:prstGeom>
        </p:spPr>
        <p:txBody>
          <a:bodyPr vert="eaVert" lIns="93635" tIns="46817" rIns="93635" bIns="46817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21348" y="681832"/>
            <a:ext cx="4208580" cy="14510379"/>
          </a:xfrm>
          <a:prstGeom prst="rect">
            <a:avLst/>
          </a:prstGeom>
        </p:spPr>
        <p:txBody>
          <a:bodyPr vert="eaVert" lIns="93635" tIns="46817" rIns="93635" bIns="46817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388859" y="10111305"/>
            <a:ext cx="1814671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A0973C4-890A-4F54-9F7E-EE4143800B3D}" type="datetimeFigureOut">
              <a:rPr kumimoji="1" lang="ja-JP" altLang="en-US" smtClean="0"/>
              <a:pPr/>
              <a:t>2015/11/25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2657197" y="10111305"/>
            <a:ext cx="2462769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5573634" y="10111305"/>
            <a:ext cx="1814671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59389B64-6294-4F81-9229-4DA3EF1E882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8858" y="436878"/>
            <a:ext cx="6999447" cy="1818217"/>
          </a:xfrm>
          <a:prstGeom prst="rect">
            <a:avLst/>
          </a:prstGeom>
        </p:spPr>
        <p:txBody>
          <a:bodyPr lIns="93635" tIns="46817" rIns="93635" bIns="46817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8858" y="2545504"/>
            <a:ext cx="6999447" cy="7199633"/>
          </a:xfrm>
          <a:prstGeom prst="rect">
            <a:avLst/>
          </a:prstGeom>
        </p:spPr>
        <p:txBody>
          <a:bodyPr lIns="93635" tIns="46817" rIns="93635" bIns="46817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388859" y="10111305"/>
            <a:ext cx="1814671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A0973C4-890A-4F54-9F7E-EE4143800B3D}" type="datetimeFigureOut">
              <a:rPr kumimoji="1" lang="ja-JP" altLang="en-US" smtClean="0"/>
              <a:pPr/>
              <a:t>2015/11/25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2657197" y="10111305"/>
            <a:ext cx="2462769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5573634" y="10111305"/>
            <a:ext cx="1814671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59389B64-6294-4F81-9229-4DA3EF1E882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4342" y="7010237"/>
            <a:ext cx="6610589" cy="2166708"/>
          </a:xfrm>
          <a:prstGeom prst="rect">
            <a:avLst/>
          </a:prstGeom>
        </p:spPr>
        <p:txBody>
          <a:bodyPr lIns="93635" tIns="46817" rIns="93635" bIns="46817" anchor="t"/>
          <a:lstStyle>
            <a:lvl1pPr algn="l">
              <a:defRPr sz="41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14342" y="4623828"/>
            <a:ext cx="6610589" cy="2386408"/>
          </a:xfrm>
          <a:prstGeom prst="rect">
            <a:avLst/>
          </a:prstGeom>
        </p:spPr>
        <p:txBody>
          <a:bodyPr lIns="93635" tIns="46817" rIns="93635" bIns="46817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681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363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045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726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408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090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772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453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388859" y="10111305"/>
            <a:ext cx="1814671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A0973C4-890A-4F54-9F7E-EE4143800B3D}" type="datetimeFigureOut">
              <a:rPr kumimoji="1" lang="ja-JP" altLang="en-US" smtClean="0"/>
              <a:pPr/>
              <a:t>2015/11/25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2657197" y="10111305"/>
            <a:ext cx="2462769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5573634" y="10111305"/>
            <a:ext cx="1814671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59389B64-6294-4F81-9229-4DA3EF1E882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8858" y="436878"/>
            <a:ext cx="6999447" cy="1818217"/>
          </a:xfrm>
          <a:prstGeom prst="rect">
            <a:avLst/>
          </a:prstGeom>
        </p:spPr>
        <p:txBody>
          <a:bodyPr lIns="93635" tIns="46817" rIns="93635" bIns="46817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21349" y="3969773"/>
            <a:ext cx="2827323" cy="11222438"/>
          </a:xfrm>
          <a:prstGeom prst="rect">
            <a:avLst/>
          </a:prstGeom>
        </p:spPr>
        <p:txBody>
          <a:bodyPr lIns="93635" tIns="46817" rIns="93635" bIns="46817"/>
          <a:lstStyle>
            <a:lvl1pPr>
              <a:defRPr sz="2900"/>
            </a:lvl1pPr>
            <a:lvl2pPr>
              <a:defRPr sz="25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278291" y="3969773"/>
            <a:ext cx="2827323" cy="11222438"/>
          </a:xfrm>
          <a:prstGeom prst="rect">
            <a:avLst/>
          </a:prstGeom>
        </p:spPr>
        <p:txBody>
          <a:bodyPr lIns="93635" tIns="46817" rIns="93635" bIns="46817"/>
          <a:lstStyle>
            <a:lvl1pPr>
              <a:defRPr sz="2900"/>
            </a:lvl1pPr>
            <a:lvl2pPr>
              <a:defRPr sz="25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388859" y="10111305"/>
            <a:ext cx="1814671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A0973C4-890A-4F54-9F7E-EE4143800B3D}" type="datetimeFigureOut">
              <a:rPr kumimoji="1" lang="ja-JP" altLang="en-US" smtClean="0"/>
              <a:pPr/>
              <a:t>2015/11/25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657197" y="10111305"/>
            <a:ext cx="2462769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5573634" y="10111305"/>
            <a:ext cx="1814671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59389B64-6294-4F81-9229-4DA3EF1E882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8858" y="436878"/>
            <a:ext cx="6999447" cy="1818217"/>
          </a:xfrm>
          <a:prstGeom prst="rect">
            <a:avLst/>
          </a:prstGeom>
        </p:spPr>
        <p:txBody>
          <a:bodyPr lIns="93635" tIns="46817" rIns="93635" bIns="46817"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88858" y="2441967"/>
            <a:ext cx="3436264" cy="1017696"/>
          </a:xfrm>
          <a:prstGeom prst="rect">
            <a:avLst/>
          </a:prstGeom>
        </p:spPr>
        <p:txBody>
          <a:bodyPr lIns="93635" tIns="46817" rIns="93635" bIns="46817" anchor="b"/>
          <a:lstStyle>
            <a:lvl1pPr marL="0" indent="0">
              <a:buNone/>
              <a:defRPr sz="2500" b="1"/>
            </a:lvl1pPr>
            <a:lvl2pPr marL="468173" indent="0">
              <a:buNone/>
              <a:defRPr sz="2000" b="1"/>
            </a:lvl2pPr>
            <a:lvl3pPr marL="936346" indent="0">
              <a:buNone/>
              <a:defRPr sz="1800" b="1"/>
            </a:lvl3pPr>
            <a:lvl4pPr marL="1404518" indent="0">
              <a:buNone/>
              <a:defRPr sz="1600" b="1"/>
            </a:lvl4pPr>
            <a:lvl5pPr marL="1872691" indent="0">
              <a:buNone/>
              <a:defRPr sz="1600" b="1"/>
            </a:lvl5pPr>
            <a:lvl6pPr marL="2340864" indent="0">
              <a:buNone/>
              <a:defRPr sz="1600" b="1"/>
            </a:lvl6pPr>
            <a:lvl7pPr marL="2809037" indent="0">
              <a:buNone/>
              <a:defRPr sz="1600" b="1"/>
            </a:lvl7pPr>
            <a:lvl8pPr marL="3277210" indent="0">
              <a:buNone/>
              <a:defRPr sz="1600" b="1"/>
            </a:lvl8pPr>
            <a:lvl9pPr marL="3745382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88858" y="3459662"/>
            <a:ext cx="3436264" cy="6285475"/>
          </a:xfrm>
          <a:prstGeom prst="rect">
            <a:avLst/>
          </a:prstGeom>
        </p:spPr>
        <p:txBody>
          <a:bodyPr lIns="93635" tIns="46817" rIns="93635" bIns="46817"/>
          <a:lstStyle>
            <a:lvl1pPr>
              <a:defRPr sz="25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950691" y="2441967"/>
            <a:ext cx="3437614" cy="1017696"/>
          </a:xfrm>
          <a:prstGeom prst="rect">
            <a:avLst/>
          </a:prstGeom>
        </p:spPr>
        <p:txBody>
          <a:bodyPr lIns="93635" tIns="46817" rIns="93635" bIns="46817" anchor="b"/>
          <a:lstStyle>
            <a:lvl1pPr marL="0" indent="0">
              <a:buNone/>
              <a:defRPr sz="2500" b="1"/>
            </a:lvl1pPr>
            <a:lvl2pPr marL="468173" indent="0">
              <a:buNone/>
              <a:defRPr sz="2000" b="1"/>
            </a:lvl2pPr>
            <a:lvl3pPr marL="936346" indent="0">
              <a:buNone/>
              <a:defRPr sz="1800" b="1"/>
            </a:lvl3pPr>
            <a:lvl4pPr marL="1404518" indent="0">
              <a:buNone/>
              <a:defRPr sz="1600" b="1"/>
            </a:lvl4pPr>
            <a:lvl5pPr marL="1872691" indent="0">
              <a:buNone/>
              <a:defRPr sz="1600" b="1"/>
            </a:lvl5pPr>
            <a:lvl6pPr marL="2340864" indent="0">
              <a:buNone/>
              <a:defRPr sz="1600" b="1"/>
            </a:lvl6pPr>
            <a:lvl7pPr marL="2809037" indent="0">
              <a:buNone/>
              <a:defRPr sz="1600" b="1"/>
            </a:lvl7pPr>
            <a:lvl8pPr marL="3277210" indent="0">
              <a:buNone/>
              <a:defRPr sz="1600" b="1"/>
            </a:lvl8pPr>
            <a:lvl9pPr marL="3745382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950691" y="3459662"/>
            <a:ext cx="3437614" cy="6285475"/>
          </a:xfrm>
          <a:prstGeom prst="rect">
            <a:avLst/>
          </a:prstGeom>
        </p:spPr>
        <p:txBody>
          <a:bodyPr lIns="93635" tIns="46817" rIns="93635" bIns="46817"/>
          <a:lstStyle>
            <a:lvl1pPr>
              <a:defRPr sz="25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388859" y="10111305"/>
            <a:ext cx="1814671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A0973C4-890A-4F54-9F7E-EE4143800B3D}" type="datetimeFigureOut">
              <a:rPr kumimoji="1" lang="ja-JP" altLang="en-US" smtClean="0"/>
              <a:pPr/>
              <a:t>2015/11/25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2657197" y="10111305"/>
            <a:ext cx="2462769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5573634" y="10111305"/>
            <a:ext cx="1814671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59389B64-6294-4F81-9229-4DA3EF1E882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8858" y="436878"/>
            <a:ext cx="6999447" cy="1818217"/>
          </a:xfrm>
          <a:prstGeom prst="rect">
            <a:avLst/>
          </a:prstGeom>
        </p:spPr>
        <p:txBody>
          <a:bodyPr lIns="93635" tIns="46817" rIns="93635" bIns="46817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388859" y="10111305"/>
            <a:ext cx="1814671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A0973C4-890A-4F54-9F7E-EE4143800B3D}" type="datetimeFigureOut">
              <a:rPr kumimoji="1" lang="ja-JP" altLang="en-US" smtClean="0"/>
              <a:pPr/>
              <a:t>2015/11/25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2657197" y="10111305"/>
            <a:ext cx="2462769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5573634" y="10111305"/>
            <a:ext cx="1814671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59389B64-6294-4F81-9229-4DA3EF1E882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388859" y="10111305"/>
            <a:ext cx="1814671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A0973C4-890A-4F54-9F7E-EE4143800B3D}" type="datetimeFigureOut">
              <a:rPr kumimoji="1" lang="ja-JP" altLang="en-US" smtClean="0"/>
              <a:pPr/>
              <a:t>2015/11/25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2657197" y="10111305"/>
            <a:ext cx="2462769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5573634" y="10111305"/>
            <a:ext cx="1814671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59389B64-6294-4F81-9229-4DA3EF1E882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8859" y="434352"/>
            <a:ext cx="2558633" cy="1848520"/>
          </a:xfrm>
          <a:prstGeom prst="rect">
            <a:avLst/>
          </a:prstGeom>
        </p:spPr>
        <p:txBody>
          <a:bodyPr lIns="93635" tIns="46817" rIns="93635" bIns="46817"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040655" y="434352"/>
            <a:ext cx="4347650" cy="9310785"/>
          </a:xfrm>
          <a:prstGeom prst="rect">
            <a:avLst/>
          </a:prstGeom>
        </p:spPr>
        <p:txBody>
          <a:bodyPr lIns="93635" tIns="46817" rIns="93635" bIns="46817"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88859" y="2282873"/>
            <a:ext cx="2558633" cy="7462265"/>
          </a:xfrm>
          <a:prstGeom prst="rect">
            <a:avLst/>
          </a:prstGeom>
        </p:spPr>
        <p:txBody>
          <a:bodyPr lIns="93635" tIns="46817" rIns="93635" bIns="46817"/>
          <a:lstStyle>
            <a:lvl1pPr marL="0" indent="0">
              <a:buNone/>
              <a:defRPr sz="1400"/>
            </a:lvl1pPr>
            <a:lvl2pPr marL="468173" indent="0">
              <a:buNone/>
              <a:defRPr sz="1200"/>
            </a:lvl2pPr>
            <a:lvl3pPr marL="936346" indent="0">
              <a:buNone/>
              <a:defRPr sz="1000"/>
            </a:lvl3pPr>
            <a:lvl4pPr marL="1404518" indent="0">
              <a:buNone/>
              <a:defRPr sz="900"/>
            </a:lvl4pPr>
            <a:lvl5pPr marL="1872691" indent="0">
              <a:buNone/>
              <a:defRPr sz="900"/>
            </a:lvl5pPr>
            <a:lvl6pPr marL="2340864" indent="0">
              <a:buNone/>
              <a:defRPr sz="900"/>
            </a:lvl6pPr>
            <a:lvl7pPr marL="2809037" indent="0">
              <a:buNone/>
              <a:defRPr sz="900"/>
            </a:lvl7pPr>
            <a:lvl8pPr marL="3277210" indent="0">
              <a:buNone/>
              <a:defRPr sz="900"/>
            </a:lvl8pPr>
            <a:lvl9pPr marL="3745382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388859" y="10111305"/>
            <a:ext cx="1814671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A0973C4-890A-4F54-9F7E-EE4143800B3D}" type="datetimeFigureOut">
              <a:rPr kumimoji="1" lang="ja-JP" altLang="en-US" smtClean="0"/>
              <a:pPr/>
              <a:t>2015/11/25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657197" y="10111305"/>
            <a:ext cx="2462769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5573634" y="10111305"/>
            <a:ext cx="1814671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59389B64-6294-4F81-9229-4DA3EF1E882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24378" y="7636510"/>
            <a:ext cx="4666298" cy="901533"/>
          </a:xfrm>
          <a:prstGeom prst="rect">
            <a:avLst/>
          </a:prstGeom>
        </p:spPr>
        <p:txBody>
          <a:bodyPr lIns="93635" tIns="46817" rIns="93635" bIns="46817"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524378" y="974766"/>
            <a:ext cx="4666298" cy="6545580"/>
          </a:xfrm>
          <a:prstGeom prst="rect">
            <a:avLst/>
          </a:prstGeom>
        </p:spPr>
        <p:txBody>
          <a:bodyPr lIns="93635" tIns="46817" rIns="93635" bIns="46817"/>
          <a:lstStyle>
            <a:lvl1pPr marL="0" indent="0">
              <a:buNone/>
              <a:defRPr sz="3300"/>
            </a:lvl1pPr>
            <a:lvl2pPr marL="468173" indent="0">
              <a:buNone/>
              <a:defRPr sz="2900"/>
            </a:lvl2pPr>
            <a:lvl3pPr marL="936346" indent="0">
              <a:buNone/>
              <a:defRPr sz="2500"/>
            </a:lvl3pPr>
            <a:lvl4pPr marL="1404518" indent="0">
              <a:buNone/>
              <a:defRPr sz="2000"/>
            </a:lvl4pPr>
            <a:lvl5pPr marL="1872691" indent="0">
              <a:buNone/>
              <a:defRPr sz="2000"/>
            </a:lvl5pPr>
            <a:lvl6pPr marL="2340864" indent="0">
              <a:buNone/>
              <a:defRPr sz="2000"/>
            </a:lvl6pPr>
            <a:lvl7pPr marL="2809037" indent="0">
              <a:buNone/>
              <a:defRPr sz="2000"/>
            </a:lvl7pPr>
            <a:lvl8pPr marL="3277210" indent="0">
              <a:buNone/>
              <a:defRPr sz="2000"/>
            </a:lvl8pPr>
            <a:lvl9pPr marL="3745382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524378" y="8538044"/>
            <a:ext cx="4666298" cy="1280326"/>
          </a:xfrm>
          <a:prstGeom prst="rect">
            <a:avLst/>
          </a:prstGeom>
        </p:spPr>
        <p:txBody>
          <a:bodyPr lIns="93635" tIns="46817" rIns="93635" bIns="46817"/>
          <a:lstStyle>
            <a:lvl1pPr marL="0" indent="0">
              <a:buNone/>
              <a:defRPr sz="1400"/>
            </a:lvl1pPr>
            <a:lvl2pPr marL="468173" indent="0">
              <a:buNone/>
              <a:defRPr sz="1200"/>
            </a:lvl2pPr>
            <a:lvl3pPr marL="936346" indent="0">
              <a:buNone/>
              <a:defRPr sz="1000"/>
            </a:lvl3pPr>
            <a:lvl4pPr marL="1404518" indent="0">
              <a:buNone/>
              <a:defRPr sz="900"/>
            </a:lvl4pPr>
            <a:lvl5pPr marL="1872691" indent="0">
              <a:buNone/>
              <a:defRPr sz="900"/>
            </a:lvl5pPr>
            <a:lvl6pPr marL="2340864" indent="0">
              <a:buNone/>
              <a:defRPr sz="900"/>
            </a:lvl6pPr>
            <a:lvl7pPr marL="2809037" indent="0">
              <a:buNone/>
              <a:defRPr sz="900"/>
            </a:lvl7pPr>
            <a:lvl8pPr marL="3277210" indent="0">
              <a:buNone/>
              <a:defRPr sz="900"/>
            </a:lvl8pPr>
            <a:lvl9pPr marL="3745382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388859" y="10111305"/>
            <a:ext cx="1814671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A0973C4-890A-4F54-9F7E-EE4143800B3D}" type="datetimeFigureOut">
              <a:rPr kumimoji="1" lang="ja-JP" altLang="en-US" smtClean="0"/>
              <a:pPr/>
              <a:t>2015/11/25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657197" y="10111305"/>
            <a:ext cx="2462769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5573634" y="10111305"/>
            <a:ext cx="1814671" cy="580819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59389B64-6294-4F81-9229-4DA3EF1E882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36346" rtl="0" eaLnBrk="1" latinLnBrk="0" hangingPunct="1">
        <a:spcBef>
          <a:spcPct val="0"/>
        </a:spcBef>
        <a:buNone/>
        <a:defRPr kumimoji="1"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1130" indent="-351130" algn="l" defTabSz="936346" rtl="0" eaLnBrk="1" latinLnBrk="0" hangingPunct="1">
        <a:spcBef>
          <a:spcPct val="20000"/>
        </a:spcBef>
        <a:buFont typeface="Arial" pitchFamily="34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60781" indent="-292608" algn="l" defTabSz="936346" rtl="0" eaLnBrk="1" latinLnBrk="0" hangingPunct="1">
        <a:spcBef>
          <a:spcPct val="20000"/>
        </a:spcBef>
        <a:buFont typeface="Arial" pitchFamily="34" charset="0"/>
        <a:buChar char="–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70432" indent="-234086" algn="l" defTabSz="936346" rtl="0" eaLnBrk="1" latinLnBrk="0" hangingPunct="1">
        <a:spcBef>
          <a:spcPct val="20000"/>
        </a:spcBef>
        <a:buFont typeface="Arial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38605" indent="-234086" algn="l" defTabSz="936346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06778" indent="-234086" algn="l" defTabSz="936346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74950" indent="-234086" algn="l" defTabSz="936346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3123" indent="-234086" algn="l" defTabSz="936346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1296" indent="-234086" algn="l" defTabSz="936346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79469" indent="-234086" algn="l" defTabSz="936346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3634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8173" algn="l" defTabSz="93634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6346" algn="l" defTabSz="93634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04518" algn="l" defTabSz="93634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72691" algn="l" defTabSz="93634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40864" algn="l" defTabSz="93634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09037" algn="l" defTabSz="93634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77210" algn="l" defTabSz="93634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45382" algn="l" defTabSz="93634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EB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7" name="直線矢印コネクタ 6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191788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" y="4275"/>
            <a:ext cx="7774934" cy="10900749"/>
          </a:xfrm>
          <a:prstGeom prst="rect">
            <a:avLst/>
          </a:prstGeom>
        </p:spPr>
      </p:pic>
      <p:pic>
        <p:nvPicPr>
          <p:cNvPr id="11" name="図 10" descr="ASKUL_Christmas_SALE_01-2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5808" y="3361026"/>
            <a:ext cx="7095758" cy="2889510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>
            <a:off x="0" y="9703625"/>
            <a:ext cx="7777163" cy="988188"/>
          </a:xfrm>
          <a:prstGeom prst="rect">
            <a:avLst/>
          </a:prstGeom>
        </p:spPr>
        <p:txBody>
          <a:bodyPr wrap="square" lIns="396000" tIns="0" rIns="0" bIns="0">
            <a:noAutofit/>
          </a:bodyPr>
          <a:lstStyle/>
          <a:p>
            <a:pPr>
              <a:lnSpc>
                <a:spcPts val="2800"/>
              </a:lnSpc>
            </a:pPr>
            <a:r>
              <a:rPr lang="en-US" altLang="ja-JP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SHOP ASKUL</a:t>
            </a:r>
          </a:p>
          <a:p>
            <a:pPr>
              <a:lnSpc>
                <a:spcPts val="2800"/>
              </a:lnSpc>
            </a:pPr>
            <a:r>
              <a:rPr lang="en-US" altLang="ja-JP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〒135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－</a:t>
            </a:r>
            <a:r>
              <a:rPr lang="en-US" altLang="ja-JP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0061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東京都江東区豊洲３－２－３  △</a:t>
            </a:r>
            <a:r>
              <a:rPr lang="en-US" altLang="ja-JP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03-1234-1111 </a:t>
            </a:r>
            <a:endParaRPr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674753" y="8204331"/>
            <a:ext cx="6486965" cy="916511"/>
          </a:xfrm>
          <a:prstGeom prst="roundRect">
            <a:avLst/>
          </a:prstGeom>
          <a:solidFill>
            <a:srgbClr val="009900"/>
          </a:solidFill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0"/>
            <a:r>
              <a:rPr lang="ja-JP" altLang="en-US" sz="22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ご来店で、さらにクリスマスプレゼントが</a:t>
            </a:r>
          </a:p>
          <a:p>
            <a:pPr marL="360000"/>
            <a:r>
              <a:rPr lang="ja-JP" altLang="en-US" sz="22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もらえるかも！！</a:t>
            </a:r>
            <a:endParaRPr kumimoji="1" lang="ja-JP" altLang="en-US" sz="22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614593" y="6488914"/>
            <a:ext cx="6215105" cy="171541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ja-JP" altLang="en-US" sz="3200" dirty="0" smtClean="0">
                <a:ln w="12700">
                  <a:solidFill>
                    <a:srgbClr val="FF0000"/>
                  </a:solidFill>
                </a:ln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秋物・冬物売り尽くし！</a:t>
            </a:r>
          </a:p>
          <a:p>
            <a:pPr>
              <a:lnSpc>
                <a:spcPts val="9960"/>
              </a:lnSpc>
            </a:pPr>
            <a:r>
              <a:rPr lang="ja-JP" altLang="en-US" sz="8300" dirty="0" smtClean="0">
                <a:ln w="38100">
                  <a:solidFill>
                    <a:srgbClr val="FF0000"/>
                  </a:solidFill>
                </a:ln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全</a:t>
            </a:r>
            <a:r>
              <a:rPr lang="ja-JP" altLang="en-US" sz="8300" spc="600" dirty="0" smtClean="0">
                <a:ln w="38100">
                  <a:solidFill>
                    <a:srgbClr val="FF0000"/>
                  </a:solidFill>
                </a:ln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品</a:t>
            </a:r>
            <a:r>
              <a:rPr lang="en-US" altLang="ja-JP" sz="8300" b="1" dirty="0" smtClean="0">
                <a:ln w="38100">
                  <a:solidFill>
                    <a:srgbClr val="FF0000"/>
                  </a:solidFill>
                </a:ln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Arial" pitchFamily="34" charset="0"/>
              </a:rPr>
              <a:t>20%OFF</a:t>
            </a:r>
            <a:endParaRPr lang="ja-JP" altLang="en-US" sz="8300" b="1" dirty="0">
              <a:ln w="38100">
                <a:solidFill>
                  <a:srgbClr val="FF0000"/>
                </a:solidFill>
              </a:ln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131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cp:lastModifiedBy>情報ソリューション事業部</cp:lastModifiedBy>
  <cp:revision>24</cp:revision>
  <cp:lastPrinted>2015-11-25T01:37:19Z</cp:lastPrinted>
  <dcterms:created xsi:type="dcterms:W3CDTF">2013-09-13T06:49:00Z</dcterms:created>
  <dcterms:modified xsi:type="dcterms:W3CDTF">2015-11-25T01:42:44Z</dcterms:modified>
</cp:coreProperties>
</file>