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25" d="100"/>
          <a:sy n="25" d="100"/>
        </p:scale>
        <p:origin x="-1506" y="-72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2013/10/17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1856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10/17/2013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10/17/2013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10/17/2013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068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10/17/2013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10/17/2013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10/17/2013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10/17/2013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10/17/2013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10/17/2013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10/17/2013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10/17/2013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10/17/2013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  <p:sldLayoutId id="2147483677" r:id="rId13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ASKUL_Christmas_SA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8" y="680"/>
            <a:ext cx="21597981" cy="30494516"/>
          </a:xfrm>
          <a:prstGeom prst="rect">
            <a:avLst/>
          </a:prstGeom>
        </p:spPr>
      </p:pic>
      <p:pic>
        <p:nvPicPr>
          <p:cNvPr id="11" name="図 10" descr="ASKUL_Christmas_SALE_01-2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2771" y="9395418"/>
            <a:ext cx="19709955" cy="8077341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1" y="27125529"/>
            <a:ext cx="21602700" cy="2762382"/>
          </a:xfrm>
          <a:prstGeom prst="rect">
            <a:avLst/>
          </a:prstGeom>
        </p:spPr>
        <p:txBody>
          <a:bodyPr wrap="square" lIns="1104048" tIns="0" rIns="0" bIns="0">
            <a:noAutofit/>
          </a:bodyPr>
          <a:lstStyle/>
          <a:p>
            <a:pPr>
              <a:lnSpc>
                <a:spcPts val="7806"/>
              </a:lnSpc>
            </a:pPr>
            <a:r>
              <a:rPr lang="en-US" altLang="ja-JP" sz="5600" b="1" dirty="0">
                <a:solidFill>
                  <a:schemeClr val="bg1"/>
                </a:solidFill>
                <a:latin typeface="Arial" pitchFamily="34" charset="0"/>
                <a:ea typeface="HG丸ｺﾞｼｯｸM-PRO" panose="020F0600000000000000" pitchFamily="50" charset="-128"/>
                <a:cs typeface="Arial" pitchFamily="34" charset="0"/>
              </a:rPr>
              <a:t>SHOP ASKUL</a:t>
            </a:r>
          </a:p>
          <a:p>
            <a:pPr>
              <a:lnSpc>
                <a:spcPts val="7806"/>
              </a:lnSpc>
            </a:pPr>
            <a:r>
              <a:rPr lang="en-US" altLang="ja-JP" sz="5600" dirty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〒135</a:t>
            </a:r>
            <a:r>
              <a:rPr lang="ja-JP" altLang="en-US" sz="5600" dirty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－</a:t>
            </a:r>
            <a:r>
              <a:rPr lang="en-US" altLang="ja-JP" sz="5600" dirty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0061</a:t>
            </a:r>
            <a:r>
              <a:rPr lang="ja-JP" altLang="en-US" sz="5600" dirty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　東京都江東区豊洲３－２－３  △</a:t>
            </a:r>
            <a:r>
              <a:rPr lang="en-US" altLang="ja-JP" sz="5600" dirty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03-1234-1111 </a:t>
            </a:r>
            <a:endParaRPr lang="ja-JP" altLang="en-US" sz="5600" dirty="0">
              <a:solidFill>
                <a:schemeClr val="bg1"/>
              </a:solidFill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1874269" y="22934402"/>
            <a:ext cx="18018905" cy="2562016"/>
          </a:xfrm>
          <a:prstGeom prst="round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35" tIns="127467" rIns="254935" bIns="127467" rtlCol="0" anchor="ctr"/>
          <a:lstStyle/>
          <a:p>
            <a:pPr marL="1003680"/>
            <a:r>
              <a:rPr lang="ja-JP" altLang="en-US" sz="6100" dirty="0">
                <a:solidFill>
                  <a:srgbClr val="FFFF00"/>
                </a:solidFill>
                <a:latin typeface="HG創英角ｺﾞｼｯｸUB" pitchFamily="49" charset="-128"/>
                <a:ea typeface="HG創英角ｺﾞｼｯｸUB" pitchFamily="49" charset="-128"/>
              </a:rPr>
              <a:t>ご来店で、さらにクリスマスプレゼントが</a:t>
            </a:r>
          </a:p>
          <a:p>
            <a:pPr marL="1003680"/>
            <a:r>
              <a:rPr lang="ja-JP" altLang="en-US" sz="6100" dirty="0">
                <a:solidFill>
                  <a:srgbClr val="FFFF00"/>
                </a:solidFill>
                <a:latin typeface="HG創英角ｺﾞｼｯｸUB" pitchFamily="49" charset="-128"/>
                <a:ea typeface="HG創英角ｺﾞｼｯｸUB" pitchFamily="49" charset="-128"/>
              </a:rPr>
              <a:t>もらえるかも！！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162817" y="18139122"/>
            <a:ext cx="17263757" cy="479527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ja-JP" altLang="en-US" sz="8900" dirty="0">
                <a:ln w="12700">
                  <a:solidFill>
                    <a:srgbClr val="FF0000"/>
                  </a:solidFill>
                </a:ln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秋物・冬物売り尽くし！</a:t>
            </a:r>
          </a:p>
          <a:p>
            <a:pPr>
              <a:lnSpc>
                <a:spcPts val="27768"/>
              </a:lnSpc>
            </a:pPr>
            <a:r>
              <a:rPr lang="ja-JP" altLang="en-US" sz="23100" dirty="0">
                <a:ln w="38100">
                  <a:solidFill>
                    <a:srgbClr val="FF0000"/>
                  </a:solidFill>
                </a:ln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全</a:t>
            </a:r>
            <a:r>
              <a:rPr lang="ja-JP" altLang="en-US" sz="23100" spc="1673" dirty="0">
                <a:ln w="38100">
                  <a:solidFill>
                    <a:srgbClr val="FF0000"/>
                  </a:solidFill>
                </a:ln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品</a:t>
            </a:r>
            <a:r>
              <a:rPr lang="en-US" altLang="ja-JP" sz="23100" b="1" dirty="0">
                <a:ln w="38100">
                  <a:solidFill>
                    <a:srgbClr val="FF0000"/>
                  </a:solidFill>
                </a:ln>
                <a:solidFill>
                  <a:schemeClr val="bg1"/>
                </a:solidFill>
                <a:latin typeface="+mj-lt"/>
                <a:ea typeface="HG創英角ｺﾞｼｯｸUB" pitchFamily="49" charset="-128"/>
                <a:cs typeface="Arial" pitchFamily="34" charset="0"/>
              </a:rPr>
              <a:t>20%OFF</a:t>
            </a:r>
            <a:endParaRPr lang="ja-JP" altLang="en-US" sz="23100" b="1" dirty="0">
              <a:ln w="38100">
                <a:solidFill>
                  <a:srgbClr val="FF0000"/>
                </a:solidFill>
              </a:ln>
              <a:solidFill>
                <a:schemeClr val="bg1"/>
              </a:solidFill>
              <a:latin typeface="+mj-lt"/>
              <a:ea typeface="HG創英角ｺﾞｼｯｸUB" pitchFamily="49" charset="-128"/>
              <a:cs typeface="Arial" pitchFamily="34" charset="0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871" y="958596"/>
            <a:ext cx="18116955" cy="358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121415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131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2013-10-17T02:31:12Z</dcterms:modified>
</cp:coreProperties>
</file>