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10909300" cy="7777163"/>
  <p:notesSz cx="10234613" cy="7099300"/>
  <p:defaultTextStyle>
    <a:defPPr>
      <a:defRPr lang="ja-JP"/>
    </a:defPPr>
    <a:lvl1pPr marL="0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1pPr>
    <a:lvl2pPr marL="533857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2pPr>
    <a:lvl3pPr marL="1067715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3pPr>
    <a:lvl4pPr marL="1601572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4pPr>
    <a:lvl5pPr marL="2135430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5pPr>
    <a:lvl6pPr marL="2669287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6pPr>
    <a:lvl7pPr marL="3203145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7pPr>
    <a:lvl8pPr marL="3737002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8pPr>
    <a:lvl9pPr marL="4270859" algn="l" defTabSz="1067715" rtl="0" eaLnBrk="1" latinLnBrk="0" hangingPunct="1">
      <a:defRPr kumimoji="1" sz="2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EBF7"/>
    <a:srgbClr val="A6A6A6"/>
    <a:srgbClr val="009900"/>
    <a:srgbClr val="0099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171" autoAdjust="0"/>
    <p:restoredTop sz="95691" autoAdjust="0"/>
  </p:normalViewPr>
  <p:slideViewPr>
    <p:cSldViewPr snapToObjects="1" showGuides="1">
      <p:cViewPr>
        <p:scale>
          <a:sx n="100" d="100"/>
          <a:sy n="100" d="100"/>
        </p:scale>
        <p:origin x="-24" y="834"/>
      </p:cViewPr>
      <p:guideLst>
        <p:guide orient="horz" pos="2450"/>
        <p:guide pos="343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10" cy="7201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18198" y="2415961"/>
            <a:ext cx="9272905" cy="1667050"/>
          </a:xfrm>
          <a:prstGeom prst="rect">
            <a:avLst/>
          </a:prstGeom>
        </p:spPr>
        <p:txBody>
          <a:bodyPr lIns="93635" tIns="46817" rIns="93635" bIns="46817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36396" y="4407058"/>
            <a:ext cx="7636510" cy="1987498"/>
          </a:xfrm>
          <a:prstGeom prst="rect">
            <a:avLst/>
          </a:prstGeom>
        </p:spPr>
        <p:txBody>
          <a:bodyPr lIns="93635" tIns="46817" rIns="93635" bIns="46817"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338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677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6015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1354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692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2031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7370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2708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 lIns="93635" tIns="46817" rIns="93635" bIns="46817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545466" y="1814673"/>
            <a:ext cx="9818370" cy="5132568"/>
          </a:xfrm>
          <a:prstGeom prst="rect">
            <a:avLst/>
          </a:prstGeom>
        </p:spPr>
        <p:txBody>
          <a:bodyPr vert="eaVert" lIns="93635" tIns="46817" rIns="93635" bIns="46817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909242" y="311448"/>
            <a:ext cx="2454593" cy="6635793"/>
          </a:xfrm>
          <a:prstGeom prst="rect">
            <a:avLst/>
          </a:prstGeom>
        </p:spPr>
        <p:txBody>
          <a:bodyPr vert="eaVert" lIns="93635" tIns="46817" rIns="93635" bIns="46817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545466" y="311448"/>
            <a:ext cx="7181956" cy="6635793"/>
          </a:xfrm>
          <a:prstGeom prst="rect">
            <a:avLst/>
          </a:prstGeom>
        </p:spPr>
        <p:txBody>
          <a:bodyPr vert="eaVert" lIns="93635" tIns="46817" rIns="93635" bIns="46817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 lIns="93635" tIns="46817" rIns="93635" bIns="46817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545466" y="1814673"/>
            <a:ext cx="9818370" cy="5132568"/>
          </a:xfrm>
          <a:prstGeom prst="rect">
            <a:avLst/>
          </a:prstGeom>
        </p:spPr>
        <p:txBody>
          <a:bodyPr lIns="93635" tIns="46817" rIns="93635" bIns="46817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61760" y="4997548"/>
            <a:ext cx="9272905" cy="1544631"/>
          </a:xfrm>
          <a:prstGeom prst="rect">
            <a:avLst/>
          </a:prstGeom>
        </p:spPr>
        <p:txBody>
          <a:bodyPr lIns="93635" tIns="46817" rIns="93635" bIns="46817" anchor="t"/>
          <a:lstStyle>
            <a:lvl1pPr algn="l">
              <a:defRPr sz="47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861760" y="3296294"/>
            <a:ext cx="9272905" cy="1701254"/>
          </a:xfrm>
          <a:prstGeom prst="rect">
            <a:avLst/>
          </a:prstGeom>
        </p:spPr>
        <p:txBody>
          <a:bodyPr lIns="93635" tIns="46817" rIns="93635" bIns="46817" anchor="b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533857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2pPr>
            <a:lvl3pPr marL="106771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60157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13543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6928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20314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73700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2708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 lIns="93635" tIns="46817" rIns="93635" bIns="46817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545466" y="1814673"/>
            <a:ext cx="4818274" cy="5132568"/>
          </a:xfrm>
          <a:prstGeom prst="rect">
            <a:avLst/>
          </a:prstGeom>
        </p:spPr>
        <p:txBody>
          <a:bodyPr lIns="93635" tIns="46817" rIns="93635" bIns="46817"/>
          <a:lstStyle>
            <a:lvl1pPr>
              <a:defRPr sz="3300"/>
            </a:lvl1pPr>
            <a:lvl2pPr>
              <a:defRPr sz="2800"/>
            </a:lvl2pPr>
            <a:lvl3pPr>
              <a:defRPr sz="24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545561" y="1814673"/>
            <a:ext cx="4818274" cy="5132568"/>
          </a:xfrm>
          <a:prstGeom prst="rect">
            <a:avLst/>
          </a:prstGeom>
        </p:spPr>
        <p:txBody>
          <a:bodyPr lIns="93635" tIns="46817" rIns="93635" bIns="46817"/>
          <a:lstStyle>
            <a:lvl1pPr>
              <a:defRPr sz="3300"/>
            </a:lvl1pPr>
            <a:lvl2pPr>
              <a:defRPr sz="2800"/>
            </a:lvl2pPr>
            <a:lvl3pPr>
              <a:defRPr sz="24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 lIns="93635" tIns="46817" rIns="93635" bIns="46817"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5465" y="1740861"/>
            <a:ext cx="4820169" cy="725508"/>
          </a:xfrm>
          <a:prstGeom prst="rect">
            <a:avLst/>
          </a:prstGeom>
        </p:spPr>
        <p:txBody>
          <a:bodyPr lIns="93635" tIns="46817" rIns="93635" bIns="46817" anchor="b"/>
          <a:lstStyle>
            <a:lvl1pPr marL="0" indent="0">
              <a:buNone/>
              <a:defRPr sz="2800" b="1"/>
            </a:lvl1pPr>
            <a:lvl2pPr marL="533857" indent="0">
              <a:buNone/>
              <a:defRPr sz="2400" b="1"/>
            </a:lvl2pPr>
            <a:lvl3pPr marL="1067715" indent="0">
              <a:buNone/>
              <a:defRPr sz="2200" b="1"/>
            </a:lvl3pPr>
            <a:lvl4pPr marL="1601572" indent="0">
              <a:buNone/>
              <a:defRPr sz="1800" b="1"/>
            </a:lvl4pPr>
            <a:lvl5pPr marL="2135430" indent="0">
              <a:buNone/>
              <a:defRPr sz="1800" b="1"/>
            </a:lvl5pPr>
            <a:lvl6pPr marL="2669287" indent="0">
              <a:buNone/>
              <a:defRPr sz="1800" b="1"/>
            </a:lvl6pPr>
            <a:lvl7pPr marL="3203145" indent="0">
              <a:buNone/>
              <a:defRPr sz="1800" b="1"/>
            </a:lvl7pPr>
            <a:lvl8pPr marL="3737002" indent="0">
              <a:buNone/>
              <a:defRPr sz="1800" b="1"/>
            </a:lvl8pPr>
            <a:lvl9pPr marL="4270859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45465" y="2466369"/>
            <a:ext cx="4820169" cy="4480871"/>
          </a:xfrm>
          <a:prstGeom prst="rect">
            <a:avLst/>
          </a:prstGeom>
        </p:spPr>
        <p:txBody>
          <a:bodyPr lIns="93635" tIns="46817" rIns="93635" bIns="46817"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541774" y="1740861"/>
            <a:ext cx="4822062" cy="725508"/>
          </a:xfrm>
          <a:prstGeom prst="rect">
            <a:avLst/>
          </a:prstGeom>
        </p:spPr>
        <p:txBody>
          <a:bodyPr lIns="93635" tIns="46817" rIns="93635" bIns="46817" anchor="b"/>
          <a:lstStyle>
            <a:lvl1pPr marL="0" indent="0">
              <a:buNone/>
              <a:defRPr sz="2800" b="1"/>
            </a:lvl1pPr>
            <a:lvl2pPr marL="533857" indent="0">
              <a:buNone/>
              <a:defRPr sz="2400" b="1"/>
            </a:lvl2pPr>
            <a:lvl3pPr marL="1067715" indent="0">
              <a:buNone/>
              <a:defRPr sz="2200" b="1"/>
            </a:lvl3pPr>
            <a:lvl4pPr marL="1601572" indent="0">
              <a:buNone/>
              <a:defRPr sz="1800" b="1"/>
            </a:lvl4pPr>
            <a:lvl5pPr marL="2135430" indent="0">
              <a:buNone/>
              <a:defRPr sz="1800" b="1"/>
            </a:lvl5pPr>
            <a:lvl6pPr marL="2669287" indent="0">
              <a:buNone/>
              <a:defRPr sz="1800" b="1"/>
            </a:lvl6pPr>
            <a:lvl7pPr marL="3203145" indent="0">
              <a:buNone/>
              <a:defRPr sz="1800" b="1"/>
            </a:lvl7pPr>
            <a:lvl8pPr marL="3737002" indent="0">
              <a:buNone/>
              <a:defRPr sz="1800" b="1"/>
            </a:lvl8pPr>
            <a:lvl9pPr marL="4270859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541774" y="2466369"/>
            <a:ext cx="4822062" cy="4480871"/>
          </a:xfrm>
          <a:prstGeom prst="rect">
            <a:avLst/>
          </a:prstGeom>
        </p:spPr>
        <p:txBody>
          <a:bodyPr lIns="93635" tIns="46817" rIns="93635" bIns="46817"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11447"/>
            <a:ext cx="9818370" cy="1296194"/>
          </a:xfrm>
          <a:prstGeom prst="rect">
            <a:avLst/>
          </a:prstGeom>
        </p:spPr>
        <p:txBody>
          <a:bodyPr lIns="93635" tIns="46817" rIns="93635" bIns="46817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5466" y="309647"/>
            <a:ext cx="3589085" cy="1317797"/>
          </a:xfrm>
          <a:prstGeom prst="rect">
            <a:avLst/>
          </a:prstGeom>
        </p:spPr>
        <p:txBody>
          <a:bodyPr lIns="93635" tIns="46817" rIns="93635" bIns="46817" anchor="b"/>
          <a:lstStyle>
            <a:lvl1pPr algn="l">
              <a:defRPr sz="24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265234" y="309647"/>
            <a:ext cx="6098601" cy="6637593"/>
          </a:xfrm>
          <a:prstGeom prst="rect">
            <a:avLst/>
          </a:prstGeom>
        </p:spPr>
        <p:txBody>
          <a:bodyPr lIns="93635" tIns="46817" rIns="93635" bIns="46817"/>
          <a:lstStyle>
            <a:lvl1pPr>
              <a:defRPr sz="3700"/>
            </a:lvl1pPr>
            <a:lvl2pPr>
              <a:defRPr sz="3300"/>
            </a:lvl2pPr>
            <a:lvl3pPr>
              <a:defRPr sz="28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545466" y="1627444"/>
            <a:ext cx="3589085" cy="5319796"/>
          </a:xfrm>
          <a:prstGeom prst="rect">
            <a:avLst/>
          </a:prstGeom>
        </p:spPr>
        <p:txBody>
          <a:bodyPr lIns="93635" tIns="46817" rIns="93635" bIns="46817"/>
          <a:lstStyle>
            <a:lvl1pPr marL="0" indent="0">
              <a:buNone/>
              <a:defRPr sz="1600"/>
            </a:lvl1pPr>
            <a:lvl2pPr marL="533857" indent="0">
              <a:buNone/>
              <a:defRPr sz="1400"/>
            </a:lvl2pPr>
            <a:lvl3pPr marL="1067715" indent="0">
              <a:buNone/>
              <a:defRPr sz="1100"/>
            </a:lvl3pPr>
            <a:lvl4pPr marL="1601572" indent="0">
              <a:buNone/>
              <a:defRPr sz="1000"/>
            </a:lvl4pPr>
            <a:lvl5pPr marL="2135430" indent="0">
              <a:buNone/>
              <a:defRPr sz="1000"/>
            </a:lvl5pPr>
            <a:lvl6pPr marL="2669287" indent="0">
              <a:buNone/>
              <a:defRPr sz="1000"/>
            </a:lvl6pPr>
            <a:lvl7pPr marL="3203145" indent="0">
              <a:buNone/>
              <a:defRPr sz="1000"/>
            </a:lvl7pPr>
            <a:lvl8pPr marL="3737002" indent="0">
              <a:buNone/>
              <a:defRPr sz="1000"/>
            </a:lvl8pPr>
            <a:lvl9pPr marL="4270859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138299" y="5444015"/>
            <a:ext cx="6545580" cy="642696"/>
          </a:xfrm>
          <a:prstGeom prst="rect">
            <a:avLst/>
          </a:prstGeom>
        </p:spPr>
        <p:txBody>
          <a:bodyPr lIns="93635" tIns="46817" rIns="93635" bIns="46817" anchor="b"/>
          <a:lstStyle>
            <a:lvl1pPr algn="l">
              <a:defRPr sz="24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138299" y="694904"/>
            <a:ext cx="6545580" cy="4666298"/>
          </a:xfrm>
          <a:prstGeom prst="rect">
            <a:avLst/>
          </a:prstGeom>
        </p:spPr>
        <p:txBody>
          <a:bodyPr lIns="93635" tIns="46817" rIns="93635" bIns="46817"/>
          <a:lstStyle>
            <a:lvl1pPr marL="0" indent="0">
              <a:buNone/>
              <a:defRPr sz="3700"/>
            </a:lvl1pPr>
            <a:lvl2pPr marL="533857" indent="0">
              <a:buNone/>
              <a:defRPr sz="3300"/>
            </a:lvl2pPr>
            <a:lvl3pPr marL="1067715" indent="0">
              <a:buNone/>
              <a:defRPr sz="2800"/>
            </a:lvl3pPr>
            <a:lvl4pPr marL="1601572" indent="0">
              <a:buNone/>
              <a:defRPr sz="2400"/>
            </a:lvl4pPr>
            <a:lvl5pPr marL="2135430" indent="0">
              <a:buNone/>
              <a:defRPr sz="2400"/>
            </a:lvl5pPr>
            <a:lvl6pPr marL="2669287" indent="0">
              <a:buNone/>
              <a:defRPr sz="2400"/>
            </a:lvl6pPr>
            <a:lvl7pPr marL="3203145" indent="0">
              <a:buNone/>
              <a:defRPr sz="2400"/>
            </a:lvl7pPr>
            <a:lvl8pPr marL="3737002" indent="0">
              <a:buNone/>
              <a:defRPr sz="2400"/>
            </a:lvl8pPr>
            <a:lvl9pPr marL="4270859" indent="0">
              <a:buNone/>
              <a:defRPr sz="24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138299" y="6086711"/>
            <a:ext cx="6545580" cy="912736"/>
          </a:xfrm>
          <a:prstGeom prst="rect">
            <a:avLst/>
          </a:prstGeom>
        </p:spPr>
        <p:txBody>
          <a:bodyPr lIns="93635" tIns="46817" rIns="93635" bIns="46817"/>
          <a:lstStyle>
            <a:lvl1pPr marL="0" indent="0">
              <a:buNone/>
              <a:defRPr sz="1600"/>
            </a:lvl1pPr>
            <a:lvl2pPr marL="533857" indent="0">
              <a:buNone/>
              <a:defRPr sz="1400"/>
            </a:lvl2pPr>
            <a:lvl3pPr marL="1067715" indent="0">
              <a:buNone/>
              <a:defRPr sz="1100"/>
            </a:lvl3pPr>
            <a:lvl4pPr marL="1601572" indent="0">
              <a:buNone/>
              <a:defRPr sz="1000"/>
            </a:lvl4pPr>
            <a:lvl5pPr marL="2135430" indent="0">
              <a:buNone/>
              <a:defRPr sz="1000"/>
            </a:lvl5pPr>
            <a:lvl6pPr marL="2669287" indent="0">
              <a:buNone/>
              <a:defRPr sz="1000"/>
            </a:lvl6pPr>
            <a:lvl7pPr marL="3203145" indent="0">
              <a:buNone/>
              <a:defRPr sz="1000"/>
            </a:lvl7pPr>
            <a:lvl8pPr marL="3737002" indent="0">
              <a:buNone/>
              <a:defRPr sz="1000"/>
            </a:lvl8pPr>
            <a:lvl9pPr marL="4270859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545465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FA83BFF5-F59C-4741-84F0-117F16AE10C5}" type="datetimeFigureOut">
              <a:rPr kumimoji="1" lang="ja-JP" altLang="en-US" smtClean="0"/>
              <a:pPr/>
              <a:t>2013/10/16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727345" y="7208278"/>
            <a:ext cx="3454612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818332" y="7208278"/>
            <a:ext cx="2545503" cy="414062"/>
          </a:xfrm>
          <a:prstGeom prst="rect">
            <a:avLst/>
          </a:prstGeom>
        </p:spPr>
        <p:txBody>
          <a:bodyPr lIns="93635" tIns="46817" rIns="93635" bIns="46817"/>
          <a:lstStyle/>
          <a:p>
            <a:fld id="{0BD2FCCE-C96E-4427-B99C-897B691ACB5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67715" rtl="0" eaLnBrk="1" latinLnBrk="0" hangingPunct="1">
        <a:spcBef>
          <a:spcPct val="0"/>
        </a:spcBef>
        <a:buNone/>
        <a:defRPr kumimoji="1" sz="5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00393" indent="-400393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1pPr>
      <a:lvl2pPr marL="867518" indent="-333661" algn="l" defTabSz="1067715" rtl="0" eaLnBrk="1" latinLnBrk="0" hangingPunct="1">
        <a:spcBef>
          <a:spcPct val="20000"/>
        </a:spcBef>
        <a:buFont typeface="Arial" pitchFamily="34" charset="0"/>
        <a:buChar char="–"/>
        <a:defRPr kumimoji="1"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334644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868501" indent="-266929" algn="l" defTabSz="1067715" rtl="0" eaLnBrk="1" latinLnBrk="0" hangingPunct="1">
        <a:spcBef>
          <a:spcPct val="20000"/>
        </a:spcBef>
        <a:buFont typeface="Arial" pitchFamily="34" charset="0"/>
        <a:buChar char="–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02358" indent="-266929" algn="l" defTabSz="1067715" rtl="0" eaLnBrk="1" latinLnBrk="0" hangingPunct="1">
        <a:spcBef>
          <a:spcPct val="20000"/>
        </a:spcBef>
        <a:buFont typeface="Arial" pitchFamily="34" charset="0"/>
        <a:buChar char="»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2936216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470074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003931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537788" indent="-266929" algn="l" defTabSz="1067715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33857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67715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01572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35430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669287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03145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737002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270859" algn="l" defTabSz="1067715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DEEBF7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8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9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12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13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937428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図 10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96" y="0"/>
            <a:ext cx="10906795" cy="7779793"/>
          </a:xfrm>
          <a:prstGeom prst="rect">
            <a:avLst/>
          </a:prstGeom>
        </p:spPr>
      </p:pic>
      <p:sp>
        <p:nvSpPr>
          <p:cNvPr id="9" name="片側の 2 つの角を丸めた四角形 8"/>
          <p:cNvSpPr/>
          <p:nvPr/>
        </p:nvSpPr>
        <p:spPr>
          <a:xfrm rot="16200000">
            <a:off x="7204115" y="3002021"/>
            <a:ext cx="895356" cy="6515018"/>
          </a:xfrm>
          <a:prstGeom prst="round2SameRect">
            <a:avLst>
              <a:gd name="adj1" fmla="val 15604"/>
              <a:gd name="adj2" fmla="val 0"/>
            </a:avLst>
          </a:prstGeom>
          <a:solidFill>
            <a:srgbClr val="009900"/>
          </a:solidFill>
          <a:ln>
            <a:noFill/>
          </a:ln>
        </p:spPr>
        <p:txBody>
          <a:bodyPr wrap="square" lIns="0" tIns="0" rIns="0" bIns="0" rtlCol="0" anchor="ctr">
            <a:noAutofit/>
          </a:bodyPr>
          <a:lstStyle/>
          <a:p>
            <a:pPr marL="396000" algn="ctr"/>
            <a:endParaRPr kumimoji="1" lang="ja-JP" altLang="en-US" sz="2000" dirty="0"/>
          </a:p>
        </p:txBody>
      </p:sp>
      <p:sp>
        <p:nvSpPr>
          <p:cNvPr id="10" name="正方形/長方形 9"/>
          <p:cNvSpPr/>
          <p:nvPr/>
        </p:nvSpPr>
        <p:spPr>
          <a:xfrm>
            <a:off x="-1" y="6954859"/>
            <a:ext cx="10893463" cy="812752"/>
          </a:xfrm>
          <a:prstGeom prst="rect">
            <a:avLst/>
          </a:prstGeom>
        </p:spPr>
        <p:txBody>
          <a:bodyPr lIns="0" tIns="108000" rIns="0" bIns="0">
            <a:noAutofit/>
          </a:bodyPr>
          <a:lstStyle/>
          <a:p>
            <a:pPr algn="ctr" fontAlgn="ctr"/>
            <a:r>
              <a:rPr lang="en-US" altLang="ja-JP" sz="2000" b="1" dirty="0" smtClean="0">
                <a:solidFill>
                  <a:schemeClr val="bg1"/>
                </a:solidFill>
                <a:latin typeface="Arial" pitchFamily="34" charset="0"/>
                <a:ea typeface="HG丸ｺﾞｼｯｸM-PRO" pitchFamily="50" charset="-128"/>
                <a:cs typeface="Arial" pitchFamily="34" charset="0"/>
              </a:rPr>
              <a:t>SHOP ASKUL</a:t>
            </a:r>
            <a:r>
              <a:rPr lang="ja-JP" altLang="en-US" sz="2000" dirty="0" smtClean="0">
                <a:solidFill>
                  <a:schemeClr val="bg1"/>
                </a:solidFill>
                <a:latin typeface="+mn-ea"/>
              </a:rPr>
              <a:t>　</a:t>
            </a:r>
            <a:r>
              <a:rPr lang="ja-JP" altLang="en-US" sz="20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〒</a:t>
            </a:r>
            <a:r>
              <a:rPr lang="en-US" altLang="ja-JP" sz="20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135</a:t>
            </a:r>
            <a:r>
              <a:rPr lang="ja-JP" altLang="en-US" sz="20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－</a:t>
            </a:r>
            <a:r>
              <a:rPr lang="en-US" altLang="ja-JP" sz="20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0061</a:t>
            </a:r>
            <a:r>
              <a:rPr lang="ja-JP" altLang="en-US" sz="20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　東京都江東区豊洲３－２－３   △</a:t>
            </a:r>
            <a:r>
              <a:rPr lang="en-US" altLang="ja-JP" sz="20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03-1234-1111 </a:t>
            </a:r>
            <a:endParaRPr lang="ja-JP" altLang="en-US" sz="2000" dirty="0">
              <a:solidFill>
                <a:schemeClr val="bg1"/>
              </a:solidFill>
              <a:latin typeface="HG創英角ｺﾞｼｯｸUB" pitchFamily="49" charset="-128"/>
              <a:ea typeface="HG創英角ｺﾞｼｯｸUB" pitchFamily="49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4489482" y="4147582"/>
            <a:ext cx="6357150" cy="1488056"/>
          </a:xfrm>
          <a:prstGeom prst="rect">
            <a:avLst/>
          </a:prstGeom>
          <a:ln>
            <a:noFill/>
          </a:ln>
        </p:spPr>
        <p:txBody>
          <a:bodyPr wrap="square" lIns="0" tIns="0" rIns="0" bIns="0">
            <a:noAutofit/>
          </a:bodyPr>
          <a:lstStyle/>
          <a:p>
            <a:r>
              <a:rPr lang="ja-JP" altLang="en-US" sz="2800" dirty="0" smtClean="0">
                <a:ln w="19050" cap="flat">
                  <a:solidFill>
                    <a:srgbClr val="FF0000"/>
                  </a:solidFill>
                </a:ln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秋物・冬物売り尽くし！</a:t>
            </a:r>
          </a:p>
          <a:p>
            <a:pPr>
              <a:lnSpc>
                <a:spcPts val="8000"/>
              </a:lnSpc>
            </a:pPr>
            <a:r>
              <a:rPr lang="ja-JP" altLang="en-US" sz="7300" dirty="0" smtClean="0">
                <a:ln w="22225" cap="flat">
                  <a:solidFill>
                    <a:srgbClr val="FF0000"/>
                  </a:solidFill>
                </a:ln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全</a:t>
            </a:r>
            <a:r>
              <a:rPr lang="ja-JP" altLang="en-US" sz="7300" spc="600" dirty="0" smtClean="0">
                <a:ln w="22225" cap="flat">
                  <a:solidFill>
                    <a:srgbClr val="FF0000"/>
                  </a:solidFill>
                </a:ln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品</a:t>
            </a:r>
            <a:r>
              <a:rPr lang="en-US" altLang="ja-JP" sz="7300" b="1" dirty="0" smtClean="0">
                <a:ln w="22225" cap="flat">
                  <a:solidFill>
                    <a:srgbClr val="FF0000"/>
                  </a:solidFill>
                </a:ln>
                <a:solidFill>
                  <a:schemeClr val="bg1"/>
                </a:solidFill>
                <a:latin typeface="Arial" pitchFamily="34" charset="0"/>
                <a:ea typeface="HG創英角ｺﾞｼｯｸUB" pitchFamily="49" charset="-128"/>
                <a:cs typeface="Arial" pitchFamily="34" charset="0"/>
              </a:rPr>
              <a:t>20%OFF</a:t>
            </a:r>
            <a:endParaRPr lang="ja-JP" altLang="en-US" sz="7300" b="1" dirty="0">
              <a:ln w="22225" cap="flat">
                <a:solidFill>
                  <a:srgbClr val="FF0000"/>
                </a:solidFill>
              </a:ln>
              <a:solidFill>
                <a:schemeClr val="bg1"/>
              </a:solidFill>
              <a:latin typeface="Arial" pitchFamily="34" charset="0"/>
              <a:ea typeface="HG創英角ｺﾞｼｯｸUB" pitchFamily="49" charset="-128"/>
              <a:cs typeface="Arial" pitchFamily="34" charset="0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4407732" y="5820253"/>
            <a:ext cx="6081710" cy="886955"/>
          </a:xfrm>
          <a:prstGeom prst="rect">
            <a:avLst/>
          </a:prstGeom>
        </p:spPr>
        <p:txBody>
          <a:bodyPr wrap="square" lIns="252000" tIns="108000" rIns="0" bIns="0">
            <a:noAutofit/>
          </a:bodyPr>
          <a:lstStyle/>
          <a:p>
            <a:r>
              <a:rPr lang="ja-JP" altLang="en-US" sz="2200" dirty="0" smtClean="0">
                <a:solidFill>
                  <a:srgbClr val="FFFF00"/>
                </a:solidFill>
                <a:latin typeface="HG創英角ｺﾞｼｯｸUB" pitchFamily="49" charset="-128"/>
                <a:ea typeface="HG創英角ｺﾞｼｯｸUB" pitchFamily="49" charset="-128"/>
              </a:rPr>
              <a:t>ご来店で、さらにクリスマスプレゼントが</a:t>
            </a:r>
          </a:p>
          <a:p>
            <a:r>
              <a:rPr lang="ja-JP" altLang="en-US" sz="2200" dirty="0" smtClean="0">
                <a:solidFill>
                  <a:srgbClr val="FFFF00"/>
                </a:solidFill>
                <a:latin typeface="HG創英角ｺﾞｼｯｸUB" pitchFamily="49" charset="-128"/>
                <a:ea typeface="HG創英角ｺﾞｼｯｸUB" pitchFamily="49" charset="-128"/>
              </a:rPr>
              <a:t>もらえるかも！！</a:t>
            </a:r>
            <a:endParaRPr lang="ja-JP" altLang="en-US" sz="2200" dirty="0">
              <a:solidFill>
                <a:srgbClr val="FFFF00"/>
              </a:solidFill>
              <a:latin typeface="HG創英角ｺﾞｼｯｸUB" pitchFamily="49" charset="-128"/>
              <a:ea typeface="HG創英角ｺﾞｼｯｸUB" pitchFamily="49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427060" y="1453799"/>
            <a:ext cx="3704400" cy="4798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square" lIns="0" tIns="0" rIns="0" bIns="0" rtlCol="0" anchor="ctr">
            <a:noAutofit/>
          </a:bodyPr>
          <a:lstStyle/>
          <a:p>
            <a:pPr algn="ctr"/>
            <a:r>
              <a:rPr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</a:t>
            </a:r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を入れて</a:t>
            </a:r>
            <a:r>
              <a:rPr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9656" y="288111"/>
            <a:ext cx="9649988" cy="893066"/>
          </a:xfrm>
          <a:prstGeom prst="rect">
            <a:avLst/>
          </a:prstGeom>
        </p:spPr>
      </p:pic>
      <p:pic>
        <p:nvPicPr>
          <p:cNvPr id="4" name="図 3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27472" y="1453799"/>
            <a:ext cx="5852172" cy="2508509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wrap="square" lIns="0" tIns="0" rIns="0" bIns="0" rtlCol="0" anchor="ctr">
        <a:noAutofit/>
      </a:bodyPr>
      <a:lstStyle>
        <a:defPPr marL="396000">
          <a:defRPr sz="2000" dirty="0"/>
        </a:defPPr>
      </a:lst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256</TotalTime>
  <Words>133</Words>
  <Application>Microsoft Office PowerPoint</Application>
  <PresentationFormat>ユーザー設定</PresentationFormat>
  <Paragraphs>22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cp:lastModifiedBy>赤星真人(d006033)</cp:lastModifiedBy>
  <cp:revision>33</cp:revision>
  <cp:lastPrinted>2013-09-13T09:10:39Z</cp:lastPrinted>
  <dcterms:created xsi:type="dcterms:W3CDTF">2013-09-13T02:54:44Z</dcterms:created>
  <dcterms:modified xsi:type="dcterms:W3CDTF">2013-10-16T11:10:48Z</dcterms:modified>
</cp:coreProperties>
</file>

<file path=docProps/thumbnail.jpeg>
</file>