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sldIdLst>
    <p:sldId id="260" r:id="rId2"/>
    <p:sldId id="261" r:id="rId3"/>
  </p:sldIdLst>
  <p:sldSz cx="7775575" cy="10907713"/>
  <p:notesSz cx="7099300" cy="10234613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0000"/>
    <a:srgbClr val="3E0000"/>
    <a:srgbClr val="FFC000"/>
    <a:srgbClr val="CC3300"/>
    <a:srgbClr val="460000"/>
    <a:srgbClr val="EE0000"/>
    <a:srgbClr val="F0F4FA"/>
    <a:srgbClr val="E8EEF8"/>
    <a:srgbClr val="203864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-2100" y="-336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3076363" cy="513508"/>
          </a:xfrm>
          <a:prstGeom prst="rect">
            <a:avLst/>
          </a:prstGeom>
        </p:spPr>
        <p:txBody>
          <a:bodyPr vert="horz" lIns="94769" tIns="47384" rIns="94769" bIns="47384" rtlCol="0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1297" y="2"/>
            <a:ext cx="3076363" cy="513508"/>
          </a:xfrm>
          <a:prstGeom prst="rect">
            <a:avLst/>
          </a:prstGeom>
        </p:spPr>
        <p:txBody>
          <a:bodyPr vert="horz" lIns="94769" tIns="47384" rIns="94769" bIns="47384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2013/10/15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17750" y="1277938"/>
            <a:ext cx="2463800" cy="3455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9" tIns="47384" rIns="94769" bIns="47384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09930" y="4925409"/>
            <a:ext cx="5679440" cy="4029878"/>
          </a:xfrm>
          <a:prstGeom prst="rect">
            <a:avLst/>
          </a:prstGeom>
        </p:spPr>
        <p:txBody>
          <a:bodyPr vert="horz" lIns="94769" tIns="47384" rIns="94769" bIns="47384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3" y="9721111"/>
            <a:ext cx="3076363" cy="513507"/>
          </a:xfrm>
          <a:prstGeom prst="rect">
            <a:avLst/>
          </a:prstGeom>
        </p:spPr>
        <p:txBody>
          <a:bodyPr vert="horz" lIns="94769" tIns="47384" rIns="94769" bIns="47384" rtlCol="0" anchor="b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1297" y="9721111"/>
            <a:ext cx="3076363" cy="513507"/>
          </a:xfrm>
          <a:prstGeom prst="rect">
            <a:avLst/>
          </a:prstGeom>
        </p:spPr>
        <p:txBody>
          <a:bodyPr vert="horz" lIns="94769" tIns="47384" rIns="94769" bIns="47384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10/15/2013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10/15/2013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10/15/2013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10/15/2013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10/15/2013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10/15/2013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10/15/2013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10/15/2013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10/15/2013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10/15/2013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10/15/2013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10/15/2013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" y="0"/>
            <a:ext cx="7771836" cy="1090800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75" y="7662110"/>
            <a:ext cx="2184532" cy="218453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369" y="6400379"/>
            <a:ext cx="2292425" cy="2292425"/>
          </a:xfrm>
          <a:prstGeom prst="rect">
            <a:avLst/>
          </a:prstGeom>
        </p:spPr>
      </p:pic>
      <p:sp>
        <p:nvSpPr>
          <p:cNvPr id="9" name="角丸四角形 8"/>
          <p:cNvSpPr/>
          <p:nvPr/>
        </p:nvSpPr>
        <p:spPr>
          <a:xfrm>
            <a:off x="2929883" y="8782573"/>
            <a:ext cx="4340886" cy="922214"/>
          </a:xfrm>
          <a:prstGeom prst="roundRect">
            <a:avLst>
              <a:gd name="adj" fmla="val 3554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86" y="657131"/>
            <a:ext cx="7184151" cy="2532893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062" y="5749993"/>
            <a:ext cx="2768973" cy="2768973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18" y="4945793"/>
            <a:ext cx="2924992" cy="2924992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413" y="3332113"/>
            <a:ext cx="3239857" cy="3239857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 rot="20937759">
            <a:off x="6079183" y="162556"/>
            <a:ext cx="165562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3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空クジ</a:t>
            </a:r>
          </a:p>
          <a:p>
            <a:r>
              <a:rPr lang="ja-JP" altLang="en-US" sz="3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ナシ</a:t>
            </a:r>
            <a:r>
              <a:rPr lang="en-US" altLang="ja-JP" sz="3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!!</a:t>
            </a:r>
            <a:endParaRPr lang="ja-JP" altLang="en-US" sz="34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5305985" y="3449871"/>
            <a:ext cx="108234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5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2</a:t>
            </a:r>
            <a:r>
              <a:rPr lang="ja-JP" altLang="en-US" sz="36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等</a:t>
            </a:r>
          </a:p>
        </p:txBody>
      </p:sp>
      <p:sp>
        <p:nvSpPr>
          <p:cNvPr id="27" name="正方形/長方形 26"/>
          <p:cNvSpPr/>
          <p:nvPr/>
        </p:nvSpPr>
        <p:spPr>
          <a:xfrm>
            <a:off x="5192974" y="4220801"/>
            <a:ext cx="13083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新米</a:t>
            </a:r>
            <a:r>
              <a:rPr lang="en-US" altLang="ja-JP" sz="2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5kg</a:t>
            </a:r>
            <a:endParaRPr lang="ja-JP" altLang="en-US" sz="24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1174640" y="5057708"/>
            <a:ext cx="998991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4800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3</a:t>
            </a:r>
            <a:r>
              <a:rPr lang="ja-JP" altLang="en-US" sz="3200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等</a:t>
            </a:r>
            <a:endParaRPr lang="ja-JP" altLang="en-US" sz="32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466763" y="5745381"/>
            <a:ext cx="22813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16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レトルトカレー詰め合わせ</a:t>
            </a:r>
          </a:p>
        </p:txBody>
      </p:sp>
      <p:sp>
        <p:nvSpPr>
          <p:cNvPr id="30" name="正方形/長方形 29"/>
          <p:cNvSpPr/>
          <p:nvPr/>
        </p:nvSpPr>
        <p:spPr>
          <a:xfrm>
            <a:off x="3553101" y="5831199"/>
            <a:ext cx="9236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4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4</a:t>
            </a:r>
            <a:r>
              <a:rPr lang="ja-JP" altLang="en-US" sz="30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等</a:t>
            </a:r>
          </a:p>
        </p:txBody>
      </p:sp>
      <p:sp>
        <p:nvSpPr>
          <p:cNvPr id="31" name="正方形/長方形 30"/>
          <p:cNvSpPr/>
          <p:nvPr/>
        </p:nvSpPr>
        <p:spPr>
          <a:xfrm>
            <a:off x="3152350" y="6454796"/>
            <a:ext cx="1725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アラームクロック</a:t>
            </a:r>
          </a:p>
        </p:txBody>
      </p:sp>
      <p:sp>
        <p:nvSpPr>
          <p:cNvPr id="32" name="正方形/長方形 31"/>
          <p:cNvSpPr/>
          <p:nvPr/>
        </p:nvSpPr>
        <p:spPr>
          <a:xfrm>
            <a:off x="6042401" y="6516169"/>
            <a:ext cx="8082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36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5</a:t>
            </a:r>
            <a:r>
              <a:rPr lang="ja-JP" altLang="en-US" sz="26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等</a:t>
            </a:r>
          </a:p>
        </p:txBody>
      </p:sp>
      <p:sp>
        <p:nvSpPr>
          <p:cNvPr id="33" name="正方形/長方形 32"/>
          <p:cNvSpPr/>
          <p:nvPr/>
        </p:nvSpPr>
        <p:spPr>
          <a:xfrm>
            <a:off x="5674512" y="7044962"/>
            <a:ext cx="154401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15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おさかなスポンジ</a:t>
            </a:r>
          </a:p>
        </p:txBody>
      </p:sp>
      <p:sp>
        <p:nvSpPr>
          <p:cNvPr id="34" name="正方形/長方形 33"/>
          <p:cNvSpPr/>
          <p:nvPr/>
        </p:nvSpPr>
        <p:spPr>
          <a:xfrm>
            <a:off x="1078588" y="7825965"/>
            <a:ext cx="9541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0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末等</a:t>
            </a:r>
          </a:p>
        </p:txBody>
      </p:sp>
      <p:sp>
        <p:nvSpPr>
          <p:cNvPr id="35" name="正方形/長方形 34"/>
          <p:cNvSpPr/>
          <p:nvPr/>
        </p:nvSpPr>
        <p:spPr>
          <a:xfrm>
            <a:off x="758788" y="8280222"/>
            <a:ext cx="159370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15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ティッシュペーパー</a:t>
            </a:r>
            <a:endParaRPr lang="ja-JP" altLang="en-US" sz="15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36" name="正方形/長方形 35"/>
          <p:cNvSpPr/>
          <p:nvPr/>
        </p:nvSpPr>
        <p:spPr>
          <a:xfrm>
            <a:off x="3030012" y="8881393"/>
            <a:ext cx="42915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開催</a:t>
            </a:r>
            <a:r>
              <a:rPr lang="ja-JP" altLang="en-US" sz="1400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期間 </a:t>
            </a:r>
            <a:r>
              <a:rPr lang="en-US" altLang="ja-JP" sz="2000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12</a:t>
            </a:r>
            <a:r>
              <a:rPr lang="ja-JP" altLang="en-US" sz="1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月</a:t>
            </a:r>
            <a:r>
              <a:rPr lang="en-US" altLang="ja-JP" sz="20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20</a:t>
            </a:r>
            <a:r>
              <a:rPr lang="ja-JP" altLang="en-US" sz="1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日（●）</a:t>
            </a:r>
            <a:r>
              <a:rPr lang="en-US" altLang="ja-JP" sz="1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〜</a:t>
            </a:r>
            <a:r>
              <a:rPr lang="en-US" altLang="ja-JP" sz="20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12</a:t>
            </a:r>
            <a:r>
              <a:rPr lang="ja-JP" altLang="en-US" sz="1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月</a:t>
            </a:r>
            <a:r>
              <a:rPr lang="en-US" altLang="ja-JP" sz="20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30</a:t>
            </a:r>
            <a:r>
              <a:rPr lang="ja-JP" altLang="en-US" sz="1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日（●）</a:t>
            </a:r>
          </a:p>
        </p:txBody>
      </p:sp>
      <p:sp>
        <p:nvSpPr>
          <p:cNvPr id="37" name="正方形/長方形 36"/>
          <p:cNvSpPr/>
          <p:nvPr/>
        </p:nvSpPr>
        <p:spPr>
          <a:xfrm>
            <a:off x="3062010" y="9243680"/>
            <a:ext cx="39960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3,000</a:t>
            </a:r>
            <a:r>
              <a:rPr lang="ja-JP" altLang="en-US" sz="1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円お買い上げにつき抽選券を</a:t>
            </a:r>
            <a:r>
              <a:rPr lang="en-US" altLang="ja-JP" sz="1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1</a:t>
            </a:r>
            <a:r>
              <a:rPr lang="ja-JP" altLang="en-US" sz="1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枚進呈！！</a:t>
            </a:r>
          </a:p>
        </p:txBody>
      </p:sp>
      <p:sp>
        <p:nvSpPr>
          <p:cNvPr id="38" name="正方形/長方形 37"/>
          <p:cNvSpPr/>
          <p:nvPr/>
        </p:nvSpPr>
        <p:spPr>
          <a:xfrm>
            <a:off x="4600575" y="10011935"/>
            <a:ext cx="279333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sz="1400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TEL </a:t>
            </a:r>
            <a:r>
              <a:rPr lang="en-US" altLang="ja-JP" sz="14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: 03-1234-1111</a:t>
            </a:r>
          </a:p>
          <a:p>
            <a:pPr algn="r"/>
            <a:r>
              <a:rPr lang="ja-JP" altLang="en-US" sz="12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東京都江東区豊洲</a:t>
            </a:r>
            <a:r>
              <a:rPr lang="en-US" altLang="ja-JP" sz="12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3-2-3</a:t>
            </a:r>
          </a:p>
          <a:p>
            <a:pPr algn="r"/>
            <a:r>
              <a:rPr lang="en-US" altLang="ja-JP" sz="12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OPEN AM10:00〜CLOSE PM9:00</a:t>
            </a:r>
            <a:endParaRPr lang="ja-JP" altLang="en-US" sz="12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311472" y="9999822"/>
            <a:ext cx="34227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6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アスクルスーパー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4966233" y="4702763"/>
            <a:ext cx="1688400" cy="1260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写真を</a:t>
            </a:r>
            <a:endParaRPr lang="en-US" altLang="ja-JP" sz="16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1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入れてください</a:t>
            </a:r>
            <a:endParaRPr kumimoji="1" lang="ja-JP" altLang="en-US" sz="1600" dirty="0"/>
          </a:p>
        </p:txBody>
      </p:sp>
      <p:sp>
        <p:nvSpPr>
          <p:cNvPr id="50" name="正方形/長方形 49"/>
          <p:cNvSpPr/>
          <p:nvPr/>
        </p:nvSpPr>
        <p:spPr>
          <a:xfrm>
            <a:off x="792906" y="6122793"/>
            <a:ext cx="1594800" cy="1198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写真を</a:t>
            </a:r>
            <a:endParaRPr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1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入れてください</a:t>
            </a:r>
            <a:endParaRPr kumimoji="1" lang="ja-JP" altLang="en-US" sz="1400" dirty="0"/>
          </a:p>
        </p:txBody>
      </p:sp>
      <p:sp>
        <p:nvSpPr>
          <p:cNvPr id="51" name="正方形/長方形 50"/>
          <p:cNvSpPr/>
          <p:nvPr/>
        </p:nvSpPr>
        <p:spPr>
          <a:xfrm>
            <a:off x="3276600" y="6869263"/>
            <a:ext cx="1522800" cy="1134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写真を</a:t>
            </a:r>
            <a:endParaRPr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1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入れてください</a:t>
            </a:r>
            <a:endParaRPr kumimoji="1" lang="ja-JP" altLang="en-US" sz="1400" dirty="0"/>
          </a:p>
        </p:txBody>
      </p:sp>
      <p:sp>
        <p:nvSpPr>
          <p:cNvPr id="52" name="正方形/長方形 51"/>
          <p:cNvSpPr/>
          <p:nvPr/>
        </p:nvSpPr>
        <p:spPr>
          <a:xfrm>
            <a:off x="5825208" y="7383821"/>
            <a:ext cx="1166400" cy="8964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1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写真を</a:t>
            </a:r>
            <a:endParaRPr lang="en-US" altLang="ja-JP" sz="11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11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入れてください</a:t>
            </a:r>
            <a:endParaRPr kumimoji="1" lang="ja-JP" altLang="en-US" sz="1100" dirty="0"/>
          </a:p>
        </p:txBody>
      </p:sp>
      <p:sp>
        <p:nvSpPr>
          <p:cNvPr id="53" name="正方形/長方形 52"/>
          <p:cNvSpPr/>
          <p:nvPr/>
        </p:nvSpPr>
        <p:spPr>
          <a:xfrm>
            <a:off x="956755" y="8645994"/>
            <a:ext cx="1198800" cy="7992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1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写真を</a:t>
            </a:r>
            <a:endParaRPr lang="en-US" altLang="ja-JP" sz="11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11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入れてください</a:t>
            </a:r>
            <a:endParaRPr kumimoji="1" lang="ja-JP" altLang="en-US" sz="1100" dirty="0"/>
          </a:p>
        </p:txBody>
      </p:sp>
      <p:pic>
        <p:nvPicPr>
          <p:cNvPr id="22" name="図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353" y="2106354"/>
            <a:ext cx="3724664" cy="3724664"/>
          </a:xfrm>
          <a:prstGeom prst="rect">
            <a:avLst/>
          </a:prstGeom>
        </p:spPr>
      </p:pic>
      <p:sp>
        <p:nvSpPr>
          <p:cNvPr id="24" name="正方形/長方形 23"/>
          <p:cNvSpPr/>
          <p:nvPr/>
        </p:nvSpPr>
        <p:spPr>
          <a:xfrm>
            <a:off x="2530064" y="2312183"/>
            <a:ext cx="128432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60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1</a:t>
            </a:r>
            <a:r>
              <a:rPr lang="ja-JP" altLang="en-US" sz="48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等</a:t>
            </a:r>
          </a:p>
        </p:txBody>
      </p:sp>
      <p:sp>
        <p:nvSpPr>
          <p:cNvPr id="25" name="正方形/長方形 24"/>
          <p:cNvSpPr/>
          <p:nvPr/>
        </p:nvSpPr>
        <p:spPr>
          <a:xfrm>
            <a:off x="1823140" y="315026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8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北海道産荒巻鮭</a:t>
            </a:r>
            <a:endParaRPr lang="ja-JP" altLang="en-US" sz="28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2136091" y="3711126"/>
            <a:ext cx="1998000" cy="1429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写真を</a:t>
            </a:r>
            <a:endParaRPr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入れて</a:t>
            </a:r>
            <a:r>
              <a:rPr lang="ja-JP" altLang="en-US" sz="2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ください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486151497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17</TotalTime>
  <Words>199</Words>
  <Application>Microsoft Office PowerPoint</Application>
  <PresentationFormat>ユーザー設定</PresentationFormat>
  <Paragraphs>49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aida</cp:lastModifiedBy>
  <cp:revision>7</cp:revision>
  <cp:lastPrinted>2013-04-25T06:18:16Z</cp:lastPrinted>
  <dcterms:created xsi:type="dcterms:W3CDTF">2013-08-07T01:16:52Z</dcterms:created>
  <dcterms:modified xsi:type="dcterms:W3CDTF">2013-10-15T09:03:44Z</dcterms:modified>
</cp:coreProperties>
</file>