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4"/>
  </p:notesMasterIdLst>
  <p:sldIdLst>
    <p:sldId id="260" r:id="rId2"/>
    <p:sldId id="261" r:id="rId3"/>
  </p:sldIdLst>
  <p:sldSz cx="7775575" cy="10907713"/>
  <p:notesSz cx="7318375" cy="10450513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06E30"/>
    <a:srgbClr val="A4723A"/>
    <a:srgbClr val="664724"/>
    <a:srgbClr val="645226"/>
    <a:srgbClr val="640000"/>
    <a:srgbClr val="3E0000"/>
    <a:srgbClr val="FFC000"/>
    <a:srgbClr val="CC3300"/>
    <a:srgbClr val="460000"/>
    <a:srgbClr val="E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100" d="100"/>
          <a:sy n="100" d="100"/>
        </p:scale>
        <p:origin x="-1488" y="522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171295" cy="524340"/>
          </a:xfrm>
          <a:prstGeom prst="rect">
            <a:avLst/>
          </a:prstGeom>
        </p:spPr>
        <p:txBody>
          <a:bodyPr vert="horz" lIns="97166" tIns="48583" rIns="97166" bIns="48583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145388" y="0"/>
            <a:ext cx="3171295" cy="524340"/>
          </a:xfrm>
          <a:prstGeom prst="rect">
            <a:avLst/>
          </a:prstGeom>
        </p:spPr>
        <p:txBody>
          <a:bodyPr vert="horz" lIns="97166" tIns="48583" rIns="97166" bIns="48583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t>2013/10/11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401888" y="1304925"/>
            <a:ext cx="2514600" cy="35290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166" tIns="48583" rIns="97166" bIns="48583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31838" y="5029310"/>
            <a:ext cx="5854700" cy="4114889"/>
          </a:xfrm>
          <a:prstGeom prst="rect">
            <a:avLst/>
          </a:prstGeom>
        </p:spPr>
        <p:txBody>
          <a:bodyPr vert="horz" lIns="97166" tIns="48583" rIns="97166" bIns="48583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2" y="9926176"/>
            <a:ext cx="3171295" cy="524339"/>
          </a:xfrm>
          <a:prstGeom prst="rect">
            <a:avLst/>
          </a:prstGeom>
        </p:spPr>
        <p:txBody>
          <a:bodyPr vert="horz" lIns="97166" tIns="48583" rIns="97166" bIns="48583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145388" y="9926176"/>
            <a:ext cx="3171295" cy="524339"/>
          </a:xfrm>
          <a:prstGeom prst="rect">
            <a:avLst/>
          </a:prstGeom>
        </p:spPr>
        <p:txBody>
          <a:bodyPr vert="horz" lIns="97166" tIns="48583" rIns="97166" bIns="48583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smtClean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74" y="-3980"/>
            <a:ext cx="7771378" cy="10908000"/>
          </a:xfrm>
          <a:prstGeom prst="rect">
            <a:avLst/>
          </a:prstGeom>
        </p:spPr>
      </p:pic>
      <p:sp>
        <p:nvSpPr>
          <p:cNvPr id="25" name="正方形/長方形 24"/>
          <p:cNvSpPr/>
          <p:nvPr/>
        </p:nvSpPr>
        <p:spPr>
          <a:xfrm>
            <a:off x="4467224" y="6229350"/>
            <a:ext cx="3033155" cy="1533525"/>
          </a:xfrm>
          <a:prstGeom prst="rect">
            <a:avLst/>
          </a:prstGeom>
          <a:noFill/>
          <a:ln w="38100">
            <a:solidFill>
              <a:srgbClr val="906E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地図入る</a:t>
            </a:r>
            <a:endParaRPr kumimoji="1" lang="ja-JP" altLang="en-US" sz="20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4371976" y="263388"/>
            <a:ext cx="329565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600" dirty="0">
                <a:solidFill>
                  <a:srgbClr val="E9D0A0"/>
                </a:solidFill>
                <a:latin typeface="HGP創英ﾌﾟﾚｾﾞﾝｽEB" panose="02020800000000000000" pitchFamily="18" charset="-128"/>
                <a:ea typeface="HGP創英ﾌﾟﾚｾﾞﾝｽEB" panose="02020800000000000000" pitchFamily="18" charset="-128"/>
              </a:rPr>
              <a:t>幹事の皆様</a:t>
            </a:r>
            <a:r>
              <a:rPr lang="en-US" altLang="ja-JP" sz="4600" dirty="0">
                <a:solidFill>
                  <a:srgbClr val="E9D0A0"/>
                </a:solidFill>
                <a:latin typeface="HGP創英ﾌﾟﾚｾﾞﾝｽEB" panose="02020800000000000000" pitchFamily="18" charset="-128"/>
                <a:ea typeface="HGP創英ﾌﾟﾚｾﾞﾝｽEB" panose="02020800000000000000" pitchFamily="18" charset="-128"/>
              </a:rPr>
              <a:t>!</a:t>
            </a:r>
            <a:endParaRPr kumimoji="1" lang="ja-JP" altLang="en-US" sz="4600" dirty="0">
              <a:solidFill>
                <a:srgbClr val="E9D0A0"/>
              </a:solidFill>
              <a:latin typeface="HGP創英ﾌﾟﾚｾﾞﾝｽEB" panose="02020800000000000000" pitchFamily="18" charset="-128"/>
              <a:ea typeface="HGP創英ﾌﾟﾚｾﾞﾝｽEB" panose="02020800000000000000" pitchFamily="18" charset="-128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5486398" y="1104900"/>
            <a:ext cx="2095501" cy="157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900"/>
              </a:lnSpc>
            </a:pPr>
            <a:r>
              <a:rPr lang="ja-JP" altLang="en-US" sz="23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今年の忘年会・</a:t>
            </a:r>
          </a:p>
          <a:p>
            <a:pPr algn="r">
              <a:lnSpc>
                <a:spcPts val="2900"/>
              </a:lnSpc>
            </a:pPr>
            <a:r>
              <a:rPr lang="ja-JP" altLang="en-US" sz="23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新年会は</a:t>
            </a:r>
          </a:p>
          <a:p>
            <a:pPr algn="r">
              <a:lnSpc>
                <a:spcPts val="2900"/>
              </a:lnSpc>
            </a:pPr>
            <a:r>
              <a:rPr lang="ja-JP" altLang="en-US" sz="23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アスクル酒場に</a:t>
            </a:r>
          </a:p>
          <a:p>
            <a:pPr algn="r">
              <a:lnSpc>
                <a:spcPts val="2900"/>
              </a:lnSpc>
            </a:pPr>
            <a:r>
              <a:rPr lang="ja-JP" altLang="en-US" sz="23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お任せ！</a:t>
            </a:r>
            <a:endParaRPr kumimoji="1" lang="ja-JP" altLang="en-US" sz="2300" dirty="0">
              <a:solidFill>
                <a:schemeClr val="bg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3086099" y="7985993"/>
            <a:ext cx="4495800" cy="1904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ja-JP" altLang="en-US" sz="21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宴会コース松　（料理を４品）　</a:t>
            </a:r>
            <a:r>
              <a:rPr lang="en-US" altLang="ja-JP" sz="21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2,500</a:t>
            </a:r>
            <a:r>
              <a:rPr lang="ja-JP" altLang="en-US" sz="21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円</a:t>
            </a:r>
          </a:p>
          <a:p>
            <a:pPr>
              <a:lnSpc>
                <a:spcPts val="2900"/>
              </a:lnSpc>
            </a:pPr>
            <a:r>
              <a:rPr lang="ja-JP" altLang="en-US" sz="21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宴会コース竹　（料理を５品）　</a:t>
            </a:r>
            <a:r>
              <a:rPr lang="en-US" altLang="ja-JP" sz="21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3,000</a:t>
            </a:r>
            <a:r>
              <a:rPr lang="ja-JP" altLang="en-US" sz="21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円</a:t>
            </a:r>
          </a:p>
          <a:p>
            <a:pPr>
              <a:lnSpc>
                <a:spcPts val="2900"/>
              </a:lnSpc>
            </a:pPr>
            <a:r>
              <a:rPr lang="ja-JP" altLang="en-US" sz="21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宴会コース梅　（料理を５品）　</a:t>
            </a:r>
            <a:r>
              <a:rPr lang="en-US" altLang="ja-JP" sz="21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4,000</a:t>
            </a:r>
            <a:r>
              <a:rPr lang="ja-JP" altLang="en-US" sz="21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円</a:t>
            </a:r>
          </a:p>
          <a:p>
            <a:pPr>
              <a:lnSpc>
                <a:spcPts val="2900"/>
              </a:lnSpc>
            </a:pPr>
            <a:r>
              <a:rPr lang="ja-JP" altLang="en-US" sz="21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飲み放題　</a:t>
            </a:r>
            <a:r>
              <a:rPr lang="en-US" altLang="ja-JP" sz="21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1,500</a:t>
            </a:r>
            <a:r>
              <a:rPr lang="ja-JP" altLang="en-US" sz="21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円　（</a:t>
            </a:r>
            <a:r>
              <a:rPr lang="en-US" altLang="ja-JP" sz="21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</a:t>
            </a:r>
            <a:r>
              <a:rPr lang="ja-JP" altLang="en-US" sz="21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時間）</a:t>
            </a:r>
          </a:p>
          <a:p>
            <a:pPr>
              <a:lnSpc>
                <a:spcPts val="2900"/>
              </a:lnSpc>
            </a:pPr>
            <a:r>
              <a:rPr lang="en-US" altLang="ja-JP" sz="21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Lo.</a:t>
            </a:r>
            <a:r>
              <a:rPr lang="ja-JP" altLang="en-US" sz="21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お時間の</a:t>
            </a:r>
            <a:r>
              <a:rPr lang="en-US" altLang="ja-JP" sz="21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30</a:t>
            </a:r>
            <a:r>
              <a:rPr lang="ja-JP" altLang="en-US" sz="21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分前まで</a:t>
            </a:r>
            <a:endParaRPr kumimoji="1" lang="ja-JP" altLang="en-US" sz="2100" dirty="0">
              <a:solidFill>
                <a:schemeClr val="bg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275196" y="10267950"/>
            <a:ext cx="722518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0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アスクル酒場</a:t>
            </a:r>
            <a:r>
              <a:rPr lang="ja-JP" altLang="en-US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</a:t>
            </a:r>
            <a:r>
              <a:rPr lang="en-US" altLang="ja-JP" sz="23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Tel</a:t>
            </a:r>
            <a:r>
              <a:rPr lang="ja-JP" altLang="en-US" sz="23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：</a:t>
            </a:r>
            <a:r>
              <a:rPr lang="en-US" altLang="ja-JP" sz="23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03-1234-1111</a:t>
            </a:r>
            <a:r>
              <a:rPr lang="ja-JP" altLang="en-US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</a:t>
            </a:r>
            <a:r>
              <a:rPr lang="ja-JP" altLang="en-US" sz="18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東京都江東区豊洲</a:t>
            </a:r>
            <a:r>
              <a:rPr lang="en-US" altLang="ja-JP" sz="18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3-2-3</a:t>
            </a:r>
            <a:endParaRPr kumimoji="1" lang="ja-JP" altLang="en-US" sz="1800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275196" y="273392"/>
            <a:ext cx="2581200" cy="2376000"/>
          </a:xfrm>
          <a:prstGeom prst="rect">
            <a:avLst/>
          </a:prstGeom>
          <a:solidFill>
            <a:srgbClr val="906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写真を</a:t>
            </a:r>
            <a:endParaRPr lang="en-US" altLang="ja-JP" sz="20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2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入れて</a:t>
            </a:r>
            <a:endParaRPr lang="en-US" altLang="ja-JP" sz="20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2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ください</a:t>
            </a:r>
            <a:endParaRPr kumimoji="1" lang="ja-JP" altLang="en-US" sz="2000" dirty="0"/>
          </a:p>
        </p:txBody>
      </p:sp>
      <p:sp>
        <p:nvSpPr>
          <p:cNvPr id="22" name="正方形/長方形 21"/>
          <p:cNvSpPr/>
          <p:nvPr/>
        </p:nvSpPr>
        <p:spPr>
          <a:xfrm>
            <a:off x="275196" y="2717118"/>
            <a:ext cx="2581200" cy="2376000"/>
          </a:xfrm>
          <a:prstGeom prst="rect">
            <a:avLst/>
          </a:prstGeom>
          <a:solidFill>
            <a:srgbClr val="906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写真</a:t>
            </a:r>
            <a:r>
              <a:rPr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を</a:t>
            </a:r>
            <a:endParaRPr lang="en-US" altLang="ja-JP" sz="20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入れて</a:t>
            </a:r>
            <a:r>
              <a:rPr lang="ja-JP" altLang="en-US" sz="2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ください</a:t>
            </a:r>
            <a:endParaRPr kumimoji="1" lang="ja-JP" altLang="en-US" sz="2000" dirty="0"/>
          </a:p>
        </p:txBody>
      </p:sp>
      <p:sp>
        <p:nvSpPr>
          <p:cNvPr id="23" name="正方形/長方形 22"/>
          <p:cNvSpPr/>
          <p:nvPr/>
        </p:nvSpPr>
        <p:spPr>
          <a:xfrm>
            <a:off x="275196" y="5160844"/>
            <a:ext cx="2581200" cy="2376000"/>
          </a:xfrm>
          <a:prstGeom prst="rect">
            <a:avLst/>
          </a:prstGeom>
          <a:solidFill>
            <a:srgbClr val="906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写真を</a:t>
            </a:r>
            <a:endParaRPr lang="en-US" altLang="ja-JP" sz="20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2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入れて</a:t>
            </a:r>
            <a:endParaRPr lang="en-US" altLang="ja-JP" sz="2000" b="1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2000" b="1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ください</a:t>
            </a:r>
            <a:endParaRPr kumimoji="1" lang="ja-JP" altLang="en-US" sz="2000" dirty="0"/>
          </a:p>
        </p:txBody>
      </p:sp>
      <p:sp>
        <p:nvSpPr>
          <p:cNvPr id="24" name="正方形/長方形 23"/>
          <p:cNvSpPr/>
          <p:nvPr/>
        </p:nvSpPr>
        <p:spPr>
          <a:xfrm>
            <a:off x="275196" y="7604571"/>
            <a:ext cx="2581200" cy="2376000"/>
          </a:xfrm>
          <a:prstGeom prst="rect">
            <a:avLst/>
          </a:prstGeom>
          <a:solidFill>
            <a:srgbClr val="906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写真を</a:t>
            </a:r>
            <a:endParaRPr lang="en-US" altLang="ja-JP" sz="20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入れて</a:t>
            </a:r>
            <a:r>
              <a:rPr lang="ja-JP" altLang="en-US" sz="2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ください</a:t>
            </a:r>
            <a:endParaRPr kumimoji="1" lang="ja-JP" altLang="en-US" sz="2000" dirty="0"/>
          </a:p>
        </p:txBody>
      </p:sp>
      <p:pic>
        <p:nvPicPr>
          <p:cNvPr id="16" name="図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561" y="311492"/>
            <a:ext cx="5346203" cy="7293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290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51</Template>
  <TotalTime>104</TotalTime>
  <Words>146</Words>
  <Application>Microsoft Office PowerPoint</Application>
  <PresentationFormat>ユーザー設定</PresentationFormat>
  <Paragraphs>39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cp:lastModifiedBy>aida</cp:lastModifiedBy>
  <cp:revision>12</cp:revision>
  <cp:lastPrinted>2013-10-11T08:12:09Z</cp:lastPrinted>
  <dcterms:created xsi:type="dcterms:W3CDTF">2013-08-07T01:16:52Z</dcterms:created>
  <dcterms:modified xsi:type="dcterms:W3CDTF">2013-10-11T08:13:21Z</dcterms:modified>
</cp:coreProperties>
</file>