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00" y="227548"/>
            <a:ext cx="10407177" cy="649190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2450571"/>
            <a:ext cx="5160274" cy="4209297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3096642" y="5131836"/>
            <a:ext cx="2053936" cy="1371600"/>
          </a:xfrm>
          <a:prstGeom prst="ellipse">
            <a:avLst/>
          </a:prstGeom>
          <a:solidFill>
            <a:srgbClr val="757C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04967" y="1352550"/>
            <a:ext cx="3954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今年の忘年会・新年会は</a:t>
            </a:r>
          </a:p>
          <a:p>
            <a:r>
              <a:rPr lang="ja-JP" altLang="en-US" sz="2800" dirty="0">
                <a:solidFill>
                  <a:schemeClr val="bg1"/>
                </a:solidFill>
              </a:rPr>
              <a:t>アスクル酒場にお任せ！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81350" y="2450571"/>
            <a:ext cx="4753200" cy="73866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altLang="ja-JP" sz="48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28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週間前の予約で</a:t>
            </a:r>
            <a:r>
              <a:rPr lang="en-US" altLang="ja-JP" sz="48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28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％割引</a:t>
            </a:r>
            <a:endParaRPr kumimoji="1" lang="ja-JP" altLang="en-US" sz="2800" dirty="0">
              <a:solidFill>
                <a:srgbClr val="6A27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87117" y="3154507"/>
            <a:ext cx="481501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宴会コース松　（料理を４品）　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2,500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  <a:p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宴会コース竹　（料理を５品）　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  <a:p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宴会コース梅　（料理を５品）　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  <a:p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飲み放題　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1,500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　（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時間）</a:t>
            </a:r>
          </a:p>
          <a:p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Lo.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お時間の</a:t>
            </a:r>
            <a:r>
              <a:rPr lang="en-US" altLang="ja-JP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  <a:r>
              <a:rPr lang="ja-JP" altLang="en-US" sz="2300" dirty="0">
                <a:solidFill>
                  <a:srgbClr val="6A2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分前まで</a:t>
            </a:r>
            <a:endParaRPr kumimoji="1" lang="ja-JP" altLang="en-US" sz="2300" dirty="0">
              <a:solidFill>
                <a:srgbClr val="6A27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10540" y="5247352"/>
            <a:ext cx="1826141" cy="11405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最大</a:t>
            </a:r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名様の</a:t>
            </a: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貸切宴会が</a:t>
            </a: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できます</a:t>
            </a:r>
            <a:endParaRPr kumimoji="1" lang="ja-JP" altLang="en-US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92210" y="7093867"/>
            <a:ext cx="858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アスクル酒場　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東京都江東区豊洲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kumimoji="1"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335363" y="5162758"/>
            <a:ext cx="2541600" cy="1224000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</TotalTime>
  <Words>144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5</cp:revision>
  <cp:lastPrinted>2013-04-25T06:18:16Z</cp:lastPrinted>
  <dcterms:created xsi:type="dcterms:W3CDTF">2013-08-07T01:20:38Z</dcterms:created>
  <dcterms:modified xsi:type="dcterms:W3CDTF">2013-10-10T08:08:22Z</dcterms:modified>
</cp:coreProperties>
</file>