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99"/>
    <a:srgbClr val="685112"/>
    <a:srgbClr val="640000"/>
    <a:srgbClr val="3E0000"/>
    <a:srgbClr val="FFC000"/>
    <a:srgbClr val="CC3300"/>
    <a:srgbClr val="460000"/>
    <a:srgbClr val="EE0000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-2004" y="-120"/>
      </p:cViewPr>
      <p:guideLst>
        <p:guide orient="horz" pos="346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 rot="21124972">
            <a:off x="4165276" y="5089446"/>
            <a:ext cx="3301036" cy="23885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 rot="409363">
            <a:off x="4940072" y="2721935"/>
            <a:ext cx="2454638" cy="2188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1" y="5276564"/>
            <a:ext cx="3733808" cy="63398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1" y="6249130"/>
            <a:ext cx="3733808" cy="6065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1" y="7074628"/>
            <a:ext cx="3733808" cy="7040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1" y="8499791"/>
            <a:ext cx="777242" cy="77419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 rot="409363">
            <a:off x="4856246" y="2610969"/>
            <a:ext cx="2491740" cy="22428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7422" y="4249431"/>
            <a:ext cx="4106404" cy="669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幹事の皆様！今年の忘年会・新年会は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レストランアスクルにお任せ！</a:t>
            </a:r>
            <a:endParaRPr kumimoji="1" lang="ja-JP" altLang="en-US" sz="18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19263" y="5228803"/>
            <a:ext cx="2379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（料理を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品</a:t>
            </a:r>
            <a:r>
              <a:rPr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en-US" altLang="ja-JP" sz="36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2,500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円</a:t>
            </a:r>
            <a:endParaRPr kumimoji="1" lang="ja-JP" altLang="en-US" sz="2000" dirty="0">
              <a:latin typeface="HGSｺﾞｼｯｸE" panose="020B0900000000000000" pitchFamily="50" charset="-128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19263" y="6158438"/>
            <a:ext cx="2379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（料理を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品</a:t>
            </a:r>
            <a:r>
              <a:rPr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en-US" altLang="ja-JP" sz="3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3,000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kumimoji="1" lang="ja-JP" altLang="en-US" sz="2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19263" y="7082989"/>
            <a:ext cx="2379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（料理を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品</a:t>
            </a:r>
            <a:r>
              <a:rPr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en-US" altLang="ja-JP" sz="3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4,000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kumimoji="1" lang="ja-JP" altLang="en-US" sz="2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45950" y="8465681"/>
            <a:ext cx="27061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1,500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円（</a:t>
            </a:r>
            <a:r>
              <a:rPr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2</a:t>
            </a:r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時間</a:t>
            </a:r>
            <a:r>
              <a:rPr lang="ja-JP" altLang="en-US" sz="2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）</a:t>
            </a:r>
            <a:endParaRPr lang="en-US" altLang="ja-JP" sz="2000" dirty="0" smtClean="0">
              <a:latin typeface="HGSｺﾞｼｯｸE" panose="020B0900000000000000" pitchFamily="50" charset="-128"/>
              <a:ea typeface="HGSｺﾞｼｯｸE" panose="020B0900000000000000" pitchFamily="50" charset="-128"/>
              <a:cs typeface="Arial" panose="020B0604020202020204" pitchFamily="34" charset="0"/>
            </a:endParaRPr>
          </a:p>
          <a:p>
            <a:r>
              <a:rPr lang="en-US" altLang="ja-JP" sz="14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Lo</a:t>
            </a:r>
            <a:r>
              <a:rPr lang="en-US" altLang="ja-JP" sz="14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.</a:t>
            </a: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お時間の</a:t>
            </a:r>
            <a:r>
              <a:rPr lang="en-US" altLang="ja-JP" sz="14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30</a:t>
            </a: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分前まで</a:t>
            </a:r>
            <a:endParaRPr kumimoji="1"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63155" y="9108409"/>
            <a:ext cx="1226618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ja-JP" sz="15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Restaurant</a:t>
            </a:r>
          </a:p>
          <a:p>
            <a:pPr>
              <a:lnSpc>
                <a:spcPts val="2500"/>
              </a:lnSpc>
            </a:pP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endParaRPr kumimoji="1"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48103" y="9285290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</a:p>
          <a:p>
            <a:r>
              <a:rPr lang="en-US" altLang="zh-TW" sz="1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TEL:03-1234-1111</a:t>
            </a:r>
            <a:endParaRPr kumimoji="1"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678741" y="8017223"/>
            <a:ext cx="2610000" cy="1198800"/>
          </a:xfrm>
          <a:prstGeom prst="rect">
            <a:avLst/>
          </a:prstGeom>
          <a:noFill/>
          <a:ln w="38100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 rot="420000">
            <a:off x="4940216" y="2697195"/>
            <a:ext cx="2325600" cy="207000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1" y="2140678"/>
            <a:ext cx="5010922" cy="1871476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395930" y="9488291"/>
            <a:ext cx="2736000" cy="254378"/>
          </a:xfrm>
          <a:prstGeom prst="rect">
            <a:avLst/>
          </a:prstGeom>
          <a:solidFill>
            <a:srgbClr val="2218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2304" y="9449042"/>
            <a:ext cx="2878459" cy="308867"/>
          </a:xfrm>
          <a:prstGeom prst="rect">
            <a:avLst/>
          </a:prstGeom>
          <a:noFill/>
        </p:spPr>
        <p:txBody>
          <a:bodyPr wrap="square" lIns="72000" rIns="72000" bIns="46800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最大</a:t>
            </a:r>
            <a:r>
              <a:rPr lang="en-US" altLang="ja-JP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</a:t>
            </a:r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名様の貸切宴会ができます</a:t>
            </a:r>
            <a:endParaRPr kumimoji="1" lang="ja-JP" altLang="en-US" sz="1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21124972">
            <a:off x="4085036" y="5033923"/>
            <a:ext cx="3323706" cy="2399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 rot="21120000">
            <a:off x="4150260" y="5097519"/>
            <a:ext cx="3193200" cy="227160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を入れてください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9179765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42</TotalTime>
  <Words>185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長岡昌利(d568571)</cp:lastModifiedBy>
  <cp:revision>11</cp:revision>
  <cp:lastPrinted>2013-04-25T06:18:16Z</cp:lastPrinted>
  <dcterms:created xsi:type="dcterms:W3CDTF">2013-08-07T01:16:52Z</dcterms:created>
  <dcterms:modified xsi:type="dcterms:W3CDTF">2014-03-01T06:38:57Z</dcterms:modified>
</cp:coreProperties>
</file>