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099300" cy="102346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0000"/>
    <a:srgbClr val="663300"/>
    <a:srgbClr val="3E0000"/>
    <a:srgbClr val="FFC000"/>
    <a:srgbClr val="CC3300"/>
    <a:srgbClr val="460000"/>
    <a:srgbClr val="EE0000"/>
    <a:srgbClr val="F0F4FA"/>
    <a:srgbClr val="E8EEF8"/>
    <a:srgbClr val="2038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96" d="100"/>
          <a:sy n="96" d="100"/>
        </p:scale>
        <p:origin x="-1590" y="8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3508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5" y="0"/>
            <a:ext cx="3076363" cy="513508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2013/10/11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17750" y="1277938"/>
            <a:ext cx="2463800" cy="3455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96" tIns="47398" rIns="94796" bIns="4739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08"/>
            <a:ext cx="5679440" cy="4029878"/>
          </a:xfrm>
          <a:prstGeom prst="rect">
            <a:avLst/>
          </a:prstGeom>
        </p:spPr>
        <p:txBody>
          <a:bodyPr vert="horz" lIns="94796" tIns="47398" rIns="94796" bIns="47398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6363" cy="513507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5" y="9721108"/>
            <a:ext cx="3076363" cy="513507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10/11/2013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10/11/2013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10/11/2013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10/11/2013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10/11/2013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10/11/2013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10/11/2013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10/11/2013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10/11/2013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10/11/2013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10/11/2013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10/11/2013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" y="0"/>
            <a:ext cx="7771836" cy="10908000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2846112" y="4155623"/>
            <a:ext cx="2196000" cy="2052000"/>
          </a:xfrm>
          <a:prstGeom prst="rect">
            <a:avLst/>
          </a:prstGeom>
          <a:gradFill flip="none" rotWithShape="1">
            <a:gsLst>
              <a:gs pos="0">
                <a:srgbClr val="BA9156"/>
              </a:gs>
              <a:gs pos="100000">
                <a:srgbClr val="FFFCDB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5042112" y="2067623"/>
            <a:ext cx="2736000" cy="2736000"/>
          </a:xfrm>
          <a:prstGeom prst="rect">
            <a:avLst/>
          </a:prstGeom>
          <a:gradFill flip="none" rotWithShape="1">
            <a:gsLst>
              <a:gs pos="0">
                <a:srgbClr val="BA9156"/>
              </a:gs>
              <a:gs pos="100000">
                <a:srgbClr val="FFFCDB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5040981" y="4803623"/>
            <a:ext cx="2736000" cy="3456000"/>
          </a:xfrm>
          <a:prstGeom prst="rect">
            <a:avLst/>
          </a:prstGeom>
          <a:gradFill flip="none" rotWithShape="1">
            <a:gsLst>
              <a:gs pos="0">
                <a:srgbClr val="BA9156"/>
              </a:gs>
              <a:gs pos="100000">
                <a:srgbClr val="FFFCDB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50" y="7533856"/>
            <a:ext cx="777242" cy="2837694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980" y="6938135"/>
            <a:ext cx="2145796" cy="475489"/>
          </a:xfrm>
          <a:prstGeom prst="rect">
            <a:avLst/>
          </a:prstGeom>
        </p:spPr>
      </p:pic>
      <p:sp>
        <p:nvSpPr>
          <p:cNvPr id="8" name="正方形/長方形 7"/>
          <p:cNvSpPr/>
          <p:nvPr/>
        </p:nvSpPr>
        <p:spPr>
          <a:xfrm>
            <a:off x="340910" y="3335004"/>
            <a:ext cx="5064466" cy="748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ja-JP" altLang="en-US" sz="2100" dirty="0">
                <a:latin typeface="HGP明朝E" panose="02020900000000000000" pitchFamily="18" charset="-128"/>
                <a:ea typeface="HGP明朝E" panose="02020900000000000000" pitchFamily="18" charset="-128"/>
              </a:rPr>
              <a:t>幹事の皆様！  今年の忘年会・新年会は</a:t>
            </a:r>
          </a:p>
          <a:p>
            <a:r>
              <a:rPr lang="ja-JP" altLang="en-US" sz="2100" dirty="0">
                <a:latin typeface="HGP明朝E" panose="02020900000000000000" pitchFamily="18" charset="-128"/>
                <a:ea typeface="HGP明朝E" panose="02020900000000000000" pitchFamily="18" charset="-128"/>
              </a:rPr>
              <a:t>アスクル中華にお任せ！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1272068" y="4427603"/>
            <a:ext cx="12747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1,500</a:t>
            </a:r>
            <a:r>
              <a:rPr lang="ja-JP" altLang="en-US" sz="18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円</a:t>
            </a:r>
            <a:endParaRPr lang="en-US" altLang="ja-JP" sz="1800" dirty="0" smtClean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532022" y="6898940"/>
            <a:ext cx="185178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600" dirty="0">
                <a:solidFill>
                  <a:schemeClr val="bg1"/>
                </a:solidFill>
                <a:latin typeface="HGS行書体" panose="03000600000000000000" pitchFamily="66" charset="-128"/>
                <a:ea typeface="HGS行書体" panose="03000600000000000000" pitchFamily="66" charset="-128"/>
              </a:rPr>
              <a:t>宴会コース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1176556" y="7483296"/>
            <a:ext cx="1628972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8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2,500</a:t>
            </a:r>
            <a:r>
              <a:rPr lang="ja-JP" altLang="en-US" sz="22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円</a:t>
            </a:r>
            <a:endParaRPr lang="en-US" altLang="ja-JP" sz="2200" dirty="0" smtClean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ja-JP" altLang="en-US" sz="14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</a:t>
            </a:r>
            <a:r>
              <a:rPr lang="ja-JP" altLang="en-US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料理を</a:t>
            </a:r>
            <a:r>
              <a:rPr lang="en-US" altLang="ja-JP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4</a:t>
            </a:r>
            <a:r>
              <a:rPr lang="ja-JP" altLang="en-US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品）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1176556" y="8518002"/>
            <a:ext cx="1628972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8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3,000</a:t>
            </a:r>
            <a:r>
              <a:rPr lang="ja-JP" altLang="en-US" sz="22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円</a:t>
            </a:r>
            <a:endParaRPr lang="en-US" altLang="ja-JP" sz="2200" dirty="0" smtClean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ja-JP" altLang="en-US" sz="14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</a:t>
            </a:r>
            <a:r>
              <a:rPr lang="ja-JP" altLang="en-US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料理を</a:t>
            </a:r>
            <a:r>
              <a:rPr lang="en-US" altLang="ja-JP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5</a:t>
            </a:r>
            <a:r>
              <a:rPr lang="ja-JP" altLang="en-US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品）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1176556" y="9558339"/>
            <a:ext cx="1628972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8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4,000</a:t>
            </a:r>
            <a:r>
              <a:rPr lang="ja-JP" altLang="en-US" sz="22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円</a:t>
            </a:r>
            <a:endParaRPr lang="en-US" altLang="ja-JP" sz="2200" dirty="0" smtClean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ja-JP" altLang="en-US" sz="14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</a:t>
            </a:r>
            <a:r>
              <a:rPr lang="ja-JP" altLang="en-US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料理を</a:t>
            </a:r>
            <a:r>
              <a:rPr lang="en-US" altLang="ja-JP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5</a:t>
            </a:r>
            <a:r>
              <a:rPr lang="ja-JP" altLang="en-US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品）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3221559" y="8259623"/>
            <a:ext cx="376954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2</a:t>
            </a:r>
            <a:r>
              <a:rPr lang="ja-JP" altLang="en-US" sz="22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週間前の予約で</a:t>
            </a:r>
            <a:r>
              <a:rPr lang="en-US" altLang="ja-JP" sz="32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10</a:t>
            </a:r>
            <a:r>
              <a:rPr lang="ja-JP" altLang="en-US" sz="22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％</a:t>
            </a:r>
            <a:r>
              <a:rPr lang="ja-JP" altLang="en-US" sz="2200" dirty="0" smtClean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割引</a:t>
            </a:r>
            <a:endParaRPr lang="ja-JP" altLang="en-US" sz="2200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3136855" y="9451933"/>
            <a:ext cx="1951175" cy="8489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300"/>
              </a:lnSpc>
            </a:pPr>
            <a:r>
              <a:rPr lang="ja-JP" altLang="en-US" sz="1800" dirty="0">
                <a:latin typeface="HGP明朝E" panose="02020900000000000000" pitchFamily="18" charset="-128"/>
                <a:ea typeface="HGP明朝E" panose="02020900000000000000" pitchFamily="18" charset="-128"/>
              </a:rPr>
              <a:t>アスクル</a:t>
            </a:r>
            <a:r>
              <a:rPr lang="ja-JP" altLang="en-US" sz="1800" dirty="0" smtClean="0">
                <a:latin typeface="HGP明朝E" panose="02020900000000000000" pitchFamily="18" charset="-128"/>
                <a:ea typeface="HGP明朝E" panose="02020900000000000000" pitchFamily="18" charset="-128"/>
              </a:rPr>
              <a:t>中華</a:t>
            </a:r>
            <a:endParaRPr lang="en-US" altLang="ja-JP" sz="1800" dirty="0" smtClean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>
              <a:lnSpc>
                <a:spcPts val="1800"/>
              </a:lnSpc>
            </a:pPr>
            <a:r>
              <a:rPr lang="zh-TW" altLang="en-US" sz="1300" dirty="0" smtClean="0">
                <a:latin typeface="HGP明朝E" panose="02020900000000000000" pitchFamily="18" charset="-128"/>
                <a:ea typeface="HGP明朝E" panose="02020900000000000000" pitchFamily="18" charset="-128"/>
              </a:rPr>
              <a:t>東京都</a:t>
            </a:r>
            <a:r>
              <a:rPr lang="zh-TW" altLang="en-US" sz="1300" dirty="0">
                <a:latin typeface="HGP明朝E" panose="02020900000000000000" pitchFamily="18" charset="-128"/>
                <a:ea typeface="HGP明朝E" panose="02020900000000000000" pitchFamily="18" charset="-128"/>
              </a:rPr>
              <a:t>江東区豊洲</a:t>
            </a:r>
            <a:r>
              <a:rPr lang="en-US" altLang="zh-TW" sz="1300" dirty="0" smtClean="0">
                <a:latin typeface="HGP明朝E" panose="02020900000000000000" pitchFamily="18" charset="-128"/>
                <a:ea typeface="HGP明朝E" panose="02020900000000000000" pitchFamily="18" charset="-128"/>
              </a:rPr>
              <a:t>3-2-3</a:t>
            </a:r>
          </a:p>
          <a:p>
            <a:pPr>
              <a:lnSpc>
                <a:spcPts val="1800"/>
              </a:lnSpc>
            </a:pPr>
            <a:r>
              <a:rPr lang="en-US" altLang="zh-TW" sz="1300" dirty="0" smtClean="0">
                <a:latin typeface="HGP明朝E" panose="02020900000000000000" pitchFamily="18" charset="-128"/>
                <a:ea typeface="HGP明朝E" panose="02020900000000000000" pitchFamily="18" charset="-128"/>
              </a:rPr>
              <a:t>TEL:03-1234-1111</a:t>
            </a:r>
            <a:endParaRPr lang="ja-JP" altLang="en-US" sz="13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3177156" y="8793914"/>
            <a:ext cx="36403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最大</a:t>
            </a:r>
            <a:r>
              <a:rPr lang="en-US" altLang="ja-JP" sz="18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30</a:t>
            </a:r>
            <a:r>
              <a:rPr lang="ja-JP" altLang="en-US" sz="18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名様の貸切宴会ができます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1343034" y="4852050"/>
            <a:ext cx="11458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Lo.</a:t>
            </a:r>
            <a:r>
              <a:rPr lang="ja-JP" altLang="en-US" sz="12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お時間の</a:t>
            </a:r>
          </a:p>
          <a:p>
            <a:r>
              <a:rPr lang="en-US" altLang="ja-JP" sz="12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30</a:t>
            </a:r>
            <a:r>
              <a:rPr lang="ja-JP" altLang="en-US" sz="12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分前まで</a:t>
            </a:r>
            <a:endParaRPr lang="ja-JP" altLang="en-US" sz="12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487355" y="7601717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2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松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487354" y="8637165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2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竹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499848" y="9669808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2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梅</a:t>
            </a:r>
          </a:p>
        </p:txBody>
      </p:sp>
      <p:pic>
        <p:nvPicPr>
          <p:cNvPr id="22" name="図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084" y="709819"/>
            <a:ext cx="4724410" cy="2471933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726" y="4297532"/>
            <a:ext cx="981458" cy="981458"/>
          </a:xfrm>
          <a:prstGeom prst="rect">
            <a:avLst/>
          </a:prstGeom>
        </p:spPr>
      </p:pic>
      <p:sp>
        <p:nvSpPr>
          <p:cNvPr id="26" name="正方形/長方形 25"/>
          <p:cNvSpPr/>
          <p:nvPr/>
        </p:nvSpPr>
        <p:spPr>
          <a:xfrm>
            <a:off x="2846112" y="6207623"/>
            <a:ext cx="2196000" cy="2052000"/>
          </a:xfrm>
          <a:prstGeom prst="rect">
            <a:avLst/>
          </a:prstGeom>
          <a:gradFill flip="none" rotWithShape="1">
            <a:gsLst>
              <a:gs pos="0">
                <a:srgbClr val="BA9156"/>
              </a:gs>
              <a:gs pos="100000">
                <a:srgbClr val="FFFCDB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/>
          <p:cNvSpPr/>
          <p:nvPr/>
        </p:nvSpPr>
        <p:spPr>
          <a:xfrm>
            <a:off x="5150112" y="2175623"/>
            <a:ext cx="2628000" cy="2520000"/>
          </a:xfrm>
          <a:prstGeom prst="rect">
            <a:avLst/>
          </a:prstGeom>
          <a:solidFill>
            <a:srgbClr val="6633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2400" dirty="0"/>
          </a:p>
        </p:txBody>
      </p:sp>
      <p:sp>
        <p:nvSpPr>
          <p:cNvPr id="30" name="正方形/長方形 29"/>
          <p:cNvSpPr/>
          <p:nvPr/>
        </p:nvSpPr>
        <p:spPr>
          <a:xfrm>
            <a:off x="5148981" y="4911623"/>
            <a:ext cx="2628000" cy="3240000"/>
          </a:xfrm>
          <a:prstGeom prst="rect">
            <a:avLst/>
          </a:prstGeom>
          <a:solidFill>
            <a:srgbClr val="6633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2400" dirty="0"/>
          </a:p>
        </p:txBody>
      </p:sp>
      <p:sp>
        <p:nvSpPr>
          <p:cNvPr id="31" name="正方形/長方形 30"/>
          <p:cNvSpPr/>
          <p:nvPr/>
        </p:nvSpPr>
        <p:spPr>
          <a:xfrm>
            <a:off x="2954111" y="4263623"/>
            <a:ext cx="1980000" cy="1836000"/>
          </a:xfrm>
          <a:prstGeom prst="rect">
            <a:avLst/>
          </a:prstGeom>
          <a:solidFill>
            <a:srgbClr val="6633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2400" dirty="0"/>
          </a:p>
        </p:txBody>
      </p:sp>
      <p:sp>
        <p:nvSpPr>
          <p:cNvPr id="32" name="正方形/長方形 31"/>
          <p:cNvSpPr/>
          <p:nvPr/>
        </p:nvSpPr>
        <p:spPr>
          <a:xfrm>
            <a:off x="2954112" y="6315623"/>
            <a:ext cx="1980000" cy="1836000"/>
          </a:xfrm>
          <a:prstGeom prst="rect">
            <a:avLst/>
          </a:prstGeom>
          <a:solidFill>
            <a:srgbClr val="6633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</a:t>
            </a:r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endParaRPr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2400" dirty="0"/>
          </a:p>
        </p:txBody>
      </p:sp>
      <p:sp>
        <p:nvSpPr>
          <p:cNvPr id="33" name="正方形/長方形 32"/>
          <p:cNvSpPr/>
          <p:nvPr/>
        </p:nvSpPr>
        <p:spPr>
          <a:xfrm>
            <a:off x="5150112" y="9449433"/>
            <a:ext cx="1839600" cy="957600"/>
          </a:xfrm>
          <a:prstGeom prst="rect">
            <a:avLst/>
          </a:prstGeom>
          <a:noFill/>
          <a:ln w="38100">
            <a:solidFill>
              <a:srgbClr val="64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431569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10</TotalTime>
  <Words>203</Words>
  <Application>Microsoft Office PowerPoint</Application>
  <PresentationFormat>ユーザー設定</PresentationFormat>
  <Paragraphs>48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6</cp:revision>
  <cp:lastPrinted>2013-04-25T06:18:16Z</cp:lastPrinted>
  <dcterms:created xsi:type="dcterms:W3CDTF">2013-08-07T01:16:52Z</dcterms:created>
  <dcterms:modified xsi:type="dcterms:W3CDTF">2013-10-11T02:30:17Z</dcterms:modified>
</cp:coreProperties>
</file>